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1" r:id="rId5"/>
    <p:sldId id="265" r:id="rId6"/>
    <p:sldId id="264" r:id="rId7"/>
    <p:sldId id="263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157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DE082-1F19-4E87-ABEC-872961A64FCE}" type="datetimeFigureOut">
              <a:rPr lang="el-GR" smtClean="0"/>
              <a:pPr/>
              <a:t>22/10/2024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23C3-FA9E-4C2E-A287-22A378620ED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DE082-1F19-4E87-ABEC-872961A64FCE}" type="datetimeFigureOut">
              <a:rPr lang="el-GR" smtClean="0"/>
              <a:pPr/>
              <a:t>22/10/2024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23C3-FA9E-4C2E-A287-22A378620ED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DE082-1F19-4E87-ABEC-872961A64FCE}" type="datetimeFigureOut">
              <a:rPr lang="el-GR" smtClean="0"/>
              <a:pPr/>
              <a:t>22/10/2024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23C3-FA9E-4C2E-A287-22A378620ED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DE082-1F19-4E87-ABEC-872961A64FCE}" type="datetimeFigureOut">
              <a:rPr lang="el-GR" smtClean="0"/>
              <a:pPr/>
              <a:t>22/10/2024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23C3-FA9E-4C2E-A287-22A378620ED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DE082-1F19-4E87-ABEC-872961A64FCE}" type="datetimeFigureOut">
              <a:rPr lang="el-GR" smtClean="0"/>
              <a:pPr/>
              <a:t>22/10/2024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23C3-FA9E-4C2E-A287-22A378620ED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DE082-1F19-4E87-ABEC-872961A64FCE}" type="datetimeFigureOut">
              <a:rPr lang="el-GR" smtClean="0"/>
              <a:pPr/>
              <a:t>22/10/2024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23C3-FA9E-4C2E-A287-22A378620ED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DE082-1F19-4E87-ABEC-872961A64FCE}" type="datetimeFigureOut">
              <a:rPr lang="el-GR" smtClean="0"/>
              <a:pPr/>
              <a:t>22/10/2024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23C3-FA9E-4C2E-A287-22A378620ED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DE082-1F19-4E87-ABEC-872961A64FCE}" type="datetimeFigureOut">
              <a:rPr lang="el-GR" smtClean="0"/>
              <a:pPr/>
              <a:t>22/10/2024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23C3-FA9E-4C2E-A287-22A378620ED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DE082-1F19-4E87-ABEC-872961A64FCE}" type="datetimeFigureOut">
              <a:rPr lang="el-GR" smtClean="0"/>
              <a:pPr/>
              <a:t>22/10/2024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23C3-FA9E-4C2E-A287-22A378620ED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DE082-1F19-4E87-ABEC-872961A64FCE}" type="datetimeFigureOut">
              <a:rPr lang="el-GR" smtClean="0"/>
              <a:pPr/>
              <a:t>22/10/2024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23C3-FA9E-4C2E-A287-22A378620ED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DE082-1F19-4E87-ABEC-872961A64FCE}" type="datetimeFigureOut">
              <a:rPr lang="el-GR" smtClean="0"/>
              <a:pPr/>
              <a:t>22/10/2024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23C3-FA9E-4C2E-A287-22A378620ED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DE082-1F19-4E87-ABEC-872961A64FCE}" type="datetimeFigureOut">
              <a:rPr lang="el-GR" smtClean="0"/>
              <a:pPr/>
              <a:t>22/10/2024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023C3-FA9E-4C2E-A287-22A378620ED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MFk9YmJv-jc&amp;ab_channel=tialela99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anguageguide.org/french/vocabulary/family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ancepodcasts.com/2020/02/17/la-famille/" TargetMode="External"/><Relationship Id="rId2" Type="http://schemas.openxmlformats.org/officeDocument/2006/relationships/hyperlink" Target="https://www.youtube.com/watch?v=8rOj0ccPhiY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ordwall.net/fr/resource/7267735/la-famille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oglpxDKFlrE&amp;ab_channel=YiannisKyr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3600450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br>
              <a:rPr lang="fr-FR" dirty="0"/>
            </a:br>
            <a:br>
              <a:rPr lang="fr-FR" dirty="0"/>
            </a:br>
            <a:br>
              <a:rPr lang="fr-FR" dirty="0"/>
            </a:br>
            <a:br>
              <a:rPr lang="fr-FR" dirty="0"/>
            </a:br>
            <a:r>
              <a:rPr lang="fr-FR" sz="1400" dirty="0">
                <a:hlinkClick r:id="rId2"/>
              </a:rPr>
              <a:t>https://www.youtube.com/watch?v=MFk9YmJv-jc&amp;ab_channel=tialela99</a:t>
            </a:r>
            <a:br>
              <a:rPr lang="fr-FR" sz="1400" dirty="0"/>
            </a:br>
            <a:endParaRPr lang="el-GR" sz="14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0" y="3571876"/>
            <a:ext cx="9144000" cy="3286124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el-GR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ΠΡΟΤΥΠΟ ΒΑΡΒΑΚΕΙΟ ΓΥΜΝΑΣΙΟ</a:t>
            </a:r>
          </a:p>
          <a:p>
            <a:r>
              <a:rPr lang="el-GR" sz="11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Καθ. Μαρία </a:t>
            </a:r>
            <a:r>
              <a:rPr lang="el-GR" sz="11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Βλάχου</a:t>
            </a:r>
            <a:endParaRPr lang="el-GR" sz="11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3 - Εικόνα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500042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fr-FR" dirty="0"/>
              <a:t>Ecoutez la prononciation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>
                <a:hlinkClick r:id="rId2"/>
              </a:rPr>
              <a:t>https://www.languageguide.org/french/vocabulary/family/</a:t>
            </a:r>
            <a:endParaRPr lang="en-US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fr-FR" dirty="0"/>
              <a:t>VOCABULAIRE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fr-FR" dirty="0">
                <a:hlinkClick r:id="rId2"/>
              </a:rPr>
              <a:t>https://www.youtube.com/watch?v=8rOj0ccPhiY</a:t>
            </a:r>
            <a:r>
              <a:rPr lang="fr-FR" dirty="0"/>
              <a:t> (</a:t>
            </a:r>
            <a:r>
              <a:rPr lang="fr-FR"/>
              <a:t>le vocabulaire)</a:t>
            </a:r>
            <a:endParaRPr lang="fr-FR" dirty="0"/>
          </a:p>
          <a:p>
            <a:r>
              <a:rPr lang="fr-FR" u="sng">
                <a:hlinkClick r:id="rId3"/>
              </a:rPr>
              <a:t>https</a:t>
            </a:r>
            <a:r>
              <a:rPr lang="fr-FR" u="sng" dirty="0">
                <a:hlinkClick r:id="rId3"/>
              </a:rPr>
              <a:t>://www.francaisavecpierre.com/vocabulaire-de-la-famille/</a:t>
            </a:r>
          </a:p>
          <a:p>
            <a:r>
              <a:rPr lang="el-GR" u="sng" dirty="0">
                <a:hlinkClick r:id="rId3"/>
              </a:rPr>
              <a:t>https://www.francepodcasts.com/2020/02/17/la-famille/</a:t>
            </a:r>
            <a:endParaRPr lang="el-GR" dirty="0"/>
          </a:p>
          <a:p>
            <a:r>
              <a:rPr lang="fr-FR" dirty="0"/>
              <a:t>Associez : </a:t>
            </a:r>
            <a:r>
              <a:rPr lang="fr-FR" u="sng" dirty="0">
                <a:hlinkClick r:id="rId4"/>
              </a:rPr>
              <a:t>https://wordwall.net/fr/resource/7267735/la-famille</a:t>
            </a:r>
            <a:endParaRPr lang="el-GR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5"/>
          </a:solidFill>
        </p:spPr>
        <p:txBody>
          <a:bodyPr>
            <a:normAutofit fontScale="90000"/>
          </a:bodyPr>
          <a:lstStyle/>
          <a:p>
            <a:br>
              <a:rPr lang="fr-FR" dirty="0"/>
            </a:br>
            <a:r>
              <a:rPr lang="fr-FR" dirty="0"/>
              <a:t>Parlons de la famille! Choisissez l'option qui correspond à chaque définition.</a:t>
            </a:r>
            <a:br>
              <a:rPr lang="fr-FR" dirty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fr-FR" b="1" dirty="0"/>
              <a:t>1 </a:t>
            </a:r>
            <a:r>
              <a:rPr lang="fr-FR" dirty="0"/>
              <a:t>C'est le fils de ma sœur. </a:t>
            </a:r>
            <a:r>
              <a:rPr lang="fr-FR" b="1" dirty="0"/>
              <a:t>A)</a:t>
            </a:r>
            <a:r>
              <a:rPr lang="fr-FR" dirty="0"/>
              <a:t>mon beau-frère </a:t>
            </a:r>
            <a:r>
              <a:rPr lang="fr-FR" b="1" dirty="0"/>
              <a:t>B)</a:t>
            </a:r>
            <a:r>
              <a:rPr lang="fr-FR" dirty="0"/>
              <a:t>mon neveu </a:t>
            </a:r>
            <a:r>
              <a:rPr lang="fr-FR" b="1" dirty="0"/>
              <a:t>C)</a:t>
            </a:r>
            <a:r>
              <a:rPr lang="fr-FR" dirty="0"/>
              <a:t>ma nièce</a:t>
            </a:r>
          </a:p>
          <a:p>
            <a:pPr>
              <a:buNone/>
            </a:pPr>
            <a:r>
              <a:rPr lang="fr-FR" b="1" dirty="0"/>
              <a:t>2 </a:t>
            </a:r>
            <a:r>
              <a:rPr lang="fr-FR" dirty="0"/>
              <a:t>C'est la sœur de mon mari. </a:t>
            </a:r>
            <a:r>
              <a:rPr lang="fr-FR" b="1" dirty="0"/>
              <a:t>A)</a:t>
            </a:r>
            <a:r>
              <a:rPr lang="fr-FR" dirty="0"/>
              <a:t>ma belle-sœur </a:t>
            </a:r>
            <a:r>
              <a:rPr lang="fr-FR" b="1" dirty="0"/>
              <a:t>B)</a:t>
            </a:r>
            <a:r>
              <a:rPr lang="fr-FR" dirty="0"/>
              <a:t>ma demi-sœur </a:t>
            </a:r>
            <a:r>
              <a:rPr lang="fr-FR" b="1" dirty="0"/>
              <a:t>C)</a:t>
            </a:r>
            <a:r>
              <a:rPr lang="fr-FR" dirty="0"/>
              <a:t>ma jumelle</a:t>
            </a:r>
          </a:p>
          <a:p>
            <a:pPr>
              <a:buNone/>
            </a:pPr>
            <a:r>
              <a:rPr lang="fr-FR" b="1" dirty="0"/>
              <a:t>3 </a:t>
            </a:r>
            <a:r>
              <a:rPr lang="fr-FR" dirty="0"/>
              <a:t>C'est le plus vieux de la famille. </a:t>
            </a:r>
            <a:r>
              <a:rPr lang="fr-FR" b="1" dirty="0"/>
              <a:t>A)</a:t>
            </a:r>
            <a:r>
              <a:rPr lang="fr-FR" dirty="0"/>
              <a:t>l'enfant unique </a:t>
            </a:r>
            <a:r>
              <a:rPr lang="fr-FR" b="1" dirty="0"/>
              <a:t>B)</a:t>
            </a:r>
            <a:r>
              <a:rPr lang="fr-FR" dirty="0"/>
              <a:t>le fils </a:t>
            </a:r>
            <a:r>
              <a:rPr lang="fr-FR" b="1" dirty="0"/>
              <a:t>C)</a:t>
            </a:r>
            <a:r>
              <a:rPr lang="fr-FR" dirty="0"/>
              <a:t>l'aîné</a:t>
            </a:r>
          </a:p>
          <a:p>
            <a:pPr>
              <a:buNone/>
            </a:pPr>
            <a:r>
              <a:rPr lang="fr-FR" b="1" dirty="0"/>
              <a:t>4 </a:t>
            </a:r>
            <a:r>
              <a:rPr lang="fr-FR" dirty="0"/>
              <a:t>C'est la mère de ma grand-mère. </a:t>
            </a:r>
            <a:r>
              <a:rPr lang="fr-FR" b="1" dirty="0"/>
              <a:t>A)</a:t>
            </a:r>
            <a:r>
              <a:rPr lang="fr-FR" dirty="0"/>
              <a:t>ma belle-mère </a:t>
            </a:r>
            <a:r>
              <a:rPr lang="fr-FR" b="1" dirty="0"/>
              <a:t>B)</a:t>
            </a:r>
            <a:r>
              <a:rPr lang="fr-FR" dirty="0"/>
              <a:t>ma petite-fille </a:t>
            </a:r>
            <a:r>
              <a:rPr lang="fr-FR" b="1" dirty="0"/>
              <a:t>C)</a:t>
            </a:r>
            <a:r>
              <a:rPr lang="fr-FR" dirty="0"/>
              <a:t>mon arrière-grand-mère</a:t>
            </a:r>
          </a:p>
          <a:p>
            <a:pPr>
              <a:buNone/>
            </a:pPr>
            <a:r>
              <a:rPr lang="fr-FR" b="1" dirty="0"/>
              <a:t>5 </a:t>
            </a:r>
            <a:r>
              <a:rPr lang="fr-FR" dirty="0"/>
              <a:t>C'est la femme de mon oncle. </a:t>
            </a:r>
            <a:r>
              <a:rPr lang="fr-FR" b="1" dirty="0"/>
              <a:t>A)</a:t>
            </a:r>
            <a:r>
              <a:rPr lang="fr-FR" dirty="0"/>
              <a:t>ma cousine </a:t>
            </a:r>
            <a:r>
              <a:rPr lang="fr-FR" b="1" dirty="0"/>
              <a:t>B)</a:t>
            </a:r>
            <a:r>
              <a:rPr lang="fr-FR" dirty="0"/>
              <a:t>ma nièce </a:t>
            </a:r>
            <a:r>
              <a:rPr lang="fr-FR" b="1" dirty="0"/>
              <a:t>C)</a:t>
            </a:r>
            <a:r>
              <a:rPr lang="fr-FR" dirty="0"/>
              <a:t>ma tante</a:t>
            </a: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>
            <a:extLst>
              <a:ext uri="{FF2B5EF4-FFF2-40B4-BE49-F238E27FC236}">
                <a16:creationId xmlns:a16="http://schemas.microsoft.com/office/drawing/2014/main" id="{3FBA32B7-8245-4317-8E18-90028B333F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995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670"/>
          </a:xfrm>
          <a:solidFill>
            <a:schemeClr val="accent5"/>
          </a:solidFill>
        </p:spPr>
        <p:txBody>
          <a:bodyPr>
            <a:normAutofit fontScale="90000"/>
          </a:bodyPr>
          <a:lstStyle/>
          <a:p>
            <a:r>
              <a:rPr lang="en-US" sz="12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Une</a:t>
            </a:r>
            <a:r>
              <a:rPr lang="en-US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chanson : je vole…  </a:t>
            </a: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  <a:hlinkClick r:id="rId2"/>
              </a:rPr>
              <a:t>https://www.youtube.com/watch?v=oglpxDKFlrE&amp;ab_channel=YiannisKyr</a:t>
            </a:r>
            <a:b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 https://www.youtube.com/watch?v=mBLwdaLPeds&amp;ab_channel=Deyvstrife </a:t>
            </a:r>
            <a:b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b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b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l-GR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0" y="928670"/>
            <a:ext cx="4495800" cy="592933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fontAlgn="ctr"/>
            <a:r>
              <a:rPr lang="fr-FR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Mes chers ____________  je pars</a:t>
            </a:r>
            <a:br>
              <a:rPr lang="fr-FR" sz="11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FR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Je vous aime mais je pars</a:t>
            </a:r>
            <a:br>
              <a:rPr lang="fr-FR" sz="11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FR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Vous n'aurez plus d‘ ____________</a:t>
            </a:r>
          </a:p>
          <a:p>
            <a:pPr fontAlgn="ctr"/>
            <a:r>
              <a:rPr lang="fr-FR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Ce soir</a:t>
            </a:r>
            <a:br>
              <a:rPr lang="fr-FR" sz="11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FR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Je ne m'enfuis pas je vole</a:t>
            </a:r>
            <a:br>
              <a:rPr lang="fr-FR" sz="11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FR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Comprenez bien je vole</a:t>
            </a:r>
            <a:br>
              <a:rPr lang="fr-FR" sz="11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FR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Sans fumée sans alcool</a:t>
            </a:r>
            <a:br>
              <a:rPr lang="fr-FR" sz="11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FR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Je vole, je vole</a:t>
            </a:r>
            <a:br>
              <a:rPr lang="fr-FR" sz="11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FR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Elle m'observait hier</a:t>
            </a:r>
            <a:br>
              <a:rPr lang="fr-FR" sz="11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FR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Soucieuse, troublée, ma ________</a:t>
            </a:r>
          </a:p>
          <a:p>
            <a:pPr fontAlgn="ctr"/>
            <a:r>
              <a:rPr lang="fr-FR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Comme si elle le sentait</a:t>
            </a:r>
            <a:br>
              <a:rPr lang="fr-FR" sz="11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FR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En fait elle se doutait</a:t>
            </a:r>
            <a:br>
              <a:rPr lang="fr-FR" sz="11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FR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Entendait</a:t>
            </a:r>
            <a:br>
              <a:rPr lang="fr-FR" sz="11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FR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J'ai dit que j'étais bien</a:t>
            </a:r>
            <a:br>
              <a:rPr lang="fr-FR" sz="11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FR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Tout à fait l'air serein</a:t>
            </a:r>
            <a:br>
              <a:rPr lang="fr-FR" sz="11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FR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Elle a fait comme de rien</a:t>
            </a:r>
            <a:br>
              <a:rPr lang="fr-FR" sz="11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FR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Et mon  __________ démuni</a:t>
            </a:r>
            <a:br>
              <a:rPr lang="fr-FR" sz="11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FR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a souri</a:t>
            </a:r>
            <a:br>
              <a:rPr lang="fr-FR" sz="11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FR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Ne pas se retourner</a:t>
            </a:r>
            <a:br>
              <a:rPr lang="fr-FR" sz="11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FR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S'éloigner un peu plus</a:t>
            </a:r>
            <a:br>
              <a:rPr lang="fr-FR" sz="11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FR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Il y a à Gard une autre gare</a:t>
            </a:r>
            <a:br>
              <a:rPr lang="fr-FR" sz="11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FR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Et enfin l'Atlantique</a:t>
            </a:r>
            <a:br>
              <a:rPr lang="fr-FR" sz="11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br>
              <a:rPr lang="fr-FR" sz="11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FR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Mes chers ____________ je pars</a:t>
            </a:r>
            <a:br>
              <a:rPr lang="fr-FR" sz="11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FR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Je vous aime mais je pars</a:t>
            </a:r>
            <a:br>
              <a:rPr lang="fr-FR" sz="11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FR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Vous n'aurez plus d‘ _____________</a:t>
            </a:r>
          </a:p>
          <a:p>
            <a:pPr fontAlgn="ctr"/>
            <a:r>
              <a:rPr lang="fr-FR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Ce soir </a:t>
            </a:r>
            <a:br>
              <a:rPr lang="fr-FR" sz="11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l-GR" sz="11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l-GR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429124" y="928670"/>
            <a:ext cx="4714876" cy="592933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32500" lnSpcReduction="20000"/>
          </a:bodyPr>
          <a:lstStyle/>
          <a:p>
            <a:pPr fontAlgn="ctr"/>
            <a:b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b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b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  <a:t>Je ne m'enfuis pas je vole</a:t>
            </a:r>
            <a:b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  <a:t>Comprenez bien je vole</a:t>
            </a:r>
            <a:b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  <a:t>Sans fumée sans alcool</a:t>
            </a:r>
            <a:b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  <a:t>Je vole, je vole</a:t>
            </a:r>
            <a:b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b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  <a:t>Je me demande sur ma route</a:t>
            </a:r>
            <a:b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  <a:t>Si mes _____________   se doutent</a:t>
            </a:r>
            <a:b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  <a:t>Que mes larmes ont coulé</a:t>
            </a:r>
            <a:b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  <a:t>Mes promesses et l'envie d'avancer…</a:t>
            </a:r>
            <a:b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b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  <a:t>Seulement croire en ma vie</a:t>
            </a:r>
            <a:b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  <a:t>Voir ce que je me suis promis</a:t>
            </a:r>
            <a:b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  <a:t>Pourquoi, où et comment</a:t>
            </a:r>
            <a:b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  <a:t>Dans ce train qui s'éloigne</a:t>
            </a:r>
            <a:b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  <a:t>Chaque instant</a:t>
            </a:r>
            <a:b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b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  <a:t>C'est bizarre cette cage</a:t>
            </a:r>
            <a:b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  <a:t>Qui me bloque la poitrine</a:t>
            </a:r>
            <a:b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  <a:t>Je ne peux plus respirer</a:t>
            </a:r>
            <a:b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  <a:t>Ça m'empêche de chanter</a:t>
            </a:r>
            <a:b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b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  <a:t>Mes chers ____________  je pars</a:t>
            </a:r>
            <a:b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  <a:t>Je vous aime mais je pars</a:t>
            </a:r>
            <a:b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  <a:t>Vous n'aurez plus d‘ ____________</a:t>
            </a:r>
          </a:p>
          <a:p>
            <a:b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  <a:t>Ce soir</a:t>
            </a:r>
            <a:b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b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  <a:t>Je ne m'enfuis pas je vole</a:t>
            </a:r>
            <a:b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  <a:t>Comprenez bien je vole</a:t>
            </a:r>
            <a:b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  <a:t>Sans fumée sans alcool</a:t>
            </a:r>
            <a:b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  <a:t>Je vole, je vole</a:t>
            </a:r>
            <a:b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b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FR" sz="3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Lalalalalala</a:t>
            </a:r>
            <a:b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FR" sz="3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Lalalalalala</a:t>
            </a:r>
            <a:b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FR" sz="3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Lalalalalala</a:t>
            </a:r>
            <a:b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b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  <a:t>Je vole, je vole</a:t>
            </a:r>
            <a:endParaRPr lang="el-GR" sz="3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fr-FR" dirty="0"/>
              <a:t>Un poème…..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fr-FR" dirty="0"/>
              <a:t>J’aime mon père,</a:t>
            </a:r>
            <a:br>
              <a:rPr lang="fr-FR" dirty="0"/>
            </a:br>
            <a:r>
              <a:rPr lang="fr-FR" dirty="0"/>
              <a:t>J’aime ma mère,</a:t>
            </a:r>
            <a:br>
              <a:rPr lang="fr-FR" dirty="0"/>
            </a:br>
            <a:r>
              <a:rPr lang="fr-FR" dirty="0"/>
              <a:t>J’aime mes sœurs,</a:t>
            </a:r>
            <a:br>
              <a:rPr lang="fr-FR" dirty="0"/>
            </a:br>
            <a:r>
              <a:rPr lang="fr-FR" dirty="0"/>
              <a:t>J’aime mes frères</a:t>
            </a:r>
            <a:br>
              <a:rPr lang="fr-FR" dirty="0"/>
            </a:br>
            <a:r>
              <a:rPr lang="fr-FR" dirty="0"/>
              <a:t>De tout mon cœur ♥</a:t>
            </a:r>
            <a:br>
              <a:rPr lang="fr-FR" dirty="0"/>
            </a:br>
            <a:r>
              <a:rPr lang="fr-FR" dirty="0"/>
              <a:t>Et tante et oncle,</a:t>
            </a:r>
            <a:br>
              <a:rPr lang="fr-FR" dirty="0"/>
            </a:br>
            <a:r>
              <a:rPr lang="fr-FR" dirty="0"/>
              <a:t>Oui, tout le monde,</a:t>
            </a:r>
            <a:br>
              <a:rPr lang="fr-FR" dirty="0"/>
            </a:br>
            <a:r>
              <a:rPr lang="fr-FR" dirty="0"/>
              <a:t>Oui, tous, sauf moi</a:t>
            </a:r>
            <a:br>
              <a:rPr lang="fr-FR" dirty="0"/>
            </a:br>
            <a:r>
              <a:rPr lang="fr-FR" dirty="0"/>
              <a:t>Quand je n’ai pas</a:t>
            </a:r>
            <a:br>
              <a:rPr lang="fr-FR" dirty="0"/>
            </a:br>
            <a:r>
              <a:rPr lang="fr-FR" dirty="0"/>
              <a:t>Mon chocolat.</a:t>
            </a:r>
          </a:p>
          <a:p>
            <a:r>
              <a:rPr lang="fr-FR" dirty="0"/>
              <a:t>par Maurice Carême</a:t>
            </a:r>
            <a:br>
              <a:rPr lang="fr-FR" dirty="0"/>
            </a:br>
            <a:r>
              <a:rPr lang="fr-FR" dirty="0"/>
              <a:t>dans </a:t>
            </a:r>
            <a:r>
              <a:rPr lang="fr-FR" i="1" dirty="0"/>
              <a:t>Poèmes pour petits enfants</a:t>
            </a:r>
            <a:r>
              <a:rPr lang="fr-FR" dirty="0"/>
              <a:t> (1976)</a:t>
            </a:r>
            <a:br>
              <a:rPr lang="fr-FR" dirty="0"/>
            </a:br>
            <a:r>
              <a:rPr lang="fr-FR" dirty="0"/>
              <a:t>©Fondation Maurice Carême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650</Words>
  <Application>Microsoft Office PowerPoint</Application>
  <PresentationFormat>Προβολή στην οθόνη (4:3)</PresentationFormat>
  <Paragraphs>26</Paragraphs>
  <Slides>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11" baseType="lpstr">
      <vt:lpstr>Arial</vt:lpstr>
      <vt:lpstr>Calibri</vt:lpstr>
      <vt:lpstr>Tahoma</vt:lpstr>
      <vt:lpstr>Θέμα του Office</vt:lpstr>
      <vt:lpstr>    https://www.youtube.com/watch?v=MFk9YmJv-jc&amp;ab_channel=tialela99 </vt:lpstr>
      <vt:lpstr>Ecoutez la prononciation</vt:lpstr>
      <vt:lpstr>VOCABULAIRE</vt:lpstr>
      <vt:lpstr> Parlons de la famille! Choisissez l'option qui correspond à chaque définition. </vt:lpstr>
      <vt:lpstr>Παρουσίαση του PowerPoint</vt:lpstr>
      <vt:lpstr>Une chanson : je vole…  . https://www.youtube.com/watch?v=oglpxDKFlrE&amp;ab_channel=YiannisKyr  https://www.youtube.com/watch?v=mBLwdaLPeds&amp;ab_channel=Deyvstrife    </vt:lpstr>
      <vt:lpstr>Un poème…..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 FAMILLE</dc:title>
  <dc:creator>Μαρια</dc:creator>
  <cp:lastModifiedBy>varva</cp:lastModifiedBy>
  <cp:revision>9</cp:revision>
  <dcterms:created xsi:type="dcterms:W3CDTF">2024-10-16T17:24:43Z</dcterms:created>
  <dcterms:modified xsi:type="dcterms:W3CDTF">2024-10-22T07:44:18Z</dcterms:modified>
</cp:coreProperties>
</file>