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5" r:id="rId6"/>
    <p:sldId id="264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5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MFk9YmJv-jc&amp;ab_channel=tialela9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guageguide.org/french/vocabulary/famil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podcasts.com/2020/02/17/la-famille/" TargetMode="External"/><Relationship Id="rId2" Type="http://schemas.openxmlformats.org/officeDocument/2006/relationships/hyperlink" Target="https://www.youtube.com/watch?v=8rOj0ccPhi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fr/resource/7267735/la-famill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glpxDKFlrE&amp;ab_channel=YiannisKyr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sz="1400" dirty="0">
                <a:hlinkClick r:id="rId2"/>
              </a:rPr>
              <a:t>https://www.youtube.com/watch?v=MFk9YmJv-jc&amp;ab_channel=tialela99</a:t>
            </a:r>
            <a:br>
              <a:rPr lang="fr-FR" sz="1400" dirty="0"/>
            </a:br>
            <a:endParaRPr lang="el-GR" sz="1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571876"/>
            <a:ext cx="9144000" cy="328612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ΠΡΟΤΥΠΟ ΒΑΡΒΑΚΕΙΟ ΓΥΜΝΑΣΙΟ</a:t>
            </a:r>
          </a:p>
          <a:p>
            <a:r>
              <a:rPr lang="el-GR" sz="11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Καθ. Μαρία </a:t>
            </a:r>
            <a:r>
              <a:rPr lang="el-GR" sz="11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Βλάχου</a:t>
            </a:r>
            <a:endParaRPr lang="el-GR" sz="11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0004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Ecoutez la prononciation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hlinkClick r:id="rId2"/>
              </a:rPr>
              <a:t>https://www.languageguide.org/french/vocabulary/family/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VOCABULAIRE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hlinkClick r:id="rId2"/>
              </a:rPr>
              <a:t>https://www.youtube.com/watch?v=8rOj0ccPhiY</a:t>
            </a:r>
            <a:r>
              <a:rPr lang="fr-FR" dirty="0"/>
              <a:t> (</a:t>
            </a:r>
            <a:r>
              <a:rPr lang="fr-FR"/>
              <a:t>le vocabulaire)</a:t>
            </a:r>
            <a:endParaRPr lang="fr-FR" dirty="0"/>
          </a:p>
          <a:p>
            <a:r>
              <a:rPr lang="fr-FR" u="sng">
                <a:hlinkClick r:id="rId3"/>
              </a:rPr>
              <a:t>https</a:t>
            </a:r>
            <a:r>
              <a:rPr lang="fr-FR" u="sng" dirty="0">
                <a:hlinkClick r:id="rId3"/>
              </a:rPr>
              <a:t>://www.francaisavecpierre.com/vocabulaire-de-la-famille/</a:t>
            </a:r>
          </a:p>
          <a:p>
            <a:r>
              <a:rPr lang="el-GR" u="sng" dirty="0">
                <a:hlinkClick r:id="rId3"/>
              </a:rPr>
              <a:t>https://www.francepodcasts.com/2020/02/17/la-famille/</a:t>
            </a:r>
            <a:endParaRPr lang="el-GR" dirty="0"/>
          </a:p>
          <a:p>
            <a:r>
              <a:rPr lang="fr-FR" dirty="0"/>
              <a:t>Associez : </a:t>
            </a:r>
            <a:r>
              <a:rPr lang="fr-FR" u="sng" dirty="0">
                <a:hlinkClick r:id="rId4"/>
              </a:rPr>
              <a:t>https://wordwall.net/fr/resource/7267735/la-famille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Parlons de la famille! Choisissez l'option qui correspond à chaque définition.</a:t>
            </a:r>
            <a:br>
              <a:rPr lang="fr-F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1 </a:t>
            </a:r>
            <a:r>
              <a:rPr lang="fr-FR" dirty="0"/>
              <a:t>C'est le fils de ma sœur. </a:t>
            </a:r>
            <a:r>
              <a:rPr lang="fr-FR" b="1" dirty="0"/>
              <a:t>A)</a:t>
            </a:r>
            <a:r>
              <a:rPr lang="fr-FR" dirty="0"/>
              <a:t>mon beau-frère </a:t>
            </a:r>
            <a:r>
              <a:rPr lang="fr-FR" b="1" dirty="0"/>
              <a:t>B)</a:t>
            </a:r>
            <a:r>
              <a:rPr lang="fr-FR" dirty="0"/>
              <a:t>mon neveu </a:t>
            </a:r>
            <a:r>
              <a:rPr lang="fr-FR" b="1" dirty="0"/>
              <a:t>C)</a:t>
            </a:r>
            <a:r>
              <a:rPr lang="fr-FR" dirty="0"/>
              <a:t>ma nièce</a:t>
            </a:r>
          </a:p>
          <a:p>
            <a:pPr>
              <a:buNone/>
            </a:pPr>
            <a:r>
              <a:rPr lang="fr-FR" b="1" dirty="0"/>
              <a:t>2 </a:t>
            </a:r>
            <a:r>
              <a:rPr lang="fr-FR" dirty="0"/>
              <a:t>C'est la sœur de mon mari. </a:t>
            </a:r>
            <a:r>
              <a:rPr lang="fr-FR" b="1" dirty="0"/>
              <a:t>A)</a:t>
            </a:r>
            <a:r>
              <a:rPr lang="fr-FR" dirty="0"/>
              <a:t>ma belle-sœur </a:t>
            </a:r>
            <a:r>
              <a:rPr lang="fr-FR" b="1" dirty="0"/>
              <a:t>B)</a:t>
            </a:r>
            <a:r>
              <a:rPr lang="fr-FR" dirty="0"/>
              <a:t>ma demi-sœur </a:t>
            </a:r>
            <a:r>
              <a:rPr lang="fr-FR" b="1" dirty="0"/>
              <a:t>C)</a:t>
            </a:r>
            <a:r>
              <a:rPr lang="fr-FR" dirty="0"/>
              <a:t>ma jumelle</a:t>
            </a:r>
          </a:p>
          <a:p>
            <a:pPr>
              <a:buNone/>
            </a:pPr>
            <a:r>
              <a:rPr lang="fr-FR" b="1" dirty="0"/>
              <a:t>3 </a:t>
            </a:r>
            <a:r>
              <a:rPr lang="fr-FR" dirty="0"/>
              <a:t>C'est le plus vieux de la famille. </a:t>
            </a:r>
            <a:r>
              <a:rPr lang="fr-FR" b="1" dirty="0"/>
              <a:t>A)</a:t>
            </a:r>
            <a:r>
              <a:rPr lang="fr-FR" dirty="0"/>
              <a:t>l'enfant unique </a:t>
            </a:r>
            <a:r>
              <a:rPr lang="fr-FR" b="1" dirty="0"/>
              <a:t>B)</a:t>
            </a:r>
            <a:r>
              <a:rPr lang="fr-FR" dirty="0"/>
              <a:t>le fils </a:t>
            </a:r>
            <a:r>
              <a:rPr lang="fr-FR" b="1" dirty="0"/>
              <a:t>C)</a:t>
            </a:r>
            <a:r>
              <a:rPr lang="fr-FR" dirty="0"/>
              <a:t>l'aîné</a:t>
            </a:r>
          </a:p>
          <a:p>
            <a:pPr>
              <a:buNone/>
            </a:pPr>
            <a:r>
              <a:rPr lang="fr-FR" b="1" dirty="0"/>
              <a:t>4 </a:t>
            </a:r>
            <a:r>
              <a:rPr lang="fr-FR" dirty="0"/>
              <a:t>C'est la mère de ma grand-mère. </a:t>
            </a:r>
            <a:r>
              <a:rPr lang="fr-FR" b="1" dirty="0"/>
              <a:t>A)</a:t>
            </a:r>
            <a:r>
              <a:rPr lang="fr-FR" dirty="0"/>
              <a:t>ma belle-mère </a:t>
            </a:r>
            <a:r>
              <a:rPr lang="fr-FR" b="1" dirty="0"/>
              <a:t>B)</a:t>
            </a:r>
            <a:r>
              <a:rPr lang="fr-FR" dirty="0"/>
              <a:t>ma petite-fille </a:t>
            </a:r>
            <a:r>
              <a:rPr lang="fr-FR" b="1" dirty="0"/>
              <a:t>C)</a:t>
            </a:r>
            <a:r>
              <a:rPr lang="fr-FR" dirty="0"/>
              <a:t>mon arrière-grand-mère</a:t>
            </a:r>
          </a:p>
          <a:p>
            <a:pPr>
              <a:buNone/>
            </a:pPr>
            <a:r>
              <a:rPr lang="fr-FR" b="1" dirty="0"/>
              <a:t>5 </a:t>
            </a:r>
            <a:r>
              <a:rPr lang="fr-FR" dirty="0"/>
              <a:t>C'est la femme de mon oncle. </a:t>
            </a:r>
            <a:r>
              <a:rPr lang="fr-FR" b="1" dirty="0"/>
              <a:t>A)</a:t>
            </a:r>
            <a:r>
              <a:rPr lang="fr-FR" dirty="0"/>
              <a:t>ma cousine </a:t>
            </a:r>
            <a:r>
              <a:rPr lang="fr-FR" b="1" dirty="0"/>
              <a:t>B)</a:t>
            </a:r>
            <a:r>
              <a:rPr lang="fr-FR" dirty="0"/>
              <a:t>ma nièce </a:t>
            </a:r>
            <a:r>
              <a:rPr lang="fr-FR" b="1" dirty="0"/>
              <a:t>C)</a:t>
            </a:r>
            <a:r>
              <a:rPr lang="fr-FR" dirty="0"/>
              <a:t>ma tante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3FBA32B7-8245-4317-8E18-90028B333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9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Une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chanson : je vole… 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https://www.youtube.com/watch?v=oglpxDKFlrE&amp;ab_channel=YiannisKyr</a:t>
            </a: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https://www.youtube.com/watch?v=mBLwdaLPeds&amp;ab_channel=Deyvstrife </a:t>
            </a: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928670"/>
            <a:ext cx="4495800" cy="592933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 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Elle m'observait hier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Soucieuse, troublée, ma 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Comme si elle le sentait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 fait elle se doutait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Entendait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J'ai dit que j'étais bien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Tout à fait l'air serein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Elle a fait comme de rien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Et mon  __________ démuni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 souri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Ne pas se retourner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S'éloigner un peu plus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à Gard une autre gare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Et enfin l'Atlantique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 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429124" y="928670"/>
            <a:ext cx="4714876" cy="592933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fontAlgn="ctr"/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me demande sur ma route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Si mes _____________   se doutent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Que mes larmes ont coulé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Mes promesses et l'envie d'avancer…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Seulement croire en ma vie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Voir ce que je me suis promis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Pourquoi, où et comment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Dans ce train qui s'éloigne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Chaque instant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C'est bizarre cette cage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Qui me bloque la poitrine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peux plus respirer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Ça m'empêche de chanter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 je pars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</a:t>
            </a:r>
          </a:p>
          <a:p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Un poème…..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dirty="0"/>
              <a:t>J’aime mon père,</a:t>
            </a:r>
            <a:br>
              <a:rPr lang="fr-FR" dirty="0"/>
            </a:br>
            <a:r>
              <a:rPr lang="fr-FR" dirty="0"/>
              <a:t>J’aime ma mère,</a:t>
            </a:r>
            <a:br>
              <a:rPr lang="fr-FR" dirty="0"/>
            </a:br>
            <a:r>
              <a:rPr lang="fr-FR" dirty="0"/>
              <a:t>J’aime mes sœurs,</a:t>
            </a:r>
            <a:br>
              <a:rPr lang="fr-FR" dirty="0"/>
            </a:br>
            <a:r>
              <a:rPr lang="fr-FR" dirty="0"/>
              <a:t>J’aime mes frères</a:t>
            </a:r>
            <a:br>
              <a:rPr lang="fr-FR" dirty="0"/>
            </a:br>
            <a:r>
              <a:rPr lang="fr-FR" dirty="0"/>
              <a:t>De tout mon cœur ♥</a:t>
            </a:r>
            <a:br>
              <a:rPr lang="fr-FR" dirty="0"/>
            </a:br>
            <a:r>
              <a:rPr lang="fr-FR" dirty="0"/>
              <a:t>Et tante et oncle,</a:t>
            </a:r>
            <a:br>
              <a:rPr lang="fr-FR" dirty="0"/>
            </a:br>
            <a:r>
              <a:rPr lang="fr-FR" dirty="0"/>
              <a:t>Oui, tout le monde,</a:t>
            </a:r>
            <a:br>
              <a:rPr lang="fr-FR" dirty="0"/>
            </a:br>
            <a:r>
              <a:rPr lang="fr-FR" dirty="0"/>
              <a:t>Oui, tous, sauf moi</a:t>
            </a:r>
            <a:br>
              <a:rPr lang="fr-FR" dirty="0"/>
            </a:br>
            <a:r>
              <a:rPr lang="fr-FR" dirty="0"/>
              <a:t>Quand je n’ai pas</a:t>
            </a:r>
            <a:br>
              <a:rPr lang="fr-FR" dirty="0"/>
            </a:br>
            <a:r>
              <a:rPr lang="fr-FR" dirty="0"/>
              <a:t>Mon chocolat.</a:t>
            </a:r>
          </a:p>
          <a:p>
            <a:r>
              <a:rPr lang="fr-FR" dirty="0"/>
              <a:t>par Maurice Carême</a:t>
            </a:r>
            <a:br>
              <a:rPr lang="fr-FR" dirty="0"/>
            </a:br>
            <a:r>
              <a:rPr lang="fr-FR" dirty="0"/>
              <a:t>dans </a:t>
            </a:r>
            <a:r>
              <a:rPr lang="fr-FR" i="1" dirty="0"/>
              <a:t>Poèmes pour petits enfants</a:t>
            </a:r>
            <a:r>
              <a:rPr lang="fr-FR" dirty="0"/>
              <a:t> (1976)</a:t>
            </a:r>
            <a:br>
              <a:rPr lang="fr-FR" dirty="0"/>
            </a:br>
            <a:r>
              <a:rPr lang="fr-FR" dirty="0"/>
              <a:t>©Fondation Maurice Carême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650</Words>
  <Application>Microsoft Office PowerPoint</Application>
  <PresentationFormat>Προβολή στην οθόνη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Tahoma</vt:lpstr>
      <vt:lpstr>Θέμα του Office</vt:lpstr>
      <vt:lpstr>    https://www.youtube.com/watch?v=MFk9YmJv-jc&amp;ab_channel=tialela99 </vt:lpstr>
      <vt:lpstr>Ecoutez la prononciation</vt:lpstr>
      <vt:lpstr>VOCABULAIRE</vt:lpstr>
      <vt:lpstr> Parlons de la famille! Choisissez l'option qui correspond à chaque définition. </vt:lpstr>
      <vt:lpstr>Παρουσίαση του PowerPoint</vt:lpstr>
      <vt:lpstr>Une chanson : je vole…  . https://www.youtube.com/watch?v=oglpxDKFlrE&amp;ab_channel=YiannisKyr  https://www.youtube.com/watch?v=mBLwdaLPeds&amp;ab_channel=Deyvstrife    </vt:lpstr>
      <vt:lpstr>Un poème…..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FAMILLE</dc:title>
  <dc:creator>Μαρια</dc:creator>
  <cp:lastModifiedBy>varva</cp:lastModifiedBy>
  <cp:revision>9</cp:revision>
  <dcterms:created xsi:type="dcterms:W3CDTF">2024-10-16T17:24:43Z</dcterms:created>
  <dcterms:modified xsi:type="dcterms:W3CDTF">2024-10-22T07:44:18Z</dcterms:modified>
</cp:coreProperties>
</file>