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58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-96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4BC35-8A25-4888-A41D-86AB6E959211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FCFE-31B9-4800-96C8-599A352F7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315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CE13CF-74BB-4181-B323-1B8F14118311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15C6-0C93-403B-AF66-36FF9DB2A31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BDD7-A533-42B1-9FDB-90313CF584A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FCA9-CC37-41EF-AEDA-7345209816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C9CC-729E-4BEF-B88D-56D3F3D058C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EE1-9BD5-4F16-8C88-D6F02DC0D2B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B437-D383-4FAD-998D-CA78A3F0546A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D1B2-9B82-4053-8709-4B4F4579BE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D3C8-A081-4D6D-985D-DF87BF4B3F4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4798-BE09-4048-9F34-498F28226B69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1CF2-7245-43DA-81EF-BAD7327FF14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46342D-2237-4EC1-8936-32FD747C22B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aGzacKL50_Q&amp;ab_channel=LaprofElisabe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-118533" y="4656667"/>
            <a:ext cx="8348133" cy="22013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Passé composé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https://www.youtube.com/watch?v=jwvaw6WcQCg&amp;ab_channel=tialela99</a:t>
            </a:r>
            <a:endParaRPr lang="en-US" sz="2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229600" y="4656666"/>
            <a:ext cx="3962400" cy="22013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es leçons de FLE d'OC #0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9705" y="4634630"/>
            <a:ext cx="3912296" cy="22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2468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https://www.youtube.com/watch?v=aGzacKL50_Q&amp;ab_channel=LaprofEl</a:t>
            </a:r>
            <a:r>
              <a:rPr lang="en-US" sz="2000" dirty="0" smtClean="0">
                <a:hlinkClick r:id="rId2"/>
              </a:rPr>
              <a:t>isabeth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95867"/>
            <a:ext cx="12192000" cy="606213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Εκφράζει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μια πράξη: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που έγινε και ολοκληρώθηκε στο παρελθόν 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perdu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métro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Έχασα τα κλειδιά μου στο μετρό.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της οποίας γνωρίζουμε την αρχή και το </a:t>
            </a:r>
            <a:r>
              <a:rPr lang="el-GR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τέλος</a:t>
            </a:r>
            <a:r>
              <a:rPr lang="el-G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travaill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de 8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matin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2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l’après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-midi.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Χθες, εργάστηκα από τις 8 το πρωί ως τις 2 το απόγευμα.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με συγκεκριμένη διάρκεια στο 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παρελθόν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études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l’université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pendant 4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quatre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ans.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Σπούδασα στο πανεπιστήμιο για 4 χρόνια.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τέλος,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l-G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πράξεις διαδοχικές, την μία πίσω από την άλλη: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éveillé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7:30,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douché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petit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déjeuner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rapide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mails et je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pour le bureau.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 το πρωί, ξύπνησα στις 7:30, έκανα ένα νους, πήρα ένα γρήγορο πρωινό, ντύθηκα, διάβασα τα μηνύματά μου και έφυγα για το γραφείο.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https://allofle.com/wp-content/uploads/2023/01/Frise_PC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9974" y="948460"/>
            <a:ext cx="8166968" cy="12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5704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7807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/>
              <a:t>Avoir et être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78071"/>
            <a:ext cx="12192000" cy="537992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Être:  Je suis /tu es / </a:t>
            </a:r>
            <a:r>
              <a:rPr lang="fr-FR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il,elle</a:t>
            </a:r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est /nous sommes / vous êtes / </a:t>
            </a:r>
            <a:r>
              <a:rPr lang="fr-FR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ils,elles</a:t>
            </a:r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sont</a:t>
            </a:r>
            <a:b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Avoir:  J'ai / tu as / </a:t>
            </a:r>
            <a:r>
              <a:rPr lang="fr-FR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il,elle</a:t>
            </a:r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 a / nous avons / vous avez / ils, elles ont</a:t>
            </a:r>
          </a:p>
          <a:p>
            <a:r>
              <a:rPr lang="fr-FR" b="1" dirty="0" smtClean="0"/>
              <a:t>Passé composé</a:t>
            </a:r>
          </a:p>
          <a:p>
            <a:r>
              <a:rPr lang="fr-FR" b="1" dirty="0" smtClean="0"/>
              <a:t>Avoir                                     être</a:t>
            </a:r>
          </a:p>
          <a:p>
            <a:r>
              <a:rPr lang="fr-FR" dirty="0" smtClean="0"/>
              <a:t>J’ai eu                                j’ ai été                                  </a:t>
            </a:r>
          </a:p>
          <a:p>
            <a:r>
              <a:rPr lang="fr-FR" dirty="0" smtClean="0"/>
              <a:t>Tu as eu                              Tu as été</a:t>
            </a:r>
          </a:p>
          <a:p>
            <a:r>
              <a:rPr lang="fr-FR" dirty="0" err="1" smtClean="0"/>
              <a:t>Il,elle</a:t>
            </a:r>
            <a:r>
              <a:rPr lang="fr-FR" dirty="0" smtClean="0"/>
              <a:t> a eu                         il, elle a été</a:t>
            </a:r>
          </a:p>
          <a:p>
            <a:r>
              <a:rPr lang="fr-FR" dirty="0" smtClean="0"/>
              <a:t>Nous avons eu                  nous avons été</a:t>
            </a:r>
          </a:p>
          <a:p>
            <a:r>
              <a:rPr lang="fr-FR" dirty="0" smtClean="0"/>
              <a:t>Vous avez eu                     vous avez été</a:t>
            </a:r>
          </a:p>
          <a:p>
            <a:r>
              <a:rPr lang="fr-FR" dirty="0" smtClean="0"/>
              <a:t>Ils, elles ont eu                  ils, elles ont été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être et avoir au passé composé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4706" y="2492679"/>
            <a:ext cx="5523978" cy="436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/>
              <a:t>FORMATION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677333"/>
            <a:ext cx="12192000" cy="618066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2000" dirty="0" smtClean="0"/>
              <a:t>• Le passé composé est formé de deux mots : l’auxiliaire </a:t>
            </a:r>
            <a:r>
              <a:rPr lang="fr-FR" sz="2000" i="1" dirty="0" smtClean="0"/>
              <a:t>avoir</a:t>
            </a:r>
            <a:r>
              <a:rPr lang="fr-FR" sz="2000" dirty="0" smtClean="0"/>
              <a:t> ou </a:t>
            </a:r>
            <a:r>
              <a:rPr lang="fr-FR" sz="2000" i="1" dirty="0" smtClean="0"/>
              <a:t>être</a:t>
            </a:r>
            <a:r>
              <a:rPr lang="fr-FR" sz="2000" dirty="0" smtClean="0"/>
              <a:t> conjugué au présent et le participe passé du verbe.</a:t>
            </a:r>
          </a:p>
          <a:p>
            <a:r>
              <a:rPr lang="fr-F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2000" b="1" dirty="0" smtClean="0"/>
              <a:t> Verbes du 1</a:t>
            </a:r>
            <a:r>
              <a:rPr lang="fr-FR" sz="2000" b="1" baseline="30000" dirty="0" smtClean="0"/>
              <a:t>er</a:t>
            </a:r>
            <a:r>
              <a:rPr lang="fr-FR" sz="2000" b="1" dirty="0" smtClean="0"/>
              <a:t> groupe en –er                       Verbes en -</a:t>
            </a:r>
            <a:r>
              <a:rPr lang="fr-FR" sz="2000" b="1" dirty="0" err="1" smtClean="0"/>
              <a:t>ir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    participer → participé                                   grandir → grandi</a:t>
            </a:r>
            <a:br>
              <a:rPr lang="fr-FR" sz="2000" dirty="0" smtClean="0"/>
            </a:br>
            <a:r>
              <a:rPr lang="fr-FR" sz="2000" dirty="0" smtClean="0"/>
              <a:t>   téléphoner → téléphoné                              choisir → choisi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2000" dirty="0" smtClean="0"/>
              <a:t> manger → mangé                                            finir → fini</a:t>
            </a:r>
          </a:p>
          <a:p>
            <a:r>
              <a:rPr lang="fr-FR" sz="2000" dirty="0" smtClean="0"/>
              <a:t> </a:t>
            </a:r>
            <a:r>
              <a:rPr lang="fr-FR" sz="2000" b="1" dirty="0" smtClean="0"/>
              <a:t>FORME AFFIRMATIVE                                 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J’ai mangé                                                  </a:t>
            </a:r>
            <a:br>
              <a:rPr lang="fr-FR" sz="2000" dirty="0" smtClean="0"/>
            </a:br>
            <a:r>
              <a:rPr lang="fr-FR" sz="2000" dirty="0" smtClean="0"/>
              <a:t>Tu as mangé</a:t>
            </a:r>
            <a:br>
              <a:rPr lang="fr-FR" sz="2000" dirty="0" smtClean="0"/>
            </a:br>
            <a:r>
              <a:rPr lang="fr-FR" sz="2000" dirty="0" smtClean="0"/>
              <a:t>Il, elle, on a mangé</a:t>
            </a:r>
            <a:br>
              <a:rPr lang="fr-FR" sz="2000" dirty="0" smtClean="0"/>
            </a:br>
            <a:r>
              <a:rPr lang="fr-FR" sz="2000" dirty="0" smtClean="0"/>
              <a:t>Nous avons mangé</a:t>
            </a:r>
            <a:br>
              <a:rPr lang="fr-FR" sz="2000" dirty="0" smtClean="0"/>
            </a:br>
            <a:r>
              <a:rPr lang="fr-FR" sz="2000" dirty="0" smtClean="0"/>
              <a:t>Vous avez mangé</a:t>
            </a:r>
            <a:br>
              <a:rPr lang="fr-FR" sz="2000" dirty="0" smtClean="0"/>
            </a:br>
            <a:r>
              <a:rPr lang="fr-FR" sz="2000" dirty="0" smtClean="0"/>
              <a:t>Ils, elles ont mangé </a:t>
            </a:r>
            <a:br>
              <a:rPr lang="fr-FR" sz="2000" dirty="0" smtClean="0"/>
            </a:br>
            <a:r>
              <a:rPr lang="fr-FR" sz="2000" dirty="0" smtClean="0"/>
              <a:t> </a:t>
            </a:r>
            <a:br>
              <a:rPr lang="fr-FR" sz="2000" dirty="0" smtClean="0"/>
            </a:b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a classe de F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8766" y="3670126"/>
            <a:ext cx="3234229" cy="267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0867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544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5400" b="1" dirty="0" smtClean="0"/>
              <a:t/>
            </a:r>
            <a:br>
              <a:rPr lang="fr-FR" sz="5400" b="1" dirty="0" smtClean="0"/>
            </a:br>
            <a:r>
              <a:rPr lang="fr-FR" sz="5400" b="1" dirty="0" smtClean="0"/>
              <a:t>Forme négative</a:t>
            </a:r>
            <a:r>
              <a:rPr lang="fr-FR" sz="5400" dirty="0" smtClean="0"/>
              <a:t/>
            </a:r>
            <a:br>
              <a:rPr lang="fr-FR" sz="5400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02915"/>
            <a:ext cx="12192000" cy="545508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sz="2400" dirty="0" smtClean="0"/>
              <a:t>Je n’ai pas mangé</a:t>
            </a:r>
            <a:br>
              <a:rPr lang="fr-FR" sz="2400" dirty="0" smtClean="0"/>
            </a:br>
            <a:r>
              <a:rPr lang="fr-FR" sz="2400" dirty="0" smtClean="0"/>
              <a:t>Tu n’as pas mangé</a:t>
            </a:r>
            <a:br>
              <a:rPr lang="fr-FR" sz="2400" dirty="0" smtClean="0"/>
            </a:br>
            <a:r>
              <a:rPr lang="fr-FR" sz="2400" dirty="0" smtClean="0"/>
              <a:t>Il, elle, on n’a pas mangé</a:t>
            </a:r>
            <a:br>
              <a:rPr lang="fr-FR" sz="2400" dirty="0" smtClean="0"/>
            </a:br>
            <a:r>
              <a:rPr lang="fr-FR" sz="2400" dirty="0" smtClean="0"/>
              <a:t>Nous n’avons pas mangé</a:t>
            </a:r>
            <a:br>
              <a:rPr lang="fr-FR" sz="2400" dirty="0" smtClean="0"/>
            </a:br>
            <a:r>
              <a:rPr lang="fr-FR" sz="2400" dirty="0" smtClean="0"/>
              <a:t>Vous n’avez pas mangé</a:t>
            </a:r>
            <a:br>
              <a:rPr lang="fr-FR" sz="2400" dirty="0" smtClean="0"/>
            </a:br>
            <a:r>
              <a:rPr lang="fr-FR" sz="2400" dirty="0" smtClean="0"/>
              <a:t>Ils, elles n’ont pas mangé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Passé composé - Profmichel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4910" y="1906547"/>
            <a:ext cx="5274310" cy="359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27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Activité</a:t>
            </a:r>
            <a:r>
              <a:rPr lang="en-US" sz="2800" b="1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1: </a:t>
            </a:r>
            <a:r>
              <a:rPr lang="en-US" sz="2800" b="1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Mettez</a:t>
            </a:r>
            <a:r>
              <a:rPr lang="en-US" sz="2800" b="1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les </a:t>
            </a:r>
            <a:r>
              <a:rPr lang="en-US" sz="2800" b="1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verbes</a:t>
            </a:r>
            <a:r>
              <a:rPr lang="en-US" sz="2800" b="1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au passé </a:t>
            </a:r>
            <a:r>
              <a:rPr lang="en-US" sz="2800" b="1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composé</a:t>
            </a:r>
            <a:endParaRPr lang="en-US" sz="2800" b="1" cap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1. Je (passer) _____________ une mauvaise semaine.</a:t>
            </a:r>
            <a:br>
              <a:rPr lang="fr-FR" dirty="0" smtClean="0"/>
            </a:br>
            <a:r>
              <a:rPr lang="fr-FR" dirty="0" smtClean="0"/>
              <a:t>2. Hier nous (décorer) ____________ notre maison</a:t>
            </a:r>
            <a:br>
              <a:rPr lang="fr-FR" dirty="0" smtClean="0"/>
            </a:br>
            <a:r>
              <a:rPr lang="fr-FR" dirty="0" smtClean="0"/>
              <a:t>3. Ils (manger) _____________ un bûche de Noel.</a:t>
            </a:r>
            <a:br>
              <a:rPr lang="fr-FR" dirty="0" smtClean="0"/>
            </a:br>
            <a:r>
              <a:rPr lang="fr-FR" dirty="0" smtClean="0"/>
              <a:t>4. Je (finir) _____________ mes devoirs.</a:t>
            </a:r>
            <a:br>
              <a:rPr lang="fr-FR" dirty="0" smtClean="0"/>
            </a:br>
            <a:r>
              <a:rPr lang="fr-FR" dirty="0" smtClean="0"/>
              <a:t>5.  Le renne  (jouer) _____________ avec le père Noel.</a:t>
            </a:r>
            <a:br>
              <a:rPr lang="fr-FR" dirty="0" smtClean="0"/>
            </a:br>
            <a:r>
              <a:rPr lang="fr-FR" dirty="0" smtClean="0"/>
              <a:t>6.   Tu  (marcher) ____________ dans le jardin.</a:t>
            </a:r>
            <a:br>
              <a:rPr lang="fr-FR" dirty="0" smtClean="0"/>
            </a:br>
            <a:r>
              <a:rPr lang="fr-FR" dirty="0" smtClean="0"/>
              <a:t>7. Ma voisine (choisir) ____________ une grande couronne.</a:t>
            </a:r>
          </a:p>
          <a:p>
            <a:r>
              <a:rPr lang="fr-FR" dirty="0" smtClean="0"/>
              <a:t>8. Le père Noel (apporter) des cadeaux.</a:t>
            </a:r>
          </a:p>
          <a:p>
            <a:r>
              <a:rPr lang="fr-FR" dirty="0" smtClean="0"/>
              <a:t>9. Mon père (acheter) _________ des boules vertes</a:t>
            </a:r>
          </a:p>
          <a:p>
            <a:r>
              <a:rPr lang="fr-FR" dirty="0" smtClean="0"/>
              <a:t>10. Elles (préparer) __________  </a:t>
            </a:r>
            <a:r>
              <a:rPr lang="fr-FR" smtClean="0"/>
              <a:t>une tarte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ΓΕΛ ΒΑΡΒΑΚΕΙΟΥ ΣΧΟΛΗΣ ΔΙΔΑΣΚΟΥΣΑ: ΜΑΡΙΑ ΒΛΑΧΟΥ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5524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</TotalTime>
  <Words>178</Words>
  <Application>Microsoft Office PowerPoint</Application>
  <PresentationFormat>Προσαρμογή</PresentationFormat>
  <Paragraphs>41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Ολοκλήρωμα</vt:lpstr>
      <vt:lpstr>Passé composé https://www.youtube.com/watch?v=jwvaw6WcQCg&amp;ab_channel=tialela99</vt:lpstr>
      <vt:lpstr> https://www.youtube.com/watch?v=aGzacKL50_Q&amp;ab_channel=LaprofElisabeth </vt:lpstr>
      <vt:lpstr>Avoir et être</vt:lpstr>
      <vt:lpstr> FORMATION</vt:lpstr>
      <vt:lpstr> Forme négative </vt:lpstr>
      <vt:lpstr>Activité 1: Mettez les verbes au passé composé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Passé composé ou imparfait</dc:title>
  <dc:creator>e-mashine</dc:creator>
  <cp:lastModifiedBy>Μαρια</cp:lastModifiedBy>
  <cp:revision>8</cp:revision>
  <dcterms:created xsi:type="dcterms:W3CDTF">2021-10-09T08:31:51Z</dcterms:created>
  <dcterms:modified xsi:type="dcterms:W3CDTF">2025-01-16T11:15:03Z</dcterms:modified>
</cp:coreProperties>
</file>