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6" r:id="rId3"/>
    <p:sldId id="269" r:id="rId4"/>
    <p:sldId id="270" r:id="rId5"/>
    <p:sldId id="257" r:id="rId6"/>
    <p:sldId id="262" r:id="rId7"/>
    <p:sldId id="259" r:id="rId8"/>
    <p:sldId id="258" r:id="rId9"/>
    <p:sldId id="260" r:id="rId10"/>
    <p:sldId id="261" r:id="rId11"/>
    <p:sldId id="265" r:id="rId12"/>
    <p:sldId id="264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9958" autoAdjust="0"/>
    <p:restoredTop sz="94660"/>
  </p:normalViewPr>
  <p:slideViewPr>
    <p:cSldViewPr snapToGrid="0">
      <p:cViewPr varScale="1">
        <p:scale>
          <a:sx n="76" d="100"/>
          <a:sy n="76" d="100"/>
        </p:scale>
        <p:origin x="-96" y="-72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l-GR" smtClean="0"/>
              <a:t>Στυλ κύριου υπότιτλου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AD6EE87-EBD5-4F12-A48A-63ACA297AC8F}" type="datetimeFigureOut">
              <a:rPr lang="en-US" dirty="0"/>
              <a:pPr/>
              <a:t>3/12/2025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dirty="0"/>
              <a:pPr/>
              <a:t>3/12/2025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dirty="0"/>
              <a:pPr/>
              <a:t>3/12/2025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dirty="0"/>
              <a:pPr/>
              <a:t>3/12/2025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dirty="0"/>
              <a:pPr/>
              <a:t>3/12/2025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dirty="0"/>
              <a:pPr/>
              <a:t>3/12/2025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dirty="0"/>
              <a:pPr/>
              <a:t>3/12/2025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dirty="0"/>
              <a:pPr/>
              <a:t>3/12/2025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dirty="0"/>
              <a:pPr/>
              <a:t>3/12/2025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dirty="0"/>
              <a:pPr/>
              <a:t>3/12/2025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dirty="0"/>
              <a:pPr/>
              <a:t>3/12/2025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0298CD5-6C1E-4009-B41F-6DF62E31D3BE}" type="datetimeFigureOut">
              <a:rPr lang="en-US" dirty="0"/>
              <a:pPr/>
              <a:t>3/12/2025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ordwall.net/resource/16979036/comment-inviter" TargetMode="External"/><Relationship Id="rId2" Type="http://schemas.openxmlformats.org/officeDocument/2006/relationships/hyperlink" Target="https://wordwall.net/el/resource/19600692/inviter-accepter-refuser-une-invitation-unit%C3%A9-3-delf-a1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0" y="4555066"/>
            <a:ext cx="8229600" cy="2302933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endParaRPr lang="en-US" b="1" dirty="0"/>
          </a:p>
        </p:txBody>
      </p:sp>
      <p:pic>
        <p:nvPicPr>
          <p:cNvPr id="4" name="Εικόνα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29600" y="4724400"/>
            <a:ext cx="3962400" cy="2006600"/>
          </a:xfrm>
          <a:prstGeom prst="rect">
            <a:avLst/>
          </a:prstGeom>
        </p:spPr>
      </p:pic>
      <p:pic>
        <p:nvPicPr>
          <p:cNvPr id="5" name="4 - Εικόνα" descr="Accepter ou refuser une invitation - La marmite du FLE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" y="4371584"/>
            <a:ext cx="12192001" cy="2486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29621142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270000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fr-FR" dirty="0" smtClean="0"/>
              <a:t>questions</a:t>
            </a:r>
            <a:endParaRPr lang="en-US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0" y="1270000"/>
            <a:ext cx="12192000" cy="5588000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fr-FR" dirty="0" smtClean="0"/>
              <a:t>1.Mina </a:t>
            </a:r>
            <a:r>
              <a:rPr lang="fr-FR" dirty="0"/>
              <a:t>fait quoi samedi soir ?</a:t>
            </a:r>
          </a:p>
          <a:p>
            <a:r>
              <a:rPr lang="fr-FR" dirty="0" smtClean="0"/>
              <a:t>2.Pourquoi </a:t>
            </a:r>
            <a:r>
              <a:rPr lang="fr-FR" dirty="0"/>
              <a:t>Mina ne veut pas manger sur les Champs-Élysées ?</a:t>
            </a:r>
          </a:p>
          <a:p>
            <a:r>
              <a:rPr lang="fr-FR" dirty="0" smtClean="0"/>
              <a:t>3.Mina </a:t>
            </a:r>
            <a:r>
              <a:rPr lang="fr-FR" dirty="0"/>
              <a:t>aimerait faire quoi ?</a:t>
            </a:r>
          </a:p>
          <a:p>
            <a:r>
              <a:rPr lang="fr-FR" dirty="0" smtClean="0"/>
              <a:t>4.Finalement </a:t>
            </a:r>
            <a:r>
              <a:rPr lang="fr-FR" dirty="0"/>
              <a:t>le rendez-vous est où et à quelle heure ?</a:t>
            </a:r>
          </a:p>
          <a:p>
            <a:r>
              <a:rPr lang="fr-FR" dirty="0"/>
              <a:t/>
            </a:r>
            <a:br>
              <a:rPr lang="fr-FR" dirty="0"/>
            </a:b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1520387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151467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fr-FR" b="1" dirty="0" smtClean="0"/>
              <a:t>VOCABULAIRE</a:t>
            </a:r>
            <a:endParaRPr lang="en-US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0" y="1151467"/>
            <a:ext cx="12192000" cy="5706533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fr-FR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Linge=</a:t>
            </a:r>
            <a:r>
              <a:rPr lang="el-GR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ασπρόρουχα</a:t>
            </a:r>
          </a:p>
          <a:p>
            <a:r>
              <a:rPr lang="fr-FR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Sale=</a:t>
            </a:r>
            <a:r>
              <a:rPr lang="el-GR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βρώμικος</a:t>
            </a:r>
          </a:p>
          <a:p>
            <a:r>
              <a:rPr lang="fr-FR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J’ en ai assez =</a:t>
            </a: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l-GR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βαρέθηκα</a:t>
            </a:r>
          </a:p>
          <a:p>
            <a:r>
              <a:rPr lang="fr-FR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Carrément= complétement</a:t>
            </a:r>
          </a:p>
          <a:p>
            <a:r>
              <a:rPr lang="fr-FR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Jeter= </a:t>
            </a:r>
            <a:r>
              <a:rPr lang="el-GR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πετάω κάτι</a:t>
            </a:r>
          </a:p>
          <a:p>
            <a:r>
              <a:rPr lang="fr-FR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J’ en ai marre= </a:t>
            </a:r>
            <a:r>
              <a:rPr lang="el-GR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βαρέθηκα</a:t>
            </a:r>
          </a:p>
          <a:p>
            <a:endParaRPr lang="fr-FR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0201447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Εικόνα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169333"/>
            <a:ext cx="10261599" cy="6807199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1190776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603332"/>
          </a:xfrm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r>
              <a:rPr lang="fr-FR" dirty="0" smtClean="0"/>
              <a:t>jouons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1590805"/>
            <a:ext cx="12192000" cy="5267195"/>
          </a:xfrm>
          <a:solidFill>
            <a:schemeClr val="accent4">
              <a:lumMod val="40000"/>
              <a:lumOff val="60000"/>
            </a:schemeClr>
          </a:solidFill>
        </p:spPr>
        <p:txBody>
          <a:bodyPr/>
          <a:lstStyle/>
          <a:p>
            <a:r>
              <a:rPr lang="en-US" dirty="0" smtClean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wordwall.net/el/resource/19600692/inviter-accepter-refuser-une-invitation-unit%C3%A9-3-delf-a1</a:t>
            </a:r>
            <a:endParaRPr lang="en-US" dirty="0" smtClean="0"/>
          </a:p>
          <a:p>
            <a:r>
              <a:rPr lang="en-US" dirty="0" smtClean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wordwall.net/resource/16979036/comment-inviter</a:t>
            </a:r>
            <a:endParaRPr lang="en-US" dirty="0" smtClean="0"/>
          </a:p>
          <a:p>
            <a:endParaRPr lang="en-US" dirty="0" smtClean="0"/>
          </a:p>
          <a:p>
            <a:endParaRPr lang="el-G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7759"/>
          </a:xfrm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r>
              <a:rPr lang="fr-FR" b="1" dirty="0" smtClean="0"/>
              <a:t>inviter</a:t>
            </a:r>
            <a:endParaRPr lang="el-GR" b="1" dirty="0"/>
          </a:p>
        </p:txBody>
      </p:sp>
      <p:pic>
        <p:nvPicPr>
          <p:cNvPr id="4" name="3 - Θέση περιεχομένου" descr="Schermata 2018-11-11 alle 17.09.37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1365338"/>
            <a:ext cx="11987407" cy="549266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- Εικόνα" descr="Schermata 2018-11-11 alle 17.10.07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191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54667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fr-FR" dirty="0" smtClean="0"/>
              <a:t>Dialogue 1:  </a:t>
            </a:r>
            <a:r>
              <a:rPr lang="fr-FR" dirty="0" err="1" smtClean="0"/>
              <a:t>iNVITER</a:t>
            </a:r>
            <a:endParaRPr lang="en-US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0" y="1354667"/>
            <a:ext cx="12192000" cy="550333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fr-FR" b="1" dirty="0"/>
              <a:t>Georges</a:t>
            </a:r>
            <a:r>
              <a:rPr lang="fr-FR" dirty="0"/>
              <a:t> : Tu fais </a:t>
            </a:r>
            <a:r>
              <a:rPr lang="fr-FR" dirty="0" smtClean="0"/>
              <a:t>_______ ce </a:t>
            </a:r>
            <a:r>
              <a:rPr lang="fr-FR" dirty="0"/>
              <a:t>soir ?</a:t>
            </a:r>
            <a:br>
              <a:rPr lang="fr-FR" dirty="0"/>
            </a:br>
            <a:r>
              <a:rPr lang="fr-FR" b="1" dirty="0"/>
              <a:t>Mina</a:t>
            </a:r>
            <a:r>
              <a:rPr lang="fr-FR" dirty="0"/>
              <a:t> : Rien de spécial.</a:t>
            </a:r>
            <a:br>
              <a:rPr lang="fr-FR" dirty="0"/>
            </a:br>
            <a:r>
              <a:rPr lang="fr-FR" b="1" dirty="0"/>
              <a:t>Georges</a:t>
            </a:r>
            <a:r>
              <a:rPr lang="fr-FR" dirty="0"/>
              <a:t> : </a:t>
            </a:r>
            <a:r>
              <a:rPr lang="fr-FR" dirty="0" smtClean="0"/>
              <a:t>____________d’aller </a:t>
            </a:r>
            <a:r>
              <a:rPr lang="fr-FR" dirty="0"/>
              <a:t>au cinéma ? Il y a une soirée Star </a:t>
            </a:r>
            <a:r>
              <a:rPr lang="fr-FR" dirty="0" err="1"/>
              <a:t>Wars</a:t>
            </a:r>
            <a:r>
              <a:rPr lang="fr-FR" dirty="0"/>
              <a:t>.</a:t>
            </a:r>
            <a:br>
              <a:rPr lang="fr-FR" dirty="0"/>
            </a:br>
            <a:r>
              <a:rPr lang="fr-FR" b="1" dirty="0"/>
              <a:t>Mina</a:t>
            </a:r>
            <a:r>
              <a:rPr lang="fr-FR" dirty="0"/>
              <a:t> : </a:t>
            </a:r>
            <a:r>
              <a:rPr lang="fr-FR" dirty="0" smtClean="0"/>
              <a:t>__________</a:t>
            </a:r>
          </a:p>
          <a:p>
            <a:r>
              <a:rPr lang="fr-FR" b="1" dirty="0" smtClean="0"/>
              <a:t>Georges</a:t>
            </a:r>
            <a:r>
              <a:rPr lang="fr-FR" dirty="0"/>
              <a:t> : Tu termines ton travail </a:t>
            </a:r>
            <a:r>
              <a:rPr lang="fr-FR" dirty="0" smtClean="0"/>
              <a:t>_____________</a:t>
            </a:r>
            <a:r>
              <a:rPr lang="fr-FR" dirty="0"/>
              <a:t> ?</a:t>
            </a:r>
            <a:br>
              <a:rPr lang="fr-FR" dirty="0"/>
            </a:br>
            <a:r>
              <a:rPr lang="fr-FR" b="1" dirty="0"/>
              <a:t>Mina</a:t>
            </a:r>
            <a:r>
              <a:rPr lang="fr-FR" dirty="0"/>
              <a:t> : Je travaille jusqu</a:t>
            </a:r>
            <a:r>
              <a:rPr lang="fr-FR" dirty="0" smtClean="0"/>
              <a:t>’ _____ </a:t>
            </a:r>
            <a:r>
              <a:rPr lang="fr-FR" dirty="0"/>
              <a:t>sept heures.</a:t>
            </a:r>
            <a:br>
              <a:rPr lang="fr-FR" dirty="0"/>
            </a:br>
            <a:r>
              <a:rPr lang="fr-FR" b="1" dirty="0"/>
              <a:t>Georges</a:t>
            </a:r>
            <a:r>
              <a:rPr lang="fr-FR" dirty="0"/>
              <a:t> : Ok ! Rendez-vous </a:t>
            </a:r>
            <a:r>
              <a:rPr lang="fr-FR" dirty="0" smtClean="0"/>
              <a:t>___________le </a:t>
            </a:r>
            <a:r>
              <a:rPr lang="fr-FR" dirty="0" err="1"/>
              <a:t>Majestic</a:t>
            </a:r>
            <a:r>
              <a:rPr lang="fr-FR" dirty="0"/>
              <a:t> à huit heures ?</a:t>
            </a:r>
            <a:br>
              <a:rPr lang="fr-FR" dirty="0"/>
            </a:br>
            <a:r>
              <a:rPr lang="fr-FR" b="1" dirty="0"/>
              <a:t>Mina</a:t>
            </a:r>
            <a:r>
              <a:rPr lang="fr-FR" dirty="0"/>
              <a:t> </a:t>
            </a:r>
            <a:r>
              <a:rPr lang="fr-FR" dirty="0" smtClean="0"/>
              <a:t>:_____________!</a:t>
            </a:r>
            <a:r>
              <a:rPr lang="fr-FR" dirty="0"/>
              <a:t/>
            </a:r>
            <a:br>
              <a:rPr lang="fr-FR" dirty="0"/>
            </a:br>
            <a:r>
              <a:rPr lang="fr-FR" b="1" dirty="0"/>
              <a:t>Georges</a:t>
            </a:r>
            <a:r>
              <a:rPr lang="fr-FR" dirty="0"/>
              <a:t> </a:t>
            </a:r>
            <a:r>
              <a:rPr lang="fr-FR" dirty="0" smtClean="0"/>
              <a:t>___________journée</a:t>
            </a:r>
            <a:r>
              <a:rPr lang="fr-FR" dirty="0"/>
              <a:t>.</a:t>
            </a:r>
            <a:br>
              <a:rPr lang="fr-FR" dirty="0"/>
            </a:br>
            <a:r>
              <a:rPr lang="fr-FR" b="1" dirty="0"/>
              <a:t>Mina</a:t>
            </a:r>
            <a:r>
              <a:rPr lang="fr-FR" dirty="0"/>
              <a:t> : Toi aussi, à ce soir.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1633321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2084832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fr-FR" dirty="0" smtClean="0"/>
              <a:t>Questions</a:t>
            </a:r>
            <a:endParaRPr lang="en-US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0" y="2084832"/>
            <a:ext cx="12192000" cy="4773168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fr-FR" dirty="0" smtClean="0"/>
              <a:t>1.C’est </a:t>
            </a:r>
            <a:r>
              <a:rPr lang="fr-FR" dirty="0"/>
              <a:t>quand ?</a:t>
            </a:r>
          </a:p>
          <a:p>
            <a:r>
              <a:rPr lang="fr-FR" dirty="0" smtClean="0"/>
              <a:t>2.Georges </a:t>
            </a:r>
            <a:r>
              <a:rPr lang="fr-FR" dirty="0"/>
              <a:t>propose quoi ?</a:t>
            </a:r>
          </a:p>
          <a:p>
            <a:r>
              <a:rPr lang="fr-FR" dirty="0" smtClean="0"/>
              <a:t>3.Mina </a:t>
            </a:r>
            <a:r>
              <a:rPr lang="fr-FR" dirty="0"/>
              <a:t>travaille jusqu’à quelle heure ?</a:t>
            </a:r>
          </a:p>
          <a:p>
            <a:r>
              <a:rPr lang="fr-FR" dirty="0" smtClean="0"/>
              <a:t>4.Le </a:t>
            </a:r>
            <a:r>
              <a:rPr lang="fr-FR" dirty="0"/>
              <a:t>rendez-vous est où ?</a:t>
            </a:r>
          </a:p>
          <a:p>
            <a:r>
              <a:rPr lang="fr-FR" dirty="0" smtClean="0"/>
              <a:t>4.Le </a:t>
            </a:r>
            <a:r>
              <a:rPr lang="fr-FR" dirty="0"/>
              <a:t>rendez-vous est à quelle heure ?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9087729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54667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fr-FR" dirty="0" err="1" smtClean="0"/>
              <a:t>DIaLOGUE</a:t>
            </a:r>
            <a:r>
              <a:rPr lang="fr-FR" dirty="0" smtClean="0"/>
              <a:t> 2</a:t>
            </a:r>
            <a:endParaRPr lang="en-US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0" y="1354667"/>
            <a:ext cx="12192000" cy="550333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en-US" b="1" dirty="0"/>
              <a:t>Georges</a:t>
            </a:r>
            <a:r>
              <a:rPr lang="en-US" dirty="0"/>
              <a:t> : </a:t>
            </a:r>
            <a:r>
              <a:rPr lang="en-US" dirty="0" err="1"/>
              <a:t>Tu</a:t>
            </a:r>
            <a:r>
              <a:rPr lang="en-US" dirty="0"/>
              <a:t> as </a:t>
            </a:r>
            <a:r>
              <a:rPr lang="en-US" dirty="0" smtClean="0"/>
              <a:t>___________</a:t>
            </a:r>
            <a:r>
              <a:rPr lang="en-US" dirty="0"/>
              <a:t> </a:t>
            </a:r>
            <a:r>
              <a:rPr lang="en-US" dirty="0" err="1"/>
              <a:t>vendredi</a:t>
            </a:r>
            <a:r>
              <a:rPr lang="en-US" dirty="0"/>
              <a:t> </a:t>
            </a:r>
            <a:r>
              <a:rPr lang="en-US" dirty="0" err="1"/>
              <a:t>soir</a:t>
            </a:r>
            <a:r>
              <a:rPr lang="en-US" dirty="0"/>
              <a:t> ?</a:t>
            </a:r>
            <a:br>
              <a:rPr lang="en-US" dirty="0"/>
            </a:br>
            <a:r>
              <a:rPr lang="en-US" b="1" dirty="0"/>
              <a:t>Mina</a:t>
            </a:r>
            <a:r>
              <a:rPr lang="en-US" dirty="0"/>
              <a:t> : Non, </a:t>
            </a:r>
            <a:r>
              <a:rPr lang="en-US" dirty="0" smtClean="0"/>
              <a:t>pas___________</a:t>
            </a:r>
            <a:r>
              <a:rPr lang="en-US" b="1" dirty="0" smtClean="0"/>
              <a:t>.</a:t>
            </a:r>
            <a:r>
              <a:rPr lang="en-US" dirty="0"/>
              <a:t/>
            </a:r>
            <a:br>
              <a:rPr lang="en-US" dirty="0"/>
            </a:br>
            <a:r>
              <a:rPr lang="en-US" b="1" dirty="0"/>
              <a:t>Georges</a:t>
            </a:r>
            <a:r>
              <a:rPr lang="en-US" dirty="0"/>
              <a:t> : </a:t>
            </a:r>
            <a:r>
              <a:rPr lang="en-US" dirty="0" err="1"/>
              <a:t>Une</a:t>
            </a:r>
            <a:r>
              <a:rPr lang="en-US" dirty="0"/>
              <a:t> expo, </a:t>
            </a:r>
            <a:r>
              <a:rPr lang="en-US" dirty="0" smtClean="0"/>
              <a:t>_________ </a:t>
            </a:r>
            <a:r>
              <a:rPr lang="en-US" dirty="0"/>
              <a:t>? </a:t>
            </a:r>
            <a:r>
              <a:rPr lang="en-US" dirty="0" err="1"/>
              <a:t>J’ai</a:t>
            </a:r>
            <a:r>
              <a:rPr lang="en-US" dirty="0"/>
              <a:t> </a:t>
            </a:r>
            <a:r>
              <a:rPr lang="en-US" dirty="0" err="1"/>
              <a:t>deux</a:t>
            </a:r>
            <a:r>
              <a:rPr lang="en-US" dirty="0"/>
              <a:t> billets pour </a:t>
            </a:r>
            <a:r>
              <a:rPr lang="en-US" dirty="0" err="1"/>
              <a:t>l’expo</a:t>
            </a:r>
            <a:r>
              <a:rPr lang="en-US" dirty="0"/>
              <a:t> Lautrec</a:t>
            </a:r>
            <a:r>
              <a:rPr lang="en-US" b="1" dirty="0"/>
              <a:t>.</a:t>
            </a:r>
            <a:r>
              <a:rPr lang="en-US" dirty="0"/>
              <a:t/>
            </a:r>
            <a:br>
              <a:rPr lang="en-US" dirty="0"/>
            </a:br>
            <a:r>
              <a:rPr lang="en-US" b="1" dirty="0"/>
              <a:t>Mina</a:t>
            </a:r>
            <a:r>
              <a:rPr lang="en-US" dirty="0"/>
              <a:t> : Lautrec</a:t>
            </a:r>
            <a:r>
              <a:rPr lang="en-US" dirty="0" smtClean="0"/>
              <a:t>,</a:t>
            </a:r>
            <a:r>
              <a:rPr lang="en-US" dirty="0"/>
              <a:t> </a:t>
            </a:r>
            <a:r>
              <a:rPr lang="en-US" dirty="0" smtClean="0"/>
              <a:t>____________</a:t>
            </a:r>
            <a:r>
              <a:rPr lang="en-US" b="1" dirty="0" smtClean="0"/>
              <a:t>.</a:t>
            </a:r>
            <a:r>
              <a:rPr lang="en-US" dirty="0"/>
              <a:t/>
            </a:r>
            <a:br>
              <a:rPr lang="en-US" dirty="0"/>
            </a:br>
            <a:r>
              <a:rPr lang="en-US" b="1" dirty="0"/>
              <a:t>Georges</a:t>
            </a:r>
            <a:r>
              <a:rPr lang="en-US" dirty="0"/>
              <a:t> : </a:t>
            </a:r>
            <a:r>
              <a:rPr lang="en-US" dirty="0" err="1"/>
              <a:t>Tu</a:t>
            </a:r>
            <a:r>
              <a:rPr lang="en-US" dirty="0"/>
              <a:t> finis </a:t>
            </a:r>
            <a:r>
              <a:rPr lang="en-US" dirty="0" err="1"/>
              <a:t>tard</a:t>
            </a:r>
            <a:r>
              <a:rPr lang="en-US" dirty="0"/>
              <a:t> </a:t>
            </a:r>
            <a:r>
              <a:rPr lang="en-US" dirty="0" smtClean="0"/>
              <a:t>_______________?</a:t>
            </a:r>
            <a:r>
              <a:rPr lang="en-US" dirty="0"/>
              <a:t/>
            </a:r>
            <a:br>
              <a:rPr lang="en-US" dirty="0"/>
            </a:br>
            <a:r>
              <a:rPr lang="en-US" b="1" dirty="0"/>
              <a:t>Mina</a:t>
            </a:r>
            <a:r>
              <a:rPr lang="en-US" dirty="0"/>
              <a:t> : Pas </a:t>
            </a:r>
            <a:r>
              <a:rPr lang="en-US" dirty="0" smtClean="0"/>
              <a:t>_________six </a:t>
            </a:r>
            <a:r>
              <a:rPr lang="en-US" dirty="0" err="1"/>
              <a:t>heures</a:t>
            </a:r>
            <a:r>
              <a:rPr lang="en-US" b="1" dirty="0"/>
              <a:t>.</a:t>
            </a:r>
            <a:r>
              <a:rPr lang="en-US" dirty="0"/>
              <a:t/>
            </a:r>
            <a:br>
              <a:rPr lang="en-US" dirty="0"/>
            </a:br>
            <a:r>
              <a:rPr lang="en-US" b="1" dirty="0"/>
              <a:t>Georges</a:t>
            </a:r>
            <a:r>
              <a:rPr lang="en-US" dirty="0"/>
              <a:t> : Ok, on se </a:t>
            </a:r>
            <a:r>
              <a:rPr lang="en-US" dirty="0" err="1"/>
              <a:t>retrouve</a:t>
            </a:r>
            <a:r>
              <a:rPr lang="en-US" dirty="0"/>
              <a:t> au Petit </a:t>
            </a:r>
            <a:r>
              <a:rPr lang="en-US" dirty="0" err="1"/>
              <a:t>Palais</a:t>
            </a:r>
            <a:r>
              <a:rPr lang="en-US" dirty="0"/>
              <a:t> à </a:t>
            </a:r>
            <a:r>
              <a:rPr lang="en-US" dirty="0" smtClean="0"/>
              <a:t>___________</a:t>
            </a:r>
            <a:r>
              <a:rPr lang="en-US" dirty="0"/>
              <a:t> ?</a:t>
            </a:r>
            <a:br>
              <a:rPr lang="en-US" dirty="0"/>
            </a:br>
            <a:r>
              <a:rPr lang="en-US" b="1" dirty="0"/>
              <a:t>Mina</a:t>
            </a:r>
            <a:r>
              <a:rPr lang="en-US" dirty="0"/>
              <a:t> : </a:t>
            </a:r>
            <a:r>
              <a:rPr lang="en-US" dirty="0" err="1" smtClean="0"/>
              <a:t>Entendu</a:t>
            </a:r>
            <a:r>
              <a:rPr lang="en-US" dirty="0" smtClean="0"/>
              <a:t>!</a:t>
            </a:r>
            <a:r>
              <a:rPr lang="en-US" dirty="0"/>
              <a:t/>
            </a:r>
            <a:br>
              <a:rPr lang="en-US" dirty="0"/>
            </a:br>
            <a:r>
              <a:rPr lang="en-US" b="1" dirty="0"/>
              <a:t>Georges</a:t>
            </a:r>
            <a:r>
              <a:rPr lang="en-US" dirty="0"/>
              <a:t> : Super</a:t>
            </a:r>
            <a:r>
              <a:rPr lang="en-US" dirty="0" smtClean="0"/>
              <a:t>.____ </a:t>
            </a:r>
            <a:r>
              <a:rPr lang="en-US" dirty="0" err="1" smtClean="0"/>
              <a:t>vendredi</a:t>
            </a:r>
            <a:r>
              <a:rPr lang="en-US" b="1" dirty="0"/>
              <a:t>.</a:t>
            </a:r>
            <a:r>
              <a:rPr lang="en-US" dirty="0"/>
              <a:t/>
            </a:r>
            <a:br>
              <a:rPr lang="en-US" dirty="0"/>
            </a:br>
            <a:r>
              <a:rPr lang="en-US" b="1" dirty="0"/>
              <a:t>Mina</a:t>
            </a:r>
            <a:r>
              <a:rPr lang="en-US" dirty="0"/>
              <a:t> : </a:t>
            </a:r>
            <a:r>
              <a:rPr lang="en-US" dirty="0" err="1"/>
              <a:t>Bises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="" xmlns:p14="http://schemas.microsoft.com/office/powerpoint/2010/main" val="5505176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0" y="1"/>
            <a:ext cx="12191999" cy="1557866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fr-FR" dirty="0" smtClean="0"/>
              <a:t>Questions </a:t>
            </a:r>
            <a:endParaRPr lang="en-US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0" y="1557867"/>
            <a:ext cx="12191999" cy="530013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endParaRPr lang="fr-FR" dirty="0"/>
          </a:p>
          <a:p>
            <a:pPr lvl="2"/>
            <a:r>
              <a:rPr lang="fr-FR" sz="2400" dirty="0" smtClean="0"/>
              <a:t>1.C’est </a:t>
            </a:r>
            <a:r>
              <a:rPr lang="fr-FR" sz="2400" dirty="0"/>
              <a:t>quand ?</a:t>
            </a:r>
          </a:p>
          <a:p>
            <a:pPr lvl="2"/>
            <a:r>
              <a:rPr lang="fr-FR" sz="2400" dirty="0" smtClean="0"/>
              <a:t>2.Georges </a:t>
            </a:r>
            <a:r>
              <a:rPr lang="fr-FR" sz="2400" dirty="0"/>
              <a:t>propose quoi ?</a:t>
            </a:r>
          </a:p>
          <a:p>
            <a:pPr lvl="2"/>
            <a:r>
              <a:rPr lang="fr-FR" sz="2400" dirty="0" smtClean="0"/>
              <a:t>3.Mina </a:t>
            </a:r>
            <a:r>
              <a:rPr lang="fr-FR" sz="2400" dirty="0"/>
              <a:t>travaille jusqu’à quelle heure ?</a:t>
            </a:r>
          </a:p>
          <a:p>
            <a:pPr lvl="2"/>
            <a:r>
              <a:rPr lang="fr-FR" sz="2400" dirty="0" smtClean="0"/>
              <a:t>4.Le </a:t>
            </a:r>
            <a:r>
              <a:rPr lang="fr-FR" sz="2400" dirty="0"/>
              <a:t>rendez-vous est où ?</a:t>
            </a:r>
          </a:p>
          <a:p>
            <a:pPr lvl="2"/>
            <a:r>
              <a:rPr lang="fr-FR" sz="2400" dirty="0" smtClean="0"/>
              <a:t>5.Le </a:t>
            </a:r>
            <a:r>
              <a:rPr lang="fr-FR" sz="2400" dirty="0"/>
              <a:t>rendez-vous est à quelle heure ?</a:t>
            </a:r>
          </a:p>
          <a:p>
            <a:r>
              <a:rPr lang="fr-FR" dirty="0"/>
              <a:t/>
            </a:r>
            <a:br>
              <a:rPr lang="fr-FR" dirty="0"/>
            </a:b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1848369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507067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fr-FR" dirty="0" smtClean="0"/>
              <a:t>Dialogue 3</a:t>
            </a:r>
            <a:endParaRPr lang="en-US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0" y="1507067"/>
            <a:ext cx="12192000" cy="5350933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fr-FR" b="1" dirty="0"/>
              <a:t>Georges</a:t>
            </a:r>
            <a:r>
              <a:rPr lang="fr-FR" dirty="0"/>
              <a:t> : Tu fais </a:t>
            </a:r>
            <a:r>
              <a:rPr lang="fr-FR" dirty="0" smtClean="0"/>
              <a:t>_____samedi </a:t>
            </a:r>
            <a:r>
              <a:rPr lang="fr-FR" dirty="0"/>
              <a:t>soir ?</a:t>
            </a:r>
            <a:br>
              <a:rPr lang="fr-FR" dirty="0"/>
            </a:br>
            <a:r>
              <a:rPr lang="fr-FR" b="1" dirty="0"/>
              <a:t>Mina</a:t>
            </a:r>
            <a:r>
              <a:rPr lang="fr-FR" dirty="0"/>
              <a:t> : </a:t>
            </a:r>
            <a:r>
              <a:rPr lang="fr-FR" dirty="0" smtClean="0"/>
              <a:t>_________regarder </a:t>
            </a:r>
            <a:r>
              <a:rPr lang="fr-FR" dirty="0"/>
              <a:t>des séries sur </a:t>
            </a:r>
            <a:r>
              <a:rPr lang="fr-FR" dirty="0" err="1"/>
              <a:t>Netflix</a:t>
            </a:r>
            <a:r>
              <a:rPr lang="fr-FR" dirty="0"/>
              <a:t>, rien.</a:t>
            </a:r>
            <a:br>
              <a:rPr lang="fr-FR" dirty="0"/>
            </a:br>
            <a:r>
              <a:rPr lang="fr-FR" b="1" dirty="0"/>
              <a:t>Georges</a:t>
            </a:r>
            <a:r>
              <a:rPr lang="fr-FR" dirty="0"/>
              <a:t> : Un petit restau tous les deux</a:t>
            </a:r>
            <a:r>
              <a:rPr lang="fr-FR" dirty="0" smtClean="0"/>
              <a:t>,____________?</a:t>
            </a:r>
            <a:r>
              <a:rPr lang="fr-FR" dirty="0"/>
              <a:t/>
            </a:r>
            <a:br>
              <a:rPr lang="fr-FR" dirty="0"/>
            </a:br>
            <a:r>
              <a:rPr lang="fr-FR" b="1" dirty="0"/>
              <a:t>Mina</a:t>
            </a:r>
            <a:r>
              <a:rPr lang="fr-FR" dirty="0"/>
              <a:t> : Je (ne) dis pas non.</a:t>
            </a:r>
            <a:br>
              <a:rPr lang="fr-FR" dirty="0"/>
            </a:br>
            <a:r>
              <a:rPr lang="fr-FR" b="1" dirty="0"/>
              <a:t>Georges</a:t>
            </a:r>
            <a:r>
              <a:rPr lang="fr-FR" dirty="0"/>
              <a:t> : On pourrait manger sur les Champs…</a:t>
            </a:r>
            <a:br>
              <a:rPr lang="fr-FR" dirty="0"/>
            </a:br>
            <a:r>
              <a:rPr lang="fr-FR" b="1" dirty="0"/>
              <a:t>Mina</a:t>
            </a:r>
            <a:r>
              <a:rPr lang="fr-FR" dirty="0"/>
              <a:t> : Il y a trop de monde.</a:t>
            </a:r>
            <a:br>
              <a:rPr lang="fr-FR" dirty="0"/>
            </a:br>
            <a:r>
              <a:rPr lang="fr-FR" b="1" dirty="0"/>
              <a:t>Georges</a:t>
            </a:r>
            <a:r>
              <a:rPr lang="fr-FR" dirty="0"/>
              <a:t> : Et au </a:t>
            </a:r>
            <a:r>
              <a:rPr lang="fr-FR" dirty="0" err="1"/>
              <a:t>PortoVecchio</a:t>
            </a:r>
            <a:r>
              <a:rPr lang="fr-FR" dirty="0"/>
              <a:t> ?</a:t>
            </a:r>
            <a:br>
              <a:rPr lang="fr-FR" dirty="0"/>
            </a:br>
            <a:r>
              <a:rPr lang="fr-FR" b="1" dirty="0"/>
              <a:t>Mina</a:t>
            </a:r>
            <a:r>
              <a:rPr lang="fr-FR" dirty="0"/>
              <a:t> : Ah, si tu me prends par les sentiments !</a:t>
            </a:r>
            <a:br>
              <a:rPr lang="fr-FR" dirty="0"/>
            </a:br>
            <a:r>
              <a:rPr lang="fr-FR" b="1" dirty="0"/>
              <a:t>Georges</a:t>
            </a:r>
            <a:r>
              <a:rPr lang="fr-FR" dirty="0"/>
              <a:t> : Ok, je </a:t>
            </a:r>
            <a:r>
              <a:rPr lang="fr-FR" dirty="0" smtClean="0"/>
              <a:t>_________une </a:t>
            </a:r>
            <a:r>
              <a:rPr lang="fr-FR" dirty="0"/>
              <a:t>table.</a:t>
            </a:r>
            <a:br>
              <a:rPr lang="fr-FR" dirty="0"/>
            </a:br>
            <a:r>
              <a:rPr lang="fr-FR" b="1" dirty="0"/>
              <a:t>Mina</a:t>
            </a:r>
            <a:r>
              <a:rPr lang="fr-FR" dirty="0"/>
              <a:t> : Par contre, pas avant </a:t>
            </a:r>
            <a:r>
              <a:rPr lang="fr-FR" dirty="0" smtClean="0"/>
              <a:t>__________heures</a:t>
            </a:r>
            <a:r>
              <a:rPr lang="fr-FR" dirty="0"/>
              <a:t>. J’irais bien faire les magasins avant.</a:t>
            </a:r>
            <a:br>
              <a:rPr lang="fr-FR" dirty="0"/>
            </a:br>
            <a:r>
              <a:rPr lang="fr-FR" b="1" dirty="0"/>
              <a:t>Georges</a:t>
            </a:r>
            <a:r>
              <a:rPr lang="fr-FR" dirty="0"/>
              <a:t> : Tu veux dire « </a:t>
            </a:r>
            <a:r>
              <a:rPr lang="fr-FR" dirty="0" smtClean="0"/>
              <a:t>_______________ensemble</a:t>
            </a:r>
            <a:r>
              <a:rPr lang="fr-FR" dirty="0"/>
              <a:t> » ?</a:t>
            </a:r>
            <a:br>
              <a:rPr lang="fr-FR" dirty="0"/>
            </a:br>
            <a:r>
              <a:rPr lang="fr-FR" b="1" dirty="0"/>
              <a:t>Mina</a:t>
            </a:r>
            <a:r>
              <a:rPr lang="fr-FR" dirty="0"/>
              <a:t> : Sûrement pas ! Allez, je te laisse, on se retrouve au </a:t>
            </a:r>
            <a:r>
              <a:rPr lang="fr-FR" dirty="0" smtClean="0"/>
              <a:t>Porto </a:t>
            </a:r>
            <a:r>
              <a:rPr lang="fr-FR" dirty="0" err="1" smtClean="0"/>
              <a:t>Vecchio</a:t>
            </a:r>
            <a:r>
              <a:rPr lang="fr-FR" dirty="0" smtClean="0"/>
              <a:t> _________.</a:t>
            </a:r>
            <a:r>
              <a:rPr lang="fr-FR" dirty="0"/>
              <a:t/>
            </a:r>
            <a:br>
              <a:rPr lang="fr-FR" dirty="0"/>
            </a:br>
            <a:r>
              <a:rPr lang="fr-FR" b="1" dirty="0"/>
              <a:t>Georges</a:t>
            </a:r>
            <a:r>
              <a:rPr lang="fr-FR" dirty="0"/>
              <a:t> : Je te </a:t>
            </a:r>
            <a:r>
              <a:rPr lang="fr-FR" dirty="0" smtClean="0"/>
              <a:t>__________tout </a:t>
            </a:r>
            <a:r>
              <a:rPr lang="fr-FR" dirty="0"/>
              <a:t>ça par texto. Bises.</a:t>
            </a:r>
            <a:br>
              <a:rPr lang="fr-FR" dirty="0"/>
            </a:br>
            <a:r>
              <a:rPr lang="fr-FR" b="1" dirty="0"/>
              <a:t>Mina</a:t>
            </a:r>
            <a:r>
              <a:rPr lang="fr-FR" dirty="0"/>
              <a:t> : Bisous.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12895683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Ολοκλήρωμα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124</TotalTime>
  <Words>130</Words>
  <Application>Microsoft Office PowerPoint</Application>
  <PresentationFormat>Προσαρμογή</PresentationFormat>
  <Paragraphs>38</Paragraphs>
  <Slides>12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12</vt:i4>
      </vt:variant>
    </vt:vector>
  </HeadingPairs>
  <TitlesOfParts>
    <vt:vector size="13" baseType="lpstr">
      <vt:lpstr>Ολοκλήρωμα</vt:lpstr>
      <vt:lpstr>Διαφάνεια 1</vt:lpstr>
      <vt:lpstr>jouons</vt:lpstr>
      <vt:lpstr>inviter</vt:lpstr>
      <vt:lpstr>Διαφάνεια 4</vt:lpstr>
      <vt:lpstr>Dialogue 1:  iNVITER</vt:lpstr>
      <vt:lpstr>Questions</vt:lpstr>
      <vt:lpstr>DIaLOGUE 2</vt:lpstr>
      <vt:lpstr>Questions </vt:lpstr>
      <vt:lpstr>Dialogue 3</vt:lpstr>
      <vt:lpstr>questions</vt:lpstr>
      <vt:lpstr>VOCABULAIRE</vt:lpstr>
      <vt:lpstr>Διαφάνεια 12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e-mashine</dc:creator>
  <cp:lastModifiedBy>Μαρια</cp:lastModifiedBy>
  <cp:revision>10</cp:revision>
  <dcterms:created xsi:type="dcterms:W3CDTF">2020-11-29T07:27:52Z</dcterms:created>
  <dcterms:modified xsi:type="dcterms:W3CDTF">2025-03-12T16:11:13Z</dcterms:modified>
</cp:coreProperties>
</file>