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B9AF-F0C1-443F-9318-631FA7CD4F6B}" type="datetimeFigureOut">
              <a:rPr lang="el-GR" smtClean="0"/>
              <a:t>24/9/2024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FCE8-685F-4DDA-A527-2BF05F5C41D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4Ne1RjAGx4&amp;ab_channel=InfoouMytho?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475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 smtClean="0"/>
              <a:t>Jean Jaurès 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9144000" cy="314324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ΠΡΟΤΥΠΟ ΒΑΡΒΑΚΕΙΟ ΛΥΚΕΙΟ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istoirebnf.hypotheses.org/files/2020/10/La-Depeche-de-Toulouse-15-janvier-1888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11215790"/>
            <a:ext cx="11358643" cy="22706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1300" u="sng" dirty="0" smtClean="0">
                <a:hlinkClick r:id="rId2"/>
              </a:rPr>
              <a:t/>
            </a:r>
            <a:br>
              <a:rPr lang="el-GR" sz="1300" u="sng" dirty="0" smtClean="0">
                <a:hlinkClick r:id="rId2"/>
              </a:rPr>
            </a:br>
            <a:r>
              <a:rPr lang="el-GR" sz="1300" u="sng" dirty="0">
                <a:hlinkClick r:id="rId2"/>
              </a:rPr>
              <a:t/>
            </a:r>
            <a:br>
              <a:rPr lang="el-GR" sz="1300" u="sng" dirty="0">
                <a:hlinkClick r:id="rId2"/>
              </a:rPr>
            </a:br>
            <a:r>
              <a:rPr lang="el-GR" sz="1300" u="sng" dirty="0" smtClean="0">
                <a:hlinkClick r:id="rId2"/>
              </a:rPr>
              <a:t/>
            </a:r>
            <a:br>
              <a:rPr lang="el-GR" sz="1300" u="sng" dirty="0" smtClean="0">
                <a:hlinkClick r:id="rId2"/>
              </a:rPr>
            </a:br>
            <a:r>
              <a:rPr lang="el-GR" sz="1300" u="sng" dirty="0">
                <a:hlinkClick r:id="rId2"/>
              </a:rPr>
              <a:t/>
            </a:r>
            <a:br>
              <a:rPr lang="el-GR" sz="1300" u="sng" dirty="0">
                <a:hlinkClick r:id="rId2"/>
              </a:rPr>
            </a:br>
            <a:r>
              <a:rPr lang="fr-FR" sz="1300" u="sng" dirty="0" smtClean="0">
                <a:hlinkClick r:id="rId2"/>
              </a:rPr>
              <a:t>https://www.youtube.com/watch?v=p4Ne1RjAGx4&amp;ab_channel=InfoouMytho%3F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fr-FR" sz="1600" b="1" dirty="0" smtClean="0"/>
              <a:t>Jean Jaurès</a:t>
            </a:r>
            <a:r>
              <a:rPr lang="el-GR" sz="1600" dirty="0" smtClean="0"/>
              <a:t/>
            </a:r>
            <a:br>
              <a:rPr lang="el-GR" sz="1600" dirty="0" smtClean="0"/>
            </a:br>
            <a:r>
              <a:rPr lang="fr-FR" sz="1600" b="1" dirty="0" smtClean="0"/>
              <a:t>Regardez la vidéo et complétez les lacunes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 smtClean="0"/>
              <a:t>•</a:t>
            </a:r>
            <a:r>
              <a:rPr lang="fr-FR" dirty="0"/>
              <a:t>Jean Jaurès  s’est battu tout sa vie pour plus d’ ____________  et de ___________ entre les citoyens </a:t>
            </a:r>
            <a:endParaRPr lang="el-GR" dirty="0"/>
          </a:p>
          <a:p>
            <a:pPr>
              <a:buNone/>
            </a:pPr>
            <a:r>
              <a:rPr lang="fr-FR" dirty="0"/>
              <a:t>•Il est né en _________________</a:t>
            </a:r>
            <a:endParaRPr lang="el-GR" dirty="0"/>
          </a:p>
          <a:p>
            <a:pPr>
              <a:buNone/>
            </a:pPr>
            <a:r>
              <a:rPr lang="fr-FR" dirty="0"/>
              <a:t>•Il a poursuit ses études à ____________</a:t>
            </a:r>
            <a:endParaRPr lang="el-GR" dirty="0"/>
          </a:p>
          <a:p>
            <a:pPr>
              <a:buNone/>
            </a:pPr>
            <a:r>
              <a:rPr lang="fr-FR" dirty="0"/>
              <a:t>•Ses idées pour _________________________ le poussent à devenir ___________________</a:t>
            </a:r>
            <a:endParaRPr lang="el-GR" dirty="0"/>
          </a:p>
          <a:p>
            <a:pPr>
              <a:buNone/>
            </a:pPr>
            <a:r>
              <a:rPr lang="fr-FR" dirty="0"/>
              <a:t>_______________ </a:t>
            </a:r>
            <a:endParaRPr lang="el-GR" dirty="0"/>
          </a:p>
          <a:p>
            <a:pPr>
              <a:buNone/>
            </a:pPr>
            <a:r>
              <a:rPr lang="fr-FR" dirty="0"/>
              <a:t>•Il avait ______________ d’ ________________ , il veut faire de la politique</a:t>
            </a:r>
            <a:endParaRPr lang="el-GR" dirty="0"/>
          </a:p>
          <a:p>
            <a:pPr>
              <a:buNone/>
            </a:pPr>
            <a:r>
              <a:rPr lang="fr-FR" dirty="0"/>
              <a:t>•En ____________ il devient ____________________</a:t>
            </a:r>
            <a:endParaRPr lang="el-GR" dirty="0"/>
          </a:p>
          <a:p>
            <a:pPr>
              <a:buNone/>
            </a:pPr>
            <a:r>
              <a:rPr lang="fr-FR" dirty="0"/>
              <a:t>•Il combat les __________________ entre riches et pauvres</a:t>
            </a:r>
            <a:endParaRPr lang="el-GR" dirty="0"/>
          </a:p>
          <a:p>
            <a:pPr>
              <a:buNone/>
            </a:pPr>
            <a:r>
              <a:rPr lang="fr-FR" dirty="0"/>
              <a:t>•Il veut rendre l’éducation ____________________ à tous</a:t>
            </a:r>
            <a:endParaRPr lang="el-GR" dirty="0"/>
          </a:p>
          <a:p>
            <a:pPr>
              <a:buNone/>
            </a:pPr>
            <a:r>
              <a:rPr lang="fr-FR" dirty="0"/>
              <a:t>•On dit que c’est un homme de ________________</a:t>
            </a:r>
            <a:endParaRPr lang="el-GR" dirty="0"/>
          </a:p>
          <a:p>
            <a:pPr>
              <a:buNone/>
            </a:pPr>
            <a:r>
              <a:rPr lang="fr-FR" dirty="0"/>
              <a:t>•Il rencontre des _________________ des ouvriers, des ________________ et raconte leurs difficultés dans des ___________________________</a:t>
            </a:r>
            <a:endParaRPr lang="el-GR" dirty="0"/>
          </a:p>
          <a:p>
            <a:pPr>
              <a:buNone/>
            </a:pPr>
            <a:r>
              <a:rPr lang="fr-FR" dirty="0"/>
              <a:t>•En ___________ il a crée un journal qui existe toujours le quotidien l’ _______________</a:t>
            </a:r>
            <a:endParaRPr lang="el-GR" dirty="0"/>
          </a:p>
          <a:p>
            <a:pPr>
              <a:buNone/>
            </a:pPr>
            <a:r>
              <a:rPr lang="fr-FR" dirty="0"/>
              <a:t>•Il est connu pour être un grand _____________</a:t>
            </a:r>
            <a:endParaRPr lang="el-GR" dirty="0"/>
          </a:p>
          <a:p>
            <a:pPr>
              <a:buNone/>
            </a:pPr>
            <a:r>
              <a:rPr lang="fr-FR" dirty="0"/>
              <a:t>•Ses discours sont __________________</a:t>
            </a:r>
            <a:endParaRPr lang="el-GR" dirty="0"/>
          </a:p>
          <a:p>
            <a:pPr>
              <a:buNone/>
            </a:pPr>
            <a:r>
              <a:rPr lang="fr-FR" dirty="0"/>
              <a:t>•____________________ de la 1</a:t>
            </a:r>
            <a:r>
              <a:rPr lang="fr-FR" baseline="30000" dirty="0"/>
              <a:t>ère</a:t>
            </a:r>
            <a:r>
              <a:rPr lang="fr-FR" dirty="0"/>
              <a:t> Guerre Mondiale ses idées ________________ de la Paix dérangent</a:t>
            </a:r>
            <a:endParaRPr lang="el-GR" dirty="0"/>
          </a:p>
          <a:p>
            <a:pPr>
              <a:buNone/>
            </a:pPr>
            <a:r>
              <a:rPr lang="fr-FR" dirty="0"/>
              <a:t>•On l’accuse d’être au service de l’ ______________</a:t>
            </a:r>
            <a:endParaRPr lang="el-GR" dirty="0"/>
          </a:p>
          <a:p>
            <a:pPr>
              <a:buNone/>
            </a:pPr>
            <a:r>
              <a:rPr lang="fr-FR" dirty="0"/>
              <a:t>•En ______________ il est assassiné à Paris</a:t>
            </a:r>
            <a:endParaRPr lang="el-GR" dirty="0"/>
          </a:p>
          <a:p>
            <a:pPr>
              <a:buNone/>
            </a:pPr>
            <a:r>
              <a:rPr lang="fr-FR" dirty="0"/>
              <a:t>•Après la guerre son ___________ a été transporté au ______________ parmi les personnages qui ont marqué l’ histoire de la France 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196</Words>
  <Application>Microsoft Office PowerPoint</Application>
  <PresentationFormat>Προβολή στην οθόνη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Jean Jaurès </vt:lpstr>
      <vt:lpstr>Διαφάνεια 2</vt:lpstr>
      <vt:lpstr>    https://www.youtube.com/watch?v=p4Ne1RjAGx4&amp;ab_channel=InfoouMytho%3F Jean Jaurès Regardez la vidéo et complétez les lacunes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Jean Jaurès</dc:title>
  <dc:creator>Μαρια</dc:creator>
  <cp:lastModifiedBy>Μαρια</cp:lastModifiedBy>
  <cp:revision>2</cp:revision>
  <dcterms:created xsi:type="dcterms:W3CDTF">2024-09-24T14:38:35Z</dcterms:created>
  <dcterms:modified xsi:type="dcterms:W3CDTF">2024-09-24T14:49:12Z</dcterms:modified>
</cp:coreProperties>
</file>