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3"/>
    <p:sldId id="257" r:id="rId4"/>
    <p:sldId id="258" r:id="rId5"/>
    <p:sldId id="259" r:id="rId6"/>
    <p:sldId id="260" r:id="rId7"/>
    <p:sldId id="261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9958" autoAdjust="0"/>
    <p:restoredTop sz="94660"/>
  </p:normalViewPr>
  <p:slideViewPr>
    <p:cSldViewPr snapToGrid="0" showGuides="1">
      <p:cViewPr varScale="1">
        <p:scale>
          <a:sx n="86" d="100"/>
          <a:sy n="86" d="100"/>
        </p:scale>
        <p:origin x="-78" y="-13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presProps" Target="presProps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1" Type="http://schemas.openxmlformats.org/officeDocument/2006/relationships/tableStyles" Target="tableStyles.xml"/><Relationship Id="rId10" Type="http://schemas.openxmlformats.org/officeDocument/2006/relationships/viewProps" Target="viewProps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 showMasterSp="0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l-GR" smtClean="0"/>
              <a:t>Στυλ κύριου υπότιτλου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6AD6EE87-EBD5-4F12-A48A-63ACA297AC8F}" type="datetimeFigureOut">
              <a:rPr lang="en-US" dirty="0"/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  <a:endParaRPr lang="el-GR" smtClean="0"/>
          </a:p>
          <a:p>
            <a:pPr lvl="1"/>
            <a:r>
              <a:rPr lang="el-GR" smtClean="0"/>
              <a:t>Δεύτερου επιπέδου</a:t>
            </a:r>
            <a:endParaRPr lang="el-GR" smtClean="0"/>
          </a:p>
          <a:p>
            <a:pPr lvl="2"/>
            <a:r>
              <a:rPr lang="el-GR" smtClean="0"/>
              <a:t>Τρίτου επιπέδου</a:t>
            </a:r>
            <a:endParaRPr lang="el-GR" smtClean="0"/>
          </a:p>
          <a:p>
            <a:pPr lvl="3"/>
            <a:r>
              <a:rPr lang="el-GR" smtClean="0"/>
              <a:t>Τέταρτου επιπέδου</a:t>
            </a:r>
            <a:endParaRPr lang="el-GR" smtClean="0"/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73815-2707-4475-8F1A-B873CB631BB4}" type="datetimeFigureOut">
              <a:rPr lang="en-US" dirty="0"/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 showMasterSp="0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 hasCustomPrompt="1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 hasCustomPrompt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  <a:endParaRPr lang="el-GR" smtClean="0"/>
          </a:p>
          <a:p>
            <a:pPr lvl="1"/>
            <a:r>
              <a:rPr lang="el-GR" smtClean="0"/>
              <a:t>Δεύτερου επιπέδου</a:t>
            </a:r>
            <a:endParaRPr lang="el-GR" smtClean="0"/>
          </a:p>
          <a:p>
            <a:pPr lvl="2"/>
            <a:r>
              <a:rPr lang="el-GR" smtClean="0"/>
              <a:t>Τρίτου επιπέδου</a:t>
            </a:r>
            <a:endParaRPr lang="el-GR" smtClean="0"/>
          </a:p>
          <a:p>
            <a:pPr lvl="3"/>
            <a:r>
              <a:rPr lang="el-GR" smtClean="0"/>
              <a:t>Τέταρτου επιπέδου</a:t>
            </a:r>
            <a:endParaRPr lang="el-GR" smtClean="0"/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AFB99-0EAB-4182-AFF8-E214C82A68F6}" type="datetimeFigureOut">
              <a:rPr lang="en-US" dirty="0"/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  <a:endParaRPr lang="el-GR" smtClean="0"/>
          </a:p>
          <a:p>
            <a:pPr lvl="1"/>
            <a:r>
              <a:rPr lang="el-GR" smtClean="0"/>
              <a:t>Δεύτερου επιπέδου</a:t>
            </a:r>
            <a:endParaRPr lang="el-GR" smtClean="0"/>
          </a:p>
          <a:p>
            <a:pPr lvl="2"/>
            <a:r>
              <a:rPr lang="el-GR" smtClean="0"/>
              <a:t>Τρίτου επιπέδου</a:t>
            </a:r>
            <a:endParaRPr lang="el-GR" smtClean="0"/>
          </a:p>
          <a:p>
            <a:pPr lvl="3"/>
            <a:r>
              <a:rPr lang="el-GR" smtClean="0"/>
              <a:t>Τέταρτου επιπέδου</a:t>
            </a:r>
            <a:endParaRPr lang="el-GR" smtClean="0"/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3794B-289A-4A80-97D7-111025398D45}" type="datetimeFigureOut">
              <a:rPr lang="en-US" dirty="0"/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 showMasterSp="0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  <a:endParaRPr lang="el-GR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1015F-7CC6-4D0A-9D87-873EA4C304CC}" type="datetimeFigureOut">
              <a:rPr lang="en-US" dirty="0"/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  <a:endParaRPr lang="el-GR" smtClean="0"/>
          </a:p>
          <a:p>
            <a:pPr lvl="1"/>
            <a:r>
              <a:rPr lang="el-GR" smtClean="0"/>
              <a:t>Δεύτερου επιπέδου</a:t>
            </a:r>
            <a:endParaRPr lang="el-GR" smtClean="0"/>
          </a:p>
          <a:p>
            <a:pPr lvl="2"/>
            <a:r>
              <a:rPr lang="el-GR" smtClean="0"/>
              <a:t>Τρίτου επιπέδου</a:t>
            </a:r>
            <a:endParaRPr lang="el-GR" smtClean="0"/>
          </a:p>
          <a:p>
            <a:pPr lvl="3"/>
            <a:r>
              <a:rPr lang="el-GR" smtClean="0"/>
              <a:t>Τέταρτου επιπέδου</a:t>
            </a:r>
            <a:endParaRPr lang="el-GR" smtClean="0"/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  <a:endParaRPr lang="el-GR" smtClean="0"/>
          </a:p>
          <a:p>
            <a:pPr lvl="1"/>
            <a:r>
              <a:rPr lang="el-GR" smtClean="0"/>
              <a:t>Δεύτερου επιπέδου</a:t>
            </a:r>
            <a:endParaRPr lang="el-GR" smtClean="0"/>
          </a:p>
          <a:p>
            <a:pPr lvl="2"/>
            <a:r>
              <a:rPr lang="el-GR" smtClean="0"/>
              <a:t>Τρίτου επιπέδου</a:t>
            </a:r>
            <a:endParaRPr lang="el-GR" smtClean="0"/>
          </a:p>
          <a:p>
            <a:pPr lvl="3"/>
            <a:r>
              <a:rPr lang="el-GR" smtClean="0"/>
              <a:t>Τέταρτου επιπέδου</a:t>
            </a:r>
            <a:endParaRPr lang="el-GR" smtClean="0"/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6A301-0538-44EC-B09D-202E1042A48B}" type="datetimeFigureOut">
              <a:rPr lang="en-US" dirty="0"/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  <a:endParaRPr lang="el-GR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  <a:endParaRPr lang="el-GR" smtClean="0"/>
          </a:p>
          <a:p>
            <a:pPr lvl="1"/>
            <a:r>
              <a:rPr lang="el-GR" smtClean="0"/>
              <a:t>Δεύτερου επιπέδου</a:t>
            </a:r>
            <a:endParaRPr lang="el-GR" smtClean="0"/>
          </a:p>
          <a:p>
            <a:pPr lvl="2"/>
            <a:r>
              <a:rPr lang="el-GR" smtClean="0"/>
              <a:t>Τρίτου επιπέδου</a:t>
            </a:r>
            <a:endParaRPr lang="el-GR" smtClean="0"/>
          </a:p>
          <a:p>
            <a:pPr lvl="3"/>
            <a:r>
              <a:rPr lang="el-GR" smtClean="0"/>
              <a:t>Τέταρτου επιπέδου</a:t>
            </a:r>
            <a:endParaRPr lang="el-GR" smtClean="0"/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l-GR" smtClean="0"/>
              <a:t>Στυλ υποδείγματος κειμένου</a:t>
            </a:r>
            <a:endParaRPr lang="el-GR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  <a:endParaRPr lang="el-GR" smtClean="0"/>
          </a:p>
          <a:p>
            <a:pPr lvl="1"/>
            <a:r>
              <a:rPr lang="el-GR" smtClean="0"/>
              <a:t>Δεύτερου επιπέδου</a:t>
            </a:r>
            <a:endParaRPr lang="el-GR" smtClean="0"/>
          </a:p>
          <a:p>
            <a:pPr lvl="2"/>
            <a:r>
              <a:rPr lang="el-GR" smtClean="0"/>
              <a:t>Τρίτου επιπέδου</a:t>
            </a:r>
            <a:endParaRPr lang="el-GR" smtClean="0"/>
          </a:p>
          <a:p>
            <a:pPr lvl="3"/>
            <a:r>
              <a:rPr lang="el-GR" smtClean="0"/>
              <a:t>Τέταρτου επιπέδου</a:t>
            </a:r>
            <a:endParaRPr lang="el-GR" smtClean="0"/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9574A-8875-45EF-8EA2-3CAA0F7ABC4C}" type="datetimeFigureOut">
              <a:rPr lang="en-US" dirty="0"/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F4D4C-5367-4C26-9E2B-D8088D7FCA81}" type="datetimeFigureOut">
              <a:rPr lang="en-US" dirty="0"/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 showMasterSp="0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91E96-98B0-4413-9547-46F3504108EF}" type="datetimeFigureOut">
              <a:rPr lang="en-US" dirty="0"/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  <a:endParaRPr lang="el-GR" smtClean="0"/>
          </a:p>
          <a:p>
            <a:pPr lvl="1"/>
            <a:r>
              <a:rPr lang="el-GR" smtClean="0"/>
              <a:t>Δεύτερου επιπέδου</a:t>
            </a:r>
            <a:endParaRPr lang="el-GR" smtClean="0"/>
          </a:p>
          <a:p>
            <a:pPr lvl="2"/>
            <a:r>
              <a:rPr lang="el-GR" smtClean="0"/>
              <a:t>Τρίτου επιπέδου</a:t>
            </a:r>
            <a:endParaRPr lang="el-GR" smtClean="0"/>
          </a:p>
          <a:p>
            <a:pPr lvl="3"/>
            <a:r>
              <a:rPr lang="el-GR" smtClean="0"/>
              <a:t>Τέταρτου επιπέδου</a:t>
            </a:r>
            <a:endParaRPr lang="el-GR" smtClean="0"/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  <a:endParaRPr lang="el-GR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68B11-C5A8-448C-8CE9-B1A273C79CFC}" type="datetimeFigureOut">
              <a:rPr lang="en-US" dirty="0"/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 showMasterSp="0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 hasCustomPrompt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 smtClean="0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 smtClean="0"/>
              <a:t>Στυλ υποδείγματος κειμένου</a:t>
            </a:r>
            <a:endParaRPr lang="el-GR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16CA0-919D-4A49-9C8A-62FDFB3A5183}" type="datetimeFigureOut">
              <a:rPr lang="en-US" dirty="0"/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E5644-1E61-4311-A31E-84CB9C7AA8A9}" type="slidenum">
              <a:rPr lang="en-US" dirty="0"/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  <a:endParaRPr lang="el-GR" smtClean="0"/>
          </a:p>
          <a:p>
            <a:pPr lvl="1"/>
            <a:r>
              <a:rPr lang="el-GR" smtClean="0"/>
              <a:t>Δεύτερου επιπέδου</a:t>
            </a:r>
            <a:endParaRPr lang="el-GR" smtClean="0"/>
          </a:p>
          <a:p>
            <a:pPr lvl="2"/>
            <a:r>
              <a:rPr lang="el-GR" smtClean="0"/>
              <a:t>Τρίτου επιπέδου</a:t>
            </a:r>
            <a:endParaRPr lang="el-GR" smtClean="0"/>
          </a:p>
          <a:p>
            <a:pPr lvl="3"/>
            <a:r>
              <a:rPr lang="el-GR" smtClean="0"/>
              <a:t>Τέταρτου επιπέδου</a:t>
            </a:r>
            <a:endParaRPr lang="el-GR" smtClean="0"/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90298CD5-6C1E-4009-B41F-6DF62E31D3BE}" type="datetimeFigureOut">
              <a:rPr lang="en-US" dirty="0"/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43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anose="05040102010807070707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31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anose="05040102010807070707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anose="05040102010807070707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anose="05040102010807070707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anose="05040102010807070707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45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anose="05040102010807070707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025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anose="05040102010807070707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71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anose="05040102010807070707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hyperlink" Target="https://www.youtube.com/watch?v=jqwKZdnOBjo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0" y="4605655"/>
            <a:ext cx="12116435" cy="2252345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fr-FR" sz="6600" b="1" dirty="0" smtClean="0">
                <a:solidFill>
                  <a:srgbClr val="FF0000"/>
                </a:solidFill>
              </a:rPr>
              <a:t>LA Journée D’ UN écolier</a:t>
            </a:r>
            <a:endParaRPr lang="en-US" sz="6600" b="1" dirty="0">
              <a:solidFill>
                <a:srgbClr val="FF0000"/>
              </a:solidFill>
            </a:endParaRP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2115800" y="4605655"/>
            <a:ext cx="76200" cy="2252345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endParaRPr lang="en-US" sz="5400" b="1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-330506" y="0"/>
            <a:ext cx="13337754" cy="795866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fr-FR" b="1" dirty="0" smtClean="0">
                <a:solidFill>
                  <a:srgbClr val="FF0000"/>
                </a:solidFill>
              </a:rPr>
              <a:t> </a:t>
            </a:r>
            <a:br>
              <a:rPr lang="fr-FR" b="1" dirty="0" smtClean="0">
                <a:solidFill>
                  <a:srgbClr val="FF0000"/>
                </a:solidFill>
              </a:rPr>
            </a:br>
            <a:r>
              <a:rPr lang="fr-FR" b="1" dirty="0" smtClean="0">
                <a:solidFill>
                  <a:srgbClr val="FF0000"/>
                </a:solidFill>
              </a:rPr>
              <a:t> Vidéo </a:t>
            </a:r>
            <a:r>
              <a:rPr lang="el-GR" sz="1800" dirty="0">
                <a:hlinkClick r:id="rId1"/>
              </a:rPr>
              <a:t>https://www.youtube.com/watch?v=jqwKZdnOBjo</a:t>
            </a:r>
            <a:br>
              <a:rPr lang="en-US" sz="1800" dirty="0"/>
            </a:br>
            <a:br>
              <a:rPr lang="en-US" sz="1800" dirty="0"/>
            </a:br>
            <a:endParaRPr lang="en-US" sz="180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-418641" y="760164"/>
            <a:ext cx="12610641" cy="6097836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fr-FR" b="1" dirty="0" smtClean="0">
                <a:solidFill>
                  <a:srgbClr val="FF0000"/>
                </a:solidFill>
              </a:rPr>
              <a:t>Vocabulaire</a:t>
            </a:r>
            <a:r>
              <a:rPr lang="fr-FR" dirty="0" smtClean="0"/>
              <a:t> </a:t>
            </a:r>
            <a:endParaRPr lang="fr-FR" dirty="0" smtClean="0"/>
          </a:p>
          <a:p>
            <a:pPr marL="0" indent="0">
              <a:buNone/>
            </a:pPr>
            <a:r>
              <a:rPr lang="fr-FR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Décrire =</a:t>
            </a:r>
            <a:r>
              <a:rPr lang="fr-FR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dépeindre quelqu’un par l’ écriture ou par la parole=</a:t>
            </a:r>
            <a:r>
              <a:rPr lang="el-GR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περιγρ</a:t>
            </a:r>
            <a:r>
              <a:rPr lang="el-GR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ά</a:t>
            </a:r>
            <a:r>
              <a:rPr lang="el-GR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φω</a:t>
            </a:r>
            <a:endParaRPr lang="fr-FR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None/>
            </a:pPr>
            <a:r>
              <a:rPr lang="fr-FR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Loin</a:t>
            </a:r>
            <a:r>
              <a:rPr lang="el-GR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l-GR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= μακριά</a:t>
            </a:r>
            <a:endParaRPr lang="fr-FR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None/>
            </a:pPr>
            <a:r>
              <a:rPr lang="fr-FR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à peu </a:t>
            </a:r>
            <a:r>
              <a:rPr lang="fr-FR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près</a:t>
            </a:r>
            <a:r>
              <a:rPr lang="el-GR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l-GR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= περίπου</a:t>
            </a:r>
            <a:endParaRPr lang="fr-FR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None/>
            </a:pPr>
            <a:r>
              <a:rPr lang="fr-FR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la </a:t>
            </a:r>
            <a:r>
              <a:rPr lang="fr-FR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moitié</a:t>
            </a:r>
            <a:r>
              <a:rPr lang="el-GR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l-GR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= </a:t>
            </a:r>
            <a:r>
              <a:rPr lang="fr-FR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l’ une de deux parties égales en deux moitiés=</a:t>
            </a:r>
            <a:r>
              <a:rPr lang="el-GR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μισό</a:t>
            </a:r>
            <a:endParaRPr lang="fr-FR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None/>
            </a:pPr>
            <a:r>
              <a:rPr lang="fr-FR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Voter</a:t>
            </a:r>
            <a:r>
              <a:rPr lang="fr-FR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= exprimer son opinion par un vote =</a:t>
            </a:r>
            <a:r>
              <a:rPr lang="el-GR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ψηφίζω</a:t>
            </a:r>
            <a:endParaRPr lang="fr-FR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None/>
            </a:pPr>
            <a:r>
              <a:rPr lang="fr-FR" b="1" dirty="0" err="1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Représentant-e</a:t>
            </a:r>
            <a:r>
              <a:rPr lang="fr-FR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fr-FR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=personne qui a reçu le pouvoir d’ agir au nom de </a:t>
            </a:r>
            <a:r>
              <a:rPr lang="fr-FR" b="1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quelqu</a:t>
            </a:r>
            <a:r>
              <a:rPr lang="fr-FR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’ un= </a:t>
            </a:r>
            <a:r>
              <a:rPr lang="el-GR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αντιπρόσωπος</a:t>
            </a:r>
            <a:endParaRPr lang="fr-FR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None/>
            </a:pPr>
            <a:r>
              <a:rPr lang="fr-FR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se </a:t>
            </a:r>
            <a:r>
              <a:rPr lang="fr-FR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référer</a:t>
            </a:r>
            <a:r>
              <a:rPr lang="fr-FR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= recourir à quelque chose/citer=</a:t>
            </a:r>
            <a:r>
              <a:rPr lang="el-GR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αναφέρομαι σε κάτι</a:t>
            </a:r>
            <a:r>
              <a:rPr lang="fr-FR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endParaRPr lang="fr-FR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None/>
            </a:pPr>
            <a:r>
              <a:rPr lang="fr-FR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Changer</a:t>
            </a:r>
            <a:r>
              <a:rPr lang="fr-FR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=modifier quelque chose </a:t>
            </a:r>
            <a:r>
              <a:rPr lang="el-GR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= αλλάζω</a:t>
            </a:r>
            <a:endParaRPr lang="fr-FR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None/>
            </a:pPr>
            <a:r>
              <a:rPr lang="fr-FR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Surveillant</a:t>
            </a:r>
            <a:r>
              <a:rPr lang="el-GR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= </a:t>
            </a:r>
            <a:r>
              <a:rPr lang="fr-FR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personne chargée de la discipline =</a:t>
            </a:r>
            <a:r>
              <a:rPr lang="el-GR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επιτηρητής</a:t>
            </a:r>
            <a:endParaRPr lang="en-US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None/>
            </a:pPr>
            <a:r>
              <a:rPr lang="fr-FR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le </a:t>
            </a:r>
            <a:r>
              <a:rPr lang="fr-FR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choix </a:t>
            </a:r>
            <a:r>
              <a:rPr lang="fr-FR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= action de choisir </a:t>
            </a:r>
            <a:r>
              <a:rPr lang="el-GR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= επιλογή</a:t>
            </a:r>
            <a:endParaRPr lang="fr-FR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US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Les </a:t>
            </a:r>
            <a:r>
              <a:rPr lang="fr-FR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fr-FR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sujets personnels </a:t>
            </a:r>
            <a:r>
              <a:rPr lang="el-GR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= προσωπικά θέματα</a:t>
            </a:r>
            <a:endParaRPr lang="fr-FR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fr-FR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Délégué</a:t>
            </a:r>
            <a:r>
              <a:rPr lang="el-GR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=</a:t>
            </a:r>
            <a:r>
              <a:rPr lang="fr-FR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fr-FR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personne qui reçoit une mission avec tout pouvoir pour la remplir =</a:t>
            </a:r>
            <a:r>
              <a:rPr lang="el-GR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αντιπρόσωπος</a:t>
            </a:r>
            <a:endParaRPr lang="fr-FR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fr-FR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Déménager</a:t>
            </a:r>
            <a:r>
              <a:rPr lang="el-GR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=</a:t>
            </a:r>
            <a:r>
              <a:rPr lang="fr-FR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changer</a:t>
            </a:r>
            <a:r>
              <a:rPr lang="el-GR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fr-FR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 domicile = </a:t>
            </a:r>
            <a:r>
              <a:rPr lang="el-GR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μετακομίζω</a:t>
            </a:r>
            <a:endParaRPr lang="el-GR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fr-FR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La récré </a:t>
            </a:r>
            <a:r>
              <a:rPr lang="fr-FR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= </a:t>
            </a:r>
            <a:r>
              <a:rPr lang="el-GR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το διάλειμμα</a:t>
            </a:r>
            <a:endParaRPr lang="en-US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Εικόνα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-135467"/>
            <a:ext cx="12192000" cy="6993467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Εικόνα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52400" y="0"/>
            <a:ext cx="12039600" cy="70104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-118533" y="0"/>
            <a:ext cx="12310533" cy="1405467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br>
              <a:rPr lang="fr-FR" sz="2000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br>
              <a:rPr lang="fr-FR" sz="20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fr-FR" sz="2000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activité</a:t>
            </a:r>
            <a:r>
              <a:rPr lang="fr-FR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fr-FR" sz="2000" b="1" cap="none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Regardez la vidéo et complétez ce petit extrait avec les mots </a:t>
            </a:r>
            <a:r>
              <a:rPr lang="el-GR" sz="2000" b="1" cap="none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(Δείτε το βίντεο και συμπληρώστε το παρακάτω κείμενο με τις λέξεις)</a:t>
            </a:r>
            <a:r>
              <a:rPr lang="fr-FR" sz="2000" b="1" cap="none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  <a:r>
              <a:rPr lang="fr-FR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fr-FR" sz="2000" b="1" i="1" cap="none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histoire</a:t>
            </a:r>
            <a:r>
              <a:rPr lang="fr-FR" sz="2000" cap="none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</a:t>
            </a:r>
            <a:r>
              <a:rPr lang="fr-FR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fr-FR" sz="2000" b="1" i="1" cap="none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délégué, porte-parole , allemand, trous, vert, choix ,changent , village, deux tiers, bus, entoure, près , terre, récré , quatre, déménager, surveillante,</a:t>
            </a:r>
            <a:r>
              <a:rPr lang="en-US" sz="2000" b="1" i="1" cap="none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fr-FR" sz="2000" b="1" i="1" cap="none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cantine </a:t>
            </a:r>
            <a:br>
              <a:rPr lang="en-US" sz="2000" b="1" i="1" cap="none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br>
              <a:rPr lang="en-US" sz="2700" b="1" i="1" cap="none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endParaRPr lang="en-US" sz="2700" b="1" i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67733" y="1405467"/>
            <a:ext cx="12192000" cy="5926666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 fontScale="92500" lnSpcReduction="20000"/>
          </a:bodyPr>
          <a:lstStyle/>
          <a:p>
            <a:r>
              <a:rPr lang="fr-FR" sz="29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C’est Arthur et il habite dans un ________________. Son collège n’est pas _____________ </a:t>
            </a:r>
            <a:endParaRPr lang="fr-FR" sz="2900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fr-FR" sz="29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 </a:t>
            </a:r>
            <a:r>
              <a:rPr lang="fr-FR" sz="29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chez lui. Donc, il prend le _______________tous les jours pour y aller. Le bus part à 7. 35 </a:t>
            </a:r>
            <a:endParaRPr lang="fr-FR" sz="2900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fr-FR" sz="29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et </a:t>
            </a:r>
            <a:r>
              <a:rPr lang="fr-FR" sz="29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il a une demie heure de trajet. Le _____________de sa classe s’appelle Margot elle est élu </a:t>
            </a:r>
            <a:endParaRPr lang="fr-FR" sz="2900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fr-FR" sz="29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parce </a:t>
            </a:r>
            <a:r>
              <a:rPr lang="fr-FR" sz="29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que les _____________de la classe ont voté pour elle , elle est la _______________de la </a:t>
            </a:r>
            <a:endParaRPr lang="fr-FR" sz="2900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fr-FR" sz="29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classe</a:t>
            </a:r>
            <a:r>
              <a:rPr lang="fr-FR" sz="29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Tous les deux préparent un exposé en ___________. Au collège les profs _____________ainsi que les </a:t>
            </a:r>
            <a:endParaRPr lang="fr-FR" sz="2900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fr-FR" sz="29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classes</a:t>
            </a:r>
            <a:r>
              <a:rPr lang="fr-FR" sz="29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SVT signifie sciences et vie et de la _____________: il étudie tout ce qui nous ____________comme </a:t>
            </a:r>
            <a:endParaRPr lang="fr-FR" sz="2900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fr-FR" sz="29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les </a:t>
            </a:r>
            <a:r>
              <a:rPr lang="fr-FR" sz="29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animaux et les végétaux.</a:t>
            </a:r>
            <a:endParaRPr lang="en-US" sz="29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fr-FR" sz="29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Au collège on est obligés de ___________________</a:t>
            </a:r>
            <a:endParaRPr lang="en-US" sz="29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Ορθογώνιο 1"/>
          <p:cNvSpPr/>
          <p:nvPr/>
        </p:nvSpPr>
        <p:spPr>
          <a:xfrm>
            <a:off x="0" y="0"/>
            <a:ext cx="12192000" cy="892552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fr-FR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Les maths sont des cours en en ________________Pendant la ___________les garçons jouent au </a:t>
            </a:r>
            <a:r>
              <a:rPr lang="fr-FR" sz="24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ping</a:t>
            </a:r>
            <a:r>
              <a:rPr lang="fr-FR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 </a:t>
            </a:r>
            <a:r>
              <a:rPr lang="fr-FR" sz="24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pong</a:t>
            </a:r>
            <a:r>
              <a:rPr lang="fr-FR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et les filles discutent entre elles</a:t>
            </a:r>
            <a:endParaRPr lang="en-US" sz="24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fr-FR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Quand il y a des _____________dans l’emploi du temps les élèves vont dans une classe avec un ___________________________et ils ont l' occasion de faire leurs devoirs</a:t>
            </a:r>
            <a:endParaRPr lang="en-US" sz="24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fr-FR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Ils ont ________________heures de sport par semaine</a:t>
            </a:r>
            <a:endParaRPr lang="en-US" sz="24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fr-FR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Vers 2 heures ils vont à la_______________ pour manger et ils ont le _______________entre deux ou trois desserts</a:t>
            </a:r>
            <a:endParaRPr lang="en-US" sz="24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fr-FR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Quand il y a des problèmes personnels on doit parler il y a le numéro____________: au bout du fil il y a quelqu’un  qui les écoutent</a:t>
            </a:r>
            <a:endParaRPr lang="en-US" sz="24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fr-FR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Arthur va partir à </a:t>
            </a:r>
            <a:r>
              <a:rPr lang="fr-FR" sz="2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16.40</a:t>
            </a:r>
            <a:endParaRPr lang="fr-FR" sz="2400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fr-FR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fr-FR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fr-FR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fr-FR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fr-FR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fr-FR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fr-FR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fr-FR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                                                                            MERCI</a:t>
            </a:r>
            <a:endParaRPr lang="fr-FR" sz="2000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fr-FR" sz="2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fr-FR" sz="2000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fr-FR" sz="2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fr-FR" sz="2000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fr-FR" sz="2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fr-FR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                                                                              FIN</a:t>
            </a:r>
            <a:endParaRPr lang="en-US" sz="2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fr-FR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 </a:t>
            </a:r>
            <a:endParaRPr lang="en-US" sz="2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Ολοκλήρωμα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0</TotalTime>
  <Words>2561</Words>
  <Application>WPS Presentation</Application>
  <PresentationFormat>Προσαρμογή</PresentationFormat>
  <Paragraphs>55</Paragraphs>
  <Slides>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18" baseType="lpstr">
      <vt:lpstr>Arial</vt:lpstr>
      <vt:lpstr>SimSun</vt:lpstr>
      <vt:lpstr>Wingdings</vt:lpstr>
      <vt:lpstr>Tw Cen MT</vt:lpstr>
      <vt:lpstr>Segoe Print</vt:lpstr>
      <vt:lpstr>Wingdings 3</vt:lpstr>
      <vt:lpstr>Tahoma</vt:lpstr>
      <vt:lpstr>Tw Cen MT Condensed</vt:lpstr>
      <vt:lpstr>Microsoft YaHei</vt:lpstr>
      <vt:lpstr>Arial Unicode MS</vt:lpstr>
      <vt:lpstr>Calibri</vt:lpstr>
      <vt:lpstr>Ολοκλήρωμα</vt:lpstr>
      <vt:lpstr>LA Journée D’ UN écolier</vt:lpstr>
      <vt:lpstr>   Vidéo https://www.youtube.com/watch?v=jqwKZdnOBjo  </vt:lpstr>
      <vt:lpstr>PowerPoint 演示文稿</vt:lpstr>
      <vt:lpstr>PowerPoint 演示文稿</vt:lpstr>
      <vt:lpstr>  activité Regardez la vidéo et complétez ce petit extrait avec les mots (Δείτε το βίντεο και συμπληρώστε το παρακάτω κείμενο με τις λέξεις): histoire, délégué, porte-parole , allemand, trous, vert, choix ,changent , village, deux tiers, bus, entoure, près , terre, récré , quatre, déménager, surveillante, cantine   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Rentrée scolaire (2)</dc:title>
  <dc:creator>e-mashine</dc:creator>
  <cp:lastModifiedBy>teachers</cp:lastModifiedBy>
  <cp:revision>9</cp:revision>
  <dcterms:created xsi:type="dcterms:W3CDTF">2021-10-04T15:54:00Z</dcterms:created>
  <dcterms:modified xsi:type="dcterms:W3CDTF">2024-09-10T05:29:52Z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9713B90F97A64C27B965E43FB8C02630_12</vt:lpwstr>
  </property>
  <property fmtid="{D5CDD505-2E9C-101B-9397-08002B2CF9AE}" pid="3" name="KSOProductBuildVer">
    <vt:lpwstr>1033-12.2.0.17562</vt:lpwstr>
  </property>
</Properties>
</file>