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4538132"/>
            <a:ext cx="8229600" cy="231986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ADJECTIFS –PRONOMS POSSESSIFS</a:t>
            </a:r>
            <a:endParaRPr lang="en-US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9237" y="4620094"/>
            <a:ext cx="2143125" cy="2143125"/>
          </a:xfrm>
          <a:prstGeom prst="rect">
            <a:avLst/>
          </a:prstGeom>
        </p:spPr>
      </p:pic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8229600" y="4620094"/>
            <a:ext cx="3962400" cy="223790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18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02267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LES ADJECTIFS POSSESSIFS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" name="Θέση περιεχομένου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310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0744200" cy="914400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Les pronoms possessifs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83733"/>
            <a:ext cx="12310533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623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622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fr-FR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ACTIVITE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sz="1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fr-FR" sz="1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br>
              <a:rPr lang="fr-FR" sz="1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Consigne</a:t>
            </a: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 : Complétez avec un adjectif possessif. 	</a:t>
            </a:r>
            <a:r>
              <a:rPr lang="el-G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l-GR" sz="1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it-IT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Ex : j’ ai un stylo. 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C’ est </a:t>
            </a: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mon 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stylo (</a:t>
            </a:r>
            <a:r>
              <a:rPr lang="el-G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Έχω ένα στυλό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l-G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Είναι το στυλό </a:t>
            </a:r>
            <a:r>
              <a:rPr lang="el-G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μου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l-G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l-GR" sz="1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el-G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l-GR" sz="1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1800" b="1" cap="none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107583"/>
            <a:ext cx="12192000" cy="575041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/>
              <a:t>1</a:t>
            </a:r>
            <a:r>
              <a:rPr lang="fr-FR" dirty="0"/>
              <a:t>. J'ai un frère. C'est _____frère. </a:t>
            </a:r>
            <a:endParaRPr lang="el-GR" dirty="0"/>
          </a:p>
          <a:p>
            <a:r>
              <a:rPr lang="fr-FR" dirty="0"/>
              <a:t>2. Tu as une sœur. C'est __________sœur. </a:t>
            </a:r>
            <a:endParaRPr lang="el-GR" dirty="0"/>
          </a:p>
          <a:p>
            <a:r>
              <a:rPr lang="fr-FR" dirty="0"/>
              <a:t>3. Robert a deux enfants. Ce sont __________enfants. </a:t>
            </a:r>
            <a:endParaRPr lang="el-GR" dirty="0"/>
          </a:p>
          <a:p>
            <a:r>
              <a:rPr lang="fr-FR" dirty="0"/>
              <a:t>4. Il a une fille. C'est ______________fille. </a:t>
            </a:r>
            <a:endParaRPr lang="el-GR" dirty="0"/>
          </a:p>
          <a:p>
            <a:r>
              <a:rPr lang="fr-FR" dirty="0"/>
              <a:t>5. Elle a un fils. C'est ___________fils. </a:t>
            </a:r>
            <a:endParaRPr lang="el-GR" dirty="0"/>
          </a:p>
          <a:p>
            <a:r>
              <a:rPr lang="fr-FR" dirty="0"/>
              <a:t>6. Monique a une tante. C'est __________tante. </a:t>
            </a:r>
            <a:endParaRPr lang="el-GR" dirty="0"/>
          </a:p>
          <a:p>
            <a:r>
              <a:rPr lang="fr-FR" dirty="0"/>
              <a:t>7. Elle a aussi un oncle. C'est ___________oncle. </a:t>
            </a:r>
            <a:endParaRPr lang="el-GR" dirty="0"/>
          </a:p>
          <a:p>
            <a:r>
              <a:rPr lang="fr-FR" dirty="0"/>
              <a:t>8. Nous avons des amis. Ce sont __________amis. </a:t>
            </a:r>
            <a:endParaRPr lang="el-GR" dirty="0"/>
          </a:p>
          <a:p>
            <a:r>
              <a:rPr lang="fr-FR" dirty="0"/>
              <a:t>9. Vous avez une télévision. C'est____________ télévision. </a:t>
            </a:r>
            <a:endParaRPr lang="el-GR" dirty="0"/>
          </a:p>
          <a:p>
            <a:r>
              <a:rPr lang="fr-FR" dirty="0"/>
              <a:t>10. Mes parents ont un chien. C'est __________chien.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16389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48267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Activité 2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948267"/>
            <a:ext cx="12192000" cy="590973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Exemple: C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 est la voiture de Paul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► C’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voiture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► C’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sienne</a:t>
            </a: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2.Ce sont les chaussures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Marie </a:t>
            </a:r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3.C’est le prof des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élèves </a:t>
            </a:r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4.Ces valises  sont à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toi</a:t>
            </a:r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5.C’ est l’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enfant 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Dupont</a:t>
            </a:r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6.Ce sac est à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vous</a:t>
            </a:r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7.Ces stylos sont à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</a:t>
            </a:r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8.Ces téléphones portable appartient à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lui</a:t>
            </a:r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9.Cette  maison est à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elle</a:t>
            </a:r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10.Ces tables sont à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nous</a:t>
            </a:r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11.Ce stylo est à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toi</a:t>
            </a:r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12. Cette classe est à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nous</a:t>
            </a:r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8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51467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Activité 3 Utilisez les pronoms possessifs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151467"/>
            <a:ext cx="12192000" cy="570653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/>
              <a:t>1. J'ai acheté </a:t>
            </a:r>
            <a:r>
              <a:rPr lang="fr-FR" b="1" dirty="0"/>
              <a:t>mes </a:t>
            </a:r>
            <a:r>
              <a:rPr lang="fr-FR" b="1" dirty="0" smtClean="0"/>
              <a:t>skis</a:t>
            </a:r>
            <a:r>
              <a:rPr lang="fr-FR" dirty="0" smtClean="0"/>
              <a:t> </a:t>
            </a:r>
            <a:r>
              <a:rPr lang="fr-FR" dirty="0"/>
              <a:t>en Italie. Pierre a acheté </a:t>
            </a:r>
            <a:r>
              <a:rPr lang="fr-FR" b="1" dirty="0" smtClean="0"/>
              <a:t>les siens </a:t>
            </a:r>
            <a:r>
              <a:rPr lang="fr-FR" dirty="0" smtClean="0"/>
              <a:t>en </a:t>
            </a:r>
            <a:r>
              <a:rPr lang="fr-FR" dirty="0"/>
              <a:t>France.</a:t>
            </a:r>
          </a:p>
          <a:p>
            <a:r>
              <a:rPr lang="fr-FR" dirty="0"/>
              <a:t>2. Vous avez montré </a:t>
            </a:r>
            <a:r>
              <a:rPr lang="fr-FR" b="1" dirty="0"/>
              <a:t>votre </a:t>
            </a:r>
            <a:r>
              <a:rPr lang="fr-FR" b="1" dirty="0" smtClean="0"/>
              <a:t>maison  </a:t>
            </a:r>
            <a:r>
              <a:rPr lang="fr-FR" dirty="0"/>
              <a:t>à vos amis. J'ai montré </a:t>
            </a:r>
            <a:r>
              <a:rPr lang="fr-FR" b="1" dirty="0" smtClean="0">
                <a:solidFill>
                  <a:srgbClr val="FF0000"/>
                </a:solidFill>
              </a:rPr>
              <a:t>________ </a:t>
            </a:r>
            <a:r>
              <a:rPr lang="fr-FR" dirty="0" smtClean="0"/>
              <a:t>à </a:t>
            </a:r>
            <a:r>
              <a:rPr lang="fr-FR" dirty="0"/>
              <a:t>Marie.</a:t>
            </a:r>
          </a:p>
          <a:p>
            <a:r>
              <a:rPr lang="fr-FR" dirty="0"/>
              <a:t>3. J'ai perdu </a:t>
            </a:r>
            <a:r>
              <a:rPr lang="fr-FR" b="1" dirty="0"/>
              <a:t>mon livre</a:t>
            </a:r>
            <a:r>
              <a:rPr lang="fr-FR" dirty="0"/>
              <a:t>. Peux-tu me prêter </a:t>
            </a:r>
            <a:r>
              <a:rPr lang="fr-FR" dirty="0" smtClean="0"/>
              <a:t>__________</a:t>
            </a:r>
            <a:r>
              <a:rPr lang="fr-FR" dirty="0"/>
              <a:t> ?</a:t>
            </a:r>
          </a:p>
          <a:p>
            <a:r>
              <a:rPr lang="fr-FR" dirty="0"/>
              <a:t>4. Mes livres sont sur </a:t>
            </a:r>
            <a:r>
              <a:rPr lang="fr-FR" b="1" dirty="0"/>
              <a:t>la tabl</a:t>
            </a:r>
            <a:r>
              <a:rPr lang="fr-FR" dirty="0"/>
              <a:t>e. Où sont les livres de Pierre? - </a:t>
            </a:r>
            <a:r>
              <a:rPr lang="fr-FR" dirty="0" smtClean="0"/>
              <a:t>_________</a:t>
            </a:r>
            <a:r>
              <a:rPr lang="fr-FR" dirty="0"/>
              <a:t> sont dans le sac.</a:t>
            </a:r>
          </a:p>
          <a:p>
            <a:r>
              <a:rPr lang="fr-FR" dirty="0"/>
              <a:t>5. Il ne sait rien de </a:t>
            </a:r>
            <a:r>
              <a:rPr lang="fr-FR" b="1" dirty="0"/>
              <a:t>ma vie </a:t>
            </a:r>
            <a:r>
              <a:rPr lang="fr-FR" dirty="0"/>
              <a:t>et je ne sais rien </a:t>
            </a:r>
            <a:r>
              <a:rPr lang="fr-FR" dirty="0" smtClean="0"/>
              <a:t>de _______________</a:t>
            </a:r>
            <a:r>
              <a:rPr lang="fr-FR" dirty="0"/>
              <a:t> .</a:t>
            </a:r>
          </a:p>
          <a:p>
            <a:r>
              <a:rPr lang="fr-FR" dirty="0"/>
              <a:t>6. Je m'occupe de </a:t>
            </a:r>
            <a:r>
              <a:rPr lang="fr-FR" b="1" dirty="0"/>
              <a:t>mes affaires </a:t>
            </a:r>
            <a:r>
              <a:rPr lang="fr-FR" dirty="0"/>
              <a:t>et vous devez vous occuper </a:t>
            </a:r>
            <a:r>
              <a:rPr lang="fr-FR" dirty="0" smtClean="0"/>
              <a:t>des ____________</a:t>
            </a:r>
            <a:r>
              <a:rPr lang="fr-FR" dirty="0"/>
              <a:t> .</a:t>
            </a:r>
          </a:p>
          <a:p>
            <a:r>
              <a:rPr lang="fr-FR" dirty="0"/>
              <a:t>7. J'ai mon opinion sur </a:t>
            </a:r>
            <a:r>
              <a:rPr lang="fr-FR" b="1" dirty="0"/>
              <a:t>cette affaire</a:t>
            </a:r>
            <a:r>
              <a:rPr lang="fr-FR" dirty="0"/>
              <a:t>. Quelle est </a:t>
            </a:r>
            <a:r>
              <a:rPr lang="fr-FR" dirty="0" smtClean="0"/>
              <a:t>_____________</a:t>
            </a:r>
            <a:r>
              <a:rPr lang="fr-FR" dirty="0"/>
              <a:t> ?</a:t>
            </a:r>
          </a:p>
          <a:p>
            <a:r>
              <a:rPr lang="fr-FR" dirty="0"/>
              <a:t>8. Tu connais </a:t>
            </a:r>
            <a:r>
              <a:rPr lang="fr-FR" b="1" dirty="0"/>
              <a:t>mes goûts</a:t>
            </a:r>
            <a:r>
              <a:rPr lang="fr-FR" dirty="0"/>
              <a:t>, mais je ne connais </a:t>
            </a:r>
            <a:r>
              <a:rPr lang="fr-FR" dirty="0" smtClean="0"/>
              <a:t>pas________________</a:t>
            </a:r>
            <a:r>
              <a:rPr lang="fr-FR" dirty="0"/>
              <a:t> .</a:t>
            </a:r>
          </a:p>
          <a:p>
            <a:r>
              <a:rPr lang="fr-FR" dirty="0"/>
              <a:t>9. Marie a déjà acheté </a:t>
            </a:r>
            <a:r>
              <a:rPr lang="fr-FR" b="1" dirty="0"/>
              <a:t>ses billets de tr</a:t>
            </a:r>
            <a:r>
              <a:rPr lang="fr-FR" dirty="0"/>
              <a:t>ains, mais je n'ai pas encore acheté </a:t>
            </a:r>
            <a:r>
              <a:rPr lang="fr-FR" dirty="0" smtClean="0"/>
              <a:t>__________.</a:t>
            </a:r>
            <a:endParaRPr lang="fr-FR" dirty="0"/>
          </a:p>
          <a:p>
            <a:r>
              <a:rPr lang="fr-FR" dirty="0"/>
              <a:t>10. J'ai oublié </a:t>
            </a:r>
            <a:r>
              <a:rPr lang="fr-FR" b="1" dirty="0"/>
              <a:t>mon stylo</a:t>
            </a:r>
            <a:r>
              <a:rPr lang="fr-FR" dirty="0"/>
              <a:t>. Pouvez-vous me </a:t>
            </a:r>
            <a:r>
              <a:rPr lang="fr-FR" dirty="0" smtClean="0"/>
              <a:t>prêter_______________</a:t>
            </a:r>
            <a:r>
              <a:rPr lang="fr-FR" dirty="0"/>
              <a:t> , s'il vous plaît ?</a:t>
            </a:r>
          </a:p>
          <a:p>
            <a:r>
              <a:rPr lang="fr-FR" dirty="0" smtClean="0"/>
              <a:t>11.</a:t>
            </a:r>
            <a:r>
              <a:rPr lang="en-US" dirty="0"/>
              <a:t> Ce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b="1" dirty="0" err="1"/>
              <a:t>tes</a:t>
            </a:r>
            <a:r>
              <a:rPr lang="en-US" b="1" dirty="0"/>
              <a:t> affaires </a:t>
            </a:r>
            <a:r>
              <a:rPr lang="en-US" dirty="0" smtClean="0"/>
              <a:t>? </a:t>
            </a:r>
            <a:r>
              <a:rPr lang="en-US" dirty="0" err="1" smtClean="0"/>
              <a:t>Oui</a:t>
            </a:r>
            <a:r>
              <a:rPr lang="en-US" dirty="0" smtClean="0"/>
              <a:t>,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__________</a:t>
            </a:r>
          </a:p>
          <a:p>
            <a:r>
              <a:rPr lang="fr-FR" dirty="0" smtClean="0"/>
              <a:t>12.</a:t>
            </a:r>
            <a:r>
              <a:rPr lang="en-US" dirty="0"/>
              <a:t> Ce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b="1" dirty="0" err="1"/>
              <a:t>leurs</a:t>
            </a:r>
            <a:r>
              <a:rPr lang="en-US" b="1" dirty="0"/>
              <a:t> catalogues </a:t>
            </a:r>
            <a:r>
              <a:rPr lang="en-US" dirty="0" smtClean="0"/>
              <a:t>?_</a:t>
            </a:r>
            <a:r>
              <a:rPr lang="en-US" dirty="0" err="1" smtClean="0"/>
              <a:t>Oui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38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Ολοκλήρωμα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205</TotalTime>
  <Words>229</Words>
  <Application>Microsoft Office PowerPoint</Application>
  <PresentationFormat>Custom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Ολοκλήρωμα</vt:lpstr>
      <vt:lpstr>ADJECTIFS –PRONOMS POSSESSIFS</vt:lpstr>
      <vt:lpstr>LES ADJECTIFS POSSESSIFS</vt:lpstr>
      <vt:lpstr>Les pronoms possessifs</vt:lpstr>
      <vt:lpstr>ACTIVITE 1: Consigne : Complétez avec un adjectif possessif.   Ex : j’ ai un stylo. C’ est mon stylo (Έχω ένα στυλό. Είναι το στυλό μου)   </vt:lpstr>
      <vt:lpstr>Activité 2 </vt:lpstr>
      <vt:lpstr>Activité 3 Utilisez les pronoms possessifs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A12                                    11/1/2021</dc:title>
  <dc:creator>e-mashine</dc:creator>
  <cp:lastModifiedBy>pass pass</cp:lastModifiedBy>
  <cp:revision>16</cp:revision>
  <dcterms:created xsi:type="dcterms:W3CDTF">2021-01-10T14:28:16Z</dcterms:created>
  <dcterms:modified xsi:type="dcterms:W3CDTF">2024-09-23T14:25:12Z</dcterms:modified>
</cp:coreProperties>
</file>