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2949B-9E7A-46BE-B007-C5A23B73176D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BAC1F-F9D9-4563-B7C3-D7A78DC6446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cais.lingolia.com/fr/grammaire/les-pronoms/determinants-et-pronoms-demonstratifs/exerci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81474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b="1" dirty="0" smtClean="0"/>
              <a:t>Les démonstratifs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857628"/>
            <a:ext cx="9144000" cy="300037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ΠΡΟΤΥΠΟ ΒΑΡΒΑΚΕΙΟ ΛΥΚΕΙΟ</a:t>
            </a:r>
            <a:endParaRPr lang="el-G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Les Adjectifs Démonstratifs - By Ms. Reem Al-Hasan - Grade 8 - Mar 14 - 18  - YouTube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4" y="142854"/>
          <a:ext cx="9143995" cy="6715146"/>
        </p:xfrm>
        <a:graphic>
          <a:graphicData uri="http://schemas.openxmlformats.org/drawingml/2006/table">
            <a:tbl>
              <a:tblPr/>
              <a:tblGrid>
                <a:gridCol w="1828799"/>
                <a:gridCol w="1828799"/>
                <a:gridCol w="1828799"/>
                <a:gridCol w="1828799"/>
                <a:gridCol w="1828799"/>
              </a:tblGrid>
              <a:tr h="236911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0" dirty="0" err="1">
                          <a:solidFill>
                            <a:srgbClr val="FFFFFF"/>
                          </a:solidFill>
                          <a:latin typeface="lingolia"/>
                        </a:rPr>
                        <a:t>Personne</a:t>
                      </a:r>
                      <a:endParaRPr lang="en-US" sz="1500" b="0" dirty="0">
                        <a:solidFill>
                          <a:srgbClr val="FFFFFF"/>
                        </a:solidFill>
                        <a:latin typeface="lingolia"/>
                      </a:endParaRPr>
                    </a:p>
                  </a:txBody>
                  <a:tcPr marL="64152" marR="64152" marT="24057" marB="240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65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  <a:t>Déterminants démonstratifs</a:t>
                      </a:r>
                    </a:p>
                  </a:txBody>
                  <a:tcPr marL="64152" marR="64152" marT="24057" marB="240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65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  <a:t>Pronoms démonstratifs</a:t>
                      </a:r>
                      <a:b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</a:br>
                      <a: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  <a:t>(forme simple)</a:t>
                      </a:r>
                    </a:p>
                  </a:txBody>
                  <a:tcPr marL="64152" marR="64152" marT="24057" marB="240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65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  <a:t>Pronoms démonstratifs</a:t>
                      </a:r>
                      <a:b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</a:br>
                      <a:r>
                        <a:rPr lang="en-US" sz="1500" b="0">
                          <a:solidFill>
                            <a:srgbClr val="FFFFFF"/>
                          </a:solidFill>
                          <a:latin typeface="lingolia"/>
                        </a:rPr>
                        <a:t>(forme composée)</a:t>
                      </a:r>
                    </a:p>
                  </a:txBody>
                  <a:tcPr marL="64152" marR="64152" marT="24057" marB="240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65A1"/>
                    </a:solidFill>
                  </a:tcPr>
                </a:tc>
              </a:tr>
              <a:tr h="8692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Masculin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Singulier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ce, cet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celui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celui-ci / celui-là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20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Pluriel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ces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ceux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ceux-ci / ceux-là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2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Féminin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Singulier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cette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celle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celle-ci / celle-là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20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Pluriel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ces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celles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celles-ci / celles-là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2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0">
                          <a:solidFill>
                            <a:srgbClr val="202020"/>
                          </a:solidFill>
                        </a:rPr>
                        <a:t>Pronom neutre</a:t>
                      </a:r>
                      <a:endParaRPr lang="en-US" sz="150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500">
                          <a:solidFill>
                            <a:srgbClr val="202020"/>
                          </a:solidFill>
                        </a:rPr>
                        <a:t>–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rgbClr val="202020"/>
                          </a:solidFill>
                        </a:rPr>
                        <a:t>ce</a:t>
                      </a: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rgbClr val="202020"/>
                          </a:solidFill>
                        </a:rPr>
                        <a:t>ceci</a:t>
                      </a:r>
                      <a:r>
                        <a:rPr lang="en-US" sz="1500" dirty="0">
                          <a:solidFill>
                            <a:srgbClr val="202020"/>
                          </a:solidFill>
                        </a:rPr>
                        <a:t> / </a:t>
                      </a:r>
                      <a:r>
                        <a:rPr lang="en-US" sz="1500" dirty="0" err="1">
                          <a:solidFill>
                            <a:srgbClr val="202020"/>
                          </a:solidFill>
                        </a:rPr>
                        <a:t>cela</a:t>
                      </a:r>
                      <a:r>
                        <a:rPr lang="en-US" sz="1500" dirty="0">
                          <a:solidFill>
                            <a:srgbClr val="202020"/>
                          </a:solidFill>
                        </a:rPr>
                        <a:t> / </a:t>
                      </a:r>
                      <a:r>
                        <a:rPr lang="en-US" sz="1500" dirty="0" err="1">
                          <a:solidFill>
                            <a:srgbClr val="202020"/>
                          </a:solidFill>
                        </a:rPr>
                        <a:t>ça</a:t>
                      </a:r>
                      <a:endParaRPr lang="en-US" sz="1500" dirty="0">
                        <a:solidFill>
                          <a:srgbClr val="202020"/>
                        </a:solidFill>
                      </a:endParaRPr>
                    </a:p>
                  </a:txBody>
                  <a:tcPr marL="64152" marR="64152" marT="32076" marB="32076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Entraînez-vous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https://francais.lingolia.com/fr/grammaire/les-pronoms/determinants-et-pronoms-demonstratifs/exercices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Consigne: Adjectif ou pronom démonstratifs? Choisissez</a:t>
            </a:r>
            <a:endParaRPr lang="fr-FR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Est-ce que vous connaissez  _____ café de la rue Berlioz? 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Pourquoi  _________ assiettes sont-elles par terre? 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J'aime les vaches, surtout  __________ de Normandie. 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Ah, la montagne! Cette solitude et  </a:t>
            </a:r>
            <a:r>
              <a:rPr lang="fr-FR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________air</a:t>
            </a: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si pur! 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Pouvez-vous répéter? Je n'ai pas bien compris  _______ qu'il a dit.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Elle lit un peu de tout, mais les romans policiers sont  </a:t>
            </a:r>
            <a:r>
              <a:rPr lang="fr-FR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________qu</a:t>
            </a: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'elle préfère. </a:t>
            </a:r>
            <a:endParaRPr lang="fr-F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Salut, Marcel! Comment  </a:t>
            </a:r>
            <a:r>
              <a:rPr lang="fr-FR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_______va</a:t>
            </a: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</a:t>
            </a:r>
            <a:endParaRPr lang="fr-F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J’ ai mangé ________ tarte mais je préfère  ___________  de ma tante </a:t>
            </a: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Il a acheté ______ voiture . </a:t>
            </a:r>
            <a:endParaRPr lang="fr-F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AutoNum type="arabicPeriod"/>
            </a:pPr>
            <a:r>
              <a:rPr lang="fr-F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Tu vas acheté _______ jupe ou _____________ ?</a:t>
            </a:r>
            <a:endParaRPr lang="el-G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170</Words>
  <Application>Microsoft Office PowerPoint</Application>
  <PresentationFormat>Προβολή στην οθόνη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Les démonstratifs</vt:lpstr>
      <vt:lpstr>Διαφάνεια 2</vt:lpstr>
      <vt:lpstr>Διαφάνεια 3</vt:lpstr>
      <vt:lpstr>Entraînez-vous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démonstratifs</dc:title>
  <dc:creator>Μαρια</dc:creator>
  <cp:lastModifiedBy>Μαρια</cp:lastModifiedBy>
  <cp:revision>2</cp:revision>
  <dcterms:created xsi:type="dcterms:W3CDTF">2024-10-02T11:16:44Z</dcterms:created>
  <dcterms:modified xsi:type="dcterms:W3CDTF">2024-10-02T11:35:44Z</dcterms:modified>
</cp:coreProperties>
</file>