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819E-B781-446D-AFE5-EE9CAB7FBB1A}" type="datetimeFigureOut">
              <a:rPr lang="el-GR" smtClean="0"/>
              <a:pPr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F9A2-93AA-481F-868F-A3A7B92C89B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Pronoms personnels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185261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Exercice : les pronoms complément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</a:t>
            </a:r>
            <a:r>
              <a:rPr lang="fr-F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la, l’, les: </a:t>
            </a: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Compléments d’objet direct/</a:t>
            </a:r>
            <a:r>
              <a:rPr lang="el-G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άμεσα αντικείμενα του ρήματος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571501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l-G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Ο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n remplace 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1) des noms communs suivis de</a:t>
            </a:r>
            <a:endParaRPr lang="el-GR" sz="3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fr-F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l' article défini  </a:t>
            </a:r>
            <a:r>
              <a:rPr lang="fr-F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le, la, l’, les: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regarde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la fille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la regarde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Nous apprenons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la leçon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Nous l’apprenons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</a:t>
            </a:r>
            <a:r>
              <a:rPr lang="fr-F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des adjectifs </a:t>
            </a:r>
            <a:r>
              <a:rPr lang="fr-FR" sz="3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démonstratifs </a:t>
            </a:r>
            <a:r>
              <a:rPr lang="fr-FR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</a:t>
            </a:r>
            <a:r>
              <a:rPr lang="fr-F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cette, cet, ces: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J’aime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cette fille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l’aime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Tu aimes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cet enfant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Tu l’aimes.</a:t>
            </a:r>
            <a:endParaRPr lang="el-GR" sz="3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γ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fr-F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les adjectifs possessifs </a:t>
            </a:r>
            <a:r>
              <a:rPr lang="fr-F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mon, ton,  son, ma, ta, sa, …  ses, notre, votre, …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 etc.: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Vous avez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vos stylos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dans le sac.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Vous les avez dans le sac.</a:t>
            </a:r>
            <a:endParaRPr lang="el-GR" sz="3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Ils ont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leur voiture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dans le garage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 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Ils l’ont dans le garage.</a:t>
            </a:r>
            <a:endParaRPr lang="el-GR" sz="3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2) Les noms propres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vois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Paul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le vois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Vous accompagnez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Sylvie et Isabelle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au théâtre.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Vous les accompagnez au théâtre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le/l’ neutre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On remplace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fr-F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un adjectif qui a la place d' un </a:t>
            </a:r>
            <a:r>
              <a:rPr lang="fr-FR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attribut: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Elle est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belle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Elle l’est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</a:t>
            </a:r>
            <a:r>
              <a:rPr lang="fr-FR" sz="3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une phrase 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(COD):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Il m’a dit </a:t>
            </a:r>
            <a:r>
              <a:rPr lang="fr-FR" sz="34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qu’il viendrait au cinéma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 ► </a:t>
            </a:r>
            <a:r>
              <a:rPr lang="fr-FR" sz="3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Il me l’a dit.</a:t>
            </a:r>
            <a:endParaRPr lang="el-GR" sz="3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Activité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/>
              <a:t>Consigne:  </a:t>
            </a:r>
            <a:r>
              <a:rPr lang="fr-FR" b="1" dirty="0"/>
              <a:t>Remplacez  les mots soulignés par« le, la, les ou l’ »</a:t>
            </a:r>
            <a:r>
              <a:rPr lang="fr-FR" dirty="0"/>
              <a:t>.</a:t>
            </a:r>
            <a:endParaRPr lang="el-GR" dirty="0"/>
          </a:p>
          <a:p>
            <a:pPr>
              <a:buNone/>
            </a:pPr>
            <a:r>
              <a:rPr lang="fr-FR" b="1" dirty="0"/>
              <a:t> </a:t>
            </a:r>
            <a:endParaRPr lang="el-GR" dirty="0"/>
          </a:p>
          <a:p>
            <a:pPr>
              <a:buNone/>
            </a:pPr>
            <a:r>
              <a:rPr lang="fr-FR" b="1" dirty="0"/>
              <a:t>1. </a:t>
            </a:r>
            <a:r>
              <a:rPr lang="fr-FR" dirty="0"/>
              <a:t>Antoine appelle </a:t>
            </a:r>
            <a:r>
              <a:rPr lang="fr-FR" u="sng" dirty="0" smtClean="0"/>
              <a:t>sa mère</a:t>
            </a:r>
            <a:r>
              <a:rPr lang="fr-FR" dirty="0" smtClean="0"/>
              <a:t>. </a:t>
            </a:r>
            <a:r>
              <a:rPr lang="fr-FR" dirty="0"/>
              <a:t>Il ___ appelle depuis plus d’une heure.</a:t>
            </a:r>
            <a:endParaRPr lang="el-GR" dirty="0"/>
          </a:p>
          <a:p>
            <a:pPr>
              <a:buNone/>
            </a:pPr>
            <a:r>
              <a:rPr lang="fr-FR" b="1" dirty="0"/>
              <a:t>2. </a:t>
            </a:r>
            <a:r>
              <a:rPr lang="fr-FR" dirty="0"/>
              <a:t>Marie </a:t>
            </a:r>
            <a:r>
              <a:rPr lang="fr-FR" dirty="0" smtClean="0"/>
              <a:t> porte </a:t>
            </a:r>
            <a:r>
              <a:rPr lang="fr-FR" u="sng" dirty="0" smtClean="0"/>
              <a:t>sa nouvelle jupe</a:t>
            </a:r>
            <a:r>
              <a:rPr lang="fr-FR" dirty="0" smtClean="0"/>
              <a:t>. Elle _____ porte quand elle va à la fête</a:t>
            </a:r>
            <a:endParaRPr lang="el-GR" dirty="0"/>
          </a:p>
          <a:p>
            <a:pPr>
              <a:buNone/>
            </a:pPr>
            <a:r>
              <a:rPr lang="fr-FR" b="1" dirty="0"/>
              <a:t>3. </a:t>
            </a:r>
            <a:r>
              <a:rPr lang="fr-FR" dirty="0"/>
              <a:t>Olivier  </a:t>
            </a:r>
            <a:r>
              <a:rPr lang="fr-FR" dirty="0" smtClean="0"/>
              <a:t>lave </a:t>
            </a:r>
            <a:r>
              <a:rPr lang="fr-FR" u="sng" dirty="0" smtClean="0"/>
              <a:t>ses mains</a:t>
            </a:r>
            <a:r>
              <a:rPr lang="fr-FR" dirty="0" smtClean="0"/>
              <a:t>. </a:t>
            </a:r>
            <a:r>
              <a:rPr lang="fr-FR" dirty="0"/>
              <a:t>Il </a:t>
            </a:r>
            <a:r>
              <a:rPr lang="fr-FR" dirty="0" smtClean="0"/>
              <a:t>____ lave toujours après son travail</a:t>
            </a:r>
            <a:endParaRPr lang="el-GR" dirty="0"/>
          </a:p>
          <a:p>
            <a:pPr>
              <a:buNone/>
            </a:pPr>
            <a:r>
              <a:rPr lang="fr-FR" b="1" dirty="0"/>
              <a:t>4. </a:t>
            </a:r>
            <a:r>
              <a:rPr lang="fr-FR" dirty="0"/>
              <a:t>Les enfants promènent </a:t>
            </a:r>
            <a:r>
              <a:rPr lang="fr-FR" u="sng" dirty="0"/>
              <a:t>le chien</a:t>
            </a:r>
            <a:r>
              <a:rPr lang="fr-FR" dirty="0"/>
              <a:t>. Ils _______ promènent dans le parc voisin.</a:t>
            </a:r>
            <a:endParaRPr lang="el-GR" dirty="0"/>
          </a:p>
          <a:p>
            <a:pPr>
              <a:buNone/>
            </a:pPr>
            <a:r>
              <a:rPr lang="fr-FR" b="1" dirty="0"/>
              <a:t>5. </a:t>
            </a:r>
            <a:r>
              <a:rPr lang="fr-FR" dirty="0"/>
              <a:t>Je regarde </a:t>
            </a:r>
            <a:r>
              <a:rPr lang="fr-FR" dirty="0" smtClean="0"/>
              <a:t> </a:t>
            </a:r>
            <a:r>
              <a:rPr lang="fr-FR" u="sng" dirty="0" smtClean="0"/>
              <a:t>cette émission </a:t>
            </a:r>
            <a:r>
              <a:rPr lang="fr-FR" dirty="0"/>
              <a:t>à la télévision. Je _________ trouve très intéressante.</a:t>
            </a:r>
            <a:endParaRPr lang="el-GR" dirty="0"/>
          </a:p>
          <a:p>
            <a:pPr>
              <a:buNone/>
            </a:pPr>
            <a:r>
              <a:rPr lang="fr-FR" b="1" dirty="0"/>
              <a:t>6. </a:t>
            </a:r>
            <a:r>
              <a:rPr lang="fr-FR" dirty="0"/>
              <a:t>Le professeur souligne </a:t>
            </a:r>
            <a:r>
              <a:rPr lang="fr-FR" u="sng" dirty="0"/>
              <a:t>les erreurs</a:t>
            </a:r>
            <a:r>
              <a:rPr lang="fr-FR" dirty="0"/>
              <a:t>. Il ____ souligne en rouge.</a:t>
            </a:r>
            <a:endParaRPr lang="el-GR" dirty="0"/>
          </a:p>
          <a:p>
            <a:pPr>
              <a:buNone/>
            </a:pPr>
            <a:r>
              <a:rPr lang="fr-FR" b="1" dirty="0"/>
              <a:t>7. </a:t>
            </a:r>
            <a:r>
              <a:rPr lang="fr-FR" dirty="0"/>
              <a:t>Tu </a:t>
            </a:r>
            <a:r>
              <a:rPr lang="fr-FR" dirty="0" smtClean="0"/>
              <a:t>as fait </a:t>
            </a:r>
            <a:r>
              <a:rPr lang="fr-FR" u="sng" dirty="0" smtClean="0"/>
              <a:t>tes devoirs  </a:t>
            </a:r>
            <a:r>
              <a:rPr lang="fr-FR" dirty="0" smtClean="0"/>
              <a:t>? – Oui Je ______.</a:t>
            </a:r>
            <a:endParaRPr lang="el-GR" dirty="0"/>
          </a:p>
          <a:p>
            <a:pPr>
              <a:buNone/>
            </a:pPr>
            <a:r>
              <a:rPr lang="fr-FR" b="1" dirty="0"/>
              <a:t>8. </a:t>
            </a:r>
            <a:r>
              <a:rPr lang="fr-FR" dirty="0"/>
              <a:t>Tu </a:t>
            </a:r>
            <a:r>
              <a:rPr lang="fr-FR" dirty="0" smtClean="0"/>
              <a:t>vois </a:t>
            </a:r>
            <a:r>
              <a:rPr lang="fr-FR" u="sng" dirty="0"/>
              <a:t>les nouvelles publicités sur la Grèce</a:t>
            </a:r>
            <a:r>
              <a:rPr lang="fr-FR" dirty="0"/>
              <a:t> ? Tu </a:t>
            </a:r>
            <a:r>
              <a:rPr lang="fr-FR" dirty="0" smtClean="0"/>
              <a:t>______ trouves </a:t>
            </a:r>
            <a:r>
              <a:rPr lang="fr-FR" dirty="0"/>
              <a:t>comment ?</a:t>
            </a:r>
            <a:endParaRPr lang="el-GR" dirty="0"/>
          </a:p>
          <a:p>
            <a:pPr>
              <a:buNone/>
            </a:pPr>
            <a:r>
              <a:rPr lang="fr-FR" dirty="0"/>
              <a:t>- Oui, je ___ </a:t>
            </a:r>
            <a:r>
              <a:rPr lang="fr-FR" dirty="0" smtClean="0"/>
              <a:t>vois . </a:t>
            </a:r>
            <a:r>
              <a:rPr lang="fr-FR" dirty="0"/>
              <a:t>Je ___ </a:t>
            </a:r>
            <a:r>
              <a:rPr lang="fr-FR" dirty="0" smtClean="0"/>
              <a:t>trouve </a:t>
            </a:r>
            <a:r>
              <a:rPr lang="fr-FR" dirty="0"/>
              <a:t>superbes !</a:t>
            </a:r>
            <a:endParaRPr lang="el-GR" dirty="0"/>
          </a:p>
          <a:p>
            <a:pPr>
              <a:buNone/>
            </a:pPr>
            <a:r>
              <a:rPr lang="fr-FR" b="1" dirty="0"/>
              <a:t>9. </a:t>
            </a:r>
            <a:r>
              <a:rPr lang="fr-FR" dirty="0"/>
              <a:t>Tu </a:t>
            </a:r>
            <a:r>
              <a:rPr lang="fr-FR" dirty="0" smtClean="0"/>
              <a:t>vas voir ce film ?</a:t>
            </a:r>
            <a:endParaRPr lang="el-GR" dirty="0"/>
          </a:p>
          <a:p>
            <a:pPr>
              <a:buNone/>
            </a:pPr>
            <a:r>
              <a:rPr lang="fr-FR" dirty="0"/>
              <a:t>- Oui</a:t>
            </a:r>
            <a:r>
              <a:rPr lang="fr-FR" dirty="0" smtClean="0"/>
              <a:t>, je ____________.</a:t>
            </a:r>
            <a:endParaRPr lang="el-GR" dirty="0"/>
          </a:p>
          <a:p>
            <a:pPr>
              <a:buNone/>
            </a:pPr>
            <a:r>
              <a:rPr lang="fr-FR" b="1" dirty="0"/>
              <a:t>10. </a:t>
            </a:r>
            <a:r>
              <a:rPr lang="fr-FR" dirty="0"/>
              <a:t>Je </a:t>
            </a:r>
            <a:r>
              <a:rPr lang="fr-FR" dirty="0" smtClean="0"/>
              <a:t>veux écouter de la musique</a:t>
            </a:r>
            <a:r>
              <a:rPr lang="fr-FR" u="sng" dirty="0" smtClean="0"/>
              <a:t>.</a:t>
            </a:r>
            <a:r>
              <a:rPr lang="fr-FR" dirty="0" smtClean="0"/>
              <a:t> </a:t>
            </a:r>
            <a:r>
              <a:rPr lang="fr-FR" dirty="0"/>
              <a:t>Je __ veux énormément.</a:t>
            </a:r>
            <a:endParaRPr lang="el-GR" dirty="0"/>
          </a:p>
          <a:p>
            <a:pPr>
              <a:buNone/>
            </a:pPr>
            <a:r>
              <a:rPr lang="fr-FR" b="1" dirty="0"/>
              <a:t>11. </a:t>
            </a:r>
            <a:r>
              <a:rPr lang="fr-FR" dirty="0"/>
              <a:t>Tu sais </a:t>
            </a:r>
            <a:r>
              <a:rPr lang="fr-FR" u="sng" dirty="0" smtClean="0"/>
              <a:t>quand </a:t>
            </a:r>
            <a:r>
              <a:rPr lang="fr-FR" u="sng" dirty="0"/>
              <a:t>Géraldine va aussi partir en vacances</a:t>
            </a:r>
            <a:r>
              <a:rPr lang="fr-FR" dirty="0"/>
              <a:t> ?</a:t>
            </a:r>
            <a:endParaRPr lang="el-GR" dirty="0"/>
          </a:p>
          <a:p>
            <a:pPr>
              <a:buNone/>
            </a:pPr>
            <a:r>
              <a:rPr lang="fr-FR" dirty="0"/>
              <a:t>- Non, je ne ____ sais pas.</a:t>
            </a:r>
            <a:endParaRPr lang="el-GR" dirty="0"/>
          </a:p>
          <a:p>
            <a:pPr>
              <a:buNone/>
            </a:pPr>
            <a:r>
              <a:rPr lang="fr-FR" b="1" dirty="0"/>
              <a:t>12 . </a:t>
            </a:r>
            <a:r>
              <a:rPr lang="fr-FR" b="1" dirty="0" smtClean="0"/>
              <a:t> </a:t>
            </a:r>
            <a:r>
              <a:rPr lang="fr-FR" dirty="0" smtClean="0"/>
              <a:t>Est-il gentil? </a:t>
            </a:r>
            <a:r>
              <a:rPr lang="fr-FR" dirty="0"/>
              <a:t>-Oui, </a:t>
            </a:r>
            <a:r>
              <a:rPr lang="fr-FR" dirty="0" smtClean="0"/>
              <a:t> il ___________!</a:t>
            </a:r>
            <a:endParaRPr lang="el-GR" dirty="0"/>
          </a:p>
          <a:p>
            <a:pPr>
              <a:buNone/>
            </a:pPr>
            <a:r>
              <a:rPr lang="fr-FR" b="1" dirty="0"/>
              <a:t> 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Lui, leur</a:t>
            </a:r>
            <a: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Ils remplacent des personnes qui ont devant la préposition  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à (au, à la, à l’, aux).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Lui au singulier, leur au pluriel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parle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Marie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Je lui parle.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parle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Georges.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 lui parle.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parle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Georges et à Marie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Je leur parle.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Quelques cas particuliers: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1.Après les verbes </a:t>
            </a:r>
            <a:endParaRPr lang="el-GR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être à= </a:t>
            </a:r>
            <a:r>
              <a:rPr lang="el-G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ανήκω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stylo est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Paul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Le stylo est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lui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penser à, songer à, réfléchir à =</a:t>
            </a:r>
            <a:r>
              <a:rPr lang="el-G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σκέφτομαι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Nous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pensons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nos amis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Nous pensons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eux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tenir à =</a:t>
            </a:r>
            <a:r>
              <a:rPr lang="el-G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αγαπώ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sz="1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tiens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ma mère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Je tiens  à elle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fr-FR" sz="1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Après les verbes pronominaux suivis de la préposition  </a:t>
            </a:r>
            <a:r>
              <a:rPr lang="el-G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fr-F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à</a:t>
            </a:r>
            <a:r>
              <a:rPr lang="el-G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r>
              <a:rPr lang="fr-F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l-GR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S’intéresser à= </a:t>
            </a:r>
            <a:r>
              <a:rPr lang="el-G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ενδιαφέρομαι </a:t>
            </a:r>
            <a:r>
              <a:rPr lang="el-G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για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►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Tu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t’intéresses à tes amies. /Tu t’intéresses à elles.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S’adresser à =</a:t>
            </a:r>
            <a:r>
              <a:rPr lang="el-G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απευθύνομαι σε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m’adresse à l’employé./Je m’adresse à lui.	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fr-FR" sz="1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Quand il y a une autre préposition 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de= </a:t>
            </a:r>
            <a:r>
              <a:rPr lang="el-G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για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pour= </a:t>
            </a:r>
            <a:r>
              <a:rPr lang="el-G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για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sans= </a:t>
            </a:r>
            <a:r>
              <a:rPr lang="el-G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χωρίς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avec 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l-G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Tu parles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de tes </a:t>
            </a:r>
            <a:r>
              <a:rPr lang="fr-FR" sz="1800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amies-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 Tu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parles d’elles.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travaille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pour mes enfants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.- ► Je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travaille pour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eux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Nous partons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sans Marie et Sylvie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 -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Nous partons sans elles.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Tu voyages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avec ton </a:t>
            </a:r>
            <a:r>
              <a:rPr lang="fr-FR" sz="1800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père-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 Tu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voyages avec lui.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Activité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Remplacez les mots soulignés par lui, leur, à lui, à elle, à eux, à elles.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Il n’a pas téléphoné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à Paul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Elle va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parler de ce projet 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son frère. 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 Ce garçon plaisait beaucoup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Marie.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 pense 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ses amis. 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La mère s’intéresse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ses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fils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6.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Nicolas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tient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sa sœur.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7.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Georges a donné la lettre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sa copine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8.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Mario avait écrit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sa cousine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9.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Elle demande de l’argent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ses amis. </a:t>
            </a:r>
            <a:endParaRPr lang="fr-FR" sz="1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j’ ai téléphoné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à mes parents</a:t>
            </a:r>
          </a:p>
          <a:p>
            <a:pPr>
              <a:buNone/>
            </a:pP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11.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Nous sommes allés au cinéma avec 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Julien et Stéphanie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fr-FR" sz="1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r-FR" sz="1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Y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remplace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α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) complément d’objet indirect suivis de la préposition </a:t>
            </a:r>
            <a:r>
              <a:rPr lang="el-G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fr-F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à</a:t>
            </a:r>
            <a:r>
              <a:rPr lang="el-GR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Georges pense tout le temps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son travail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► Georges y pense tout le temps.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Elle pense souvent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son avenir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► Elle y pense souvent.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Il faut songer sérieusement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la solution au problème du chômage.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►Il faut y songer sérieusement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Marc pensait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au bonheur de ses enfants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► Marc y pensait.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une phrase introduite par la préposition  à et qui tient la place d' un COI:</a:t>
            </a:r>
            <a:endParaRPr lang="el-GR" sz="1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ne crois pas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ce que tu me dis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► Je n’y crois pas.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Est-ce tu penses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partir en vacances cet été? 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► Est-ce que tu y penses?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</a:t>
            </a:r>
            <a:r>
              <a:rPr lang="el-GR" sz="1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el-GR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Το y </a:t>
            </a:r>
            <a:r>
              <a:rPr lang="el-GR" sz="1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δεν</a:t>
            </a:r>
            <a:r>
              <a:rPr lang="el-G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μπορεί </a:t>
            </a:r>
            <a:r>
              <a:rPr lang="el-GR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ν’αντικαταστήσει</a:t>
            </a:r>
            <a:r>
              <a:rPr lang="el-G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πρόσωπα:</a:t>
            </a: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Je pense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Jacques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► Je pense à lui.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Les parents pensent </a:t>
            </a:r>
            <a:r>
              <a:rPr lang="fr-FR" sz="1800" i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leurs enfants</a:t>
            </a:r>
            <a:r>
              <a:rPr lang="fr-FR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. ► Les parents pensent à eux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c) </a:t>
            </a:r>
            <a:r>
              <a:rPr lang="en-US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</a:t>
            </a:r>
            <a:r>
              <a:rPr lang="en-US" sz="1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compléments</a:t>
            </a:r>
            <a:r>
              <a:rPr lang="en-US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</a:t>
            </a:r>
            <a:r>
              <a:rPr lang="en-US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lieu</a:t>
            </a:r>
          </a:p>
          <a:p>
            <a:pPr>
              <a:buNone/>
            </a:pP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 va à Montréal. Il y va.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/Il </a:t>
            </a:r>
            <a:r>
              <a:rPr lang="fr-FR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 chez lui. Il y est</a:t>
            </a:r>
            <a:endParaRPr lang="el-GR" sz="18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Activité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Consigne: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Répondez aux questions en utilisant le pronom Y. </a:t>
            </a:r>
          </a:p>
          <a:p>
            <a:pPr>
              <a:buAutoNum type="arabicPeriod"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Vas-tu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à la cafétéria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 Non,</a:t>
            </a:r>
          </a:p>
          <a:p>
            <a:pPr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Allons-nous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à la campagne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Oui, </a:t>
            </a:r>
          </a:p>
          <a:p>
            <a:pPr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Es-tu allé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chez l’optométriste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Oui, </a:t>
            </a:r>
          </a:p>
          <a:p>
            <a:pPr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Jean est-il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dans la classe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Non, </a:t>
            </a:r>
          </a:p>
          <a:p>
            <a:pPr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Penses-tu souvent 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à ton ancien amoureux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Non, </a:t>
            </a:r>
          </a:p>
          <a:p>
            <a:pPr fontAlgn="base"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 Vous allez 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 travail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en voiture ?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Non,</a:t>
            </a:r>
          </a:p>
          <a:p>
            <a:pPr fontAlgn="base"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7.– Elle va 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France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bientôt ?</a:t>
            </a:r>
            <a:endParaRPr lang="fr-F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8.– Mes clés sont </a:t>
            </a:r>
            <a:r>
              <a:rPr lang="fr-FR" sz="1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dans ce tiroir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?</a:t>
            </a:r>
            <a:endParaRPr lang="fr-F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9.Votre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fille s’intéresse 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la musique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fontAlgn="base">
              <a:buNone/>
            </a:pPr>
            <a:r>
              <a:rPr lang="fr-FR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10.– 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Sophie pense souvent </a:t>
            </a:r>
            <a:r>
              <a:rPr lang="fr-FR" sz="1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à ses vacances</a:t>
            </a:r>
            <a: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 ?</a:t>
            </a:r>
            <a:br>
              <a:rPr lang="fr-FR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fr-FR" sz="1800" dirty="0" smtClean="0"/>
          </a:p>
          <a:p>
            <a:pPr>
              <a:buNone/>
            </a:pPr>
            <a:endParaRPr lang="el-GR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EN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remplace un nom COD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1.Verbe </a:t>
            </a:r>
            <a:r>
              <a:rPr lang="fr-F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+ du, de la, des, de l’ + NOM </a:t>
            </a:r>
            <a:endParaRPr lang="el-GR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Veut-il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du café ? →</a:t>
            </a:r>
            <a:r>
              <a:rPr lang="el-GR" i="1" dirty="0">
                <a:latin typeface="Tahoma" pitchFamily="34" charset="0"/>
                <a:ea typeface="Tahoma" pitchFamily="34" charset="0"/>
                <a:cs typeface="Tahoma" pitchFamily="34" charset="0"/>
              </a:rPr>
              <a:t>　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Oui, il en veut. (en = du café) / Non, il n’en veut pas.</a:t>
            </a:r>
            <a:endParaRPr lang="el-GR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2.Verbe + un, une, deux, trois, quatre, cinq… + NOM //  tous les mots exprimant une  quantité ( plusieurs, beaucoup de, assez de, trop de, un kilo de, un paquet de, …) + NOM</a:t>
            </a:r>
            <a:endParaRPr lang="el-GR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Forme affirmative : On répète toujours le mot exprimant la quantité.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As-tu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un chien ? →</a:t>
            </a:r>
            <a:r>
              <a:rPr lang="el-GR" i="1" dirty="0">
                <a:latin typeface="Tahoma" pitchFamily="34" charset="0"/>
                <a:ea typeface="Tahoma" pitchFamily="34" charset="0"/>
                <a:cs typeface="Tahoma" pitchFamily="34" charset="0"/>
              </a:rPr>
              <a:t>　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Oui, j’en ai un. (en = chien)</a:t>
            </a:r>
            <a:endParaRPr lang="el-GR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As-tu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beaucoup de temps ?  →</a:t>
            </a:r>
            <a:r>
              <a:rPr lang="el-GR" i="1" dirty="0">
                <a:latin typeface="Tahoma" pitchFamily="34" charset="0"/>
                <a:ea typeface="Tahoma" pitchFamily="34" charset="0"/>
                <a:cs typeface="Tahoma" pitchFamily="34" charset="0"/>
              </a:rPr>
              <a:t>　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Oui, j’en ai beaucoup. (en = de temps)</a:t>
            </a:r>
            <a:endParaRPr lang="el-GR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</a:t>
            </a:r>
            <a:endParaRPr lang="el-GR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Forme négative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: On ne répète pas  un et une.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As-tu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un chien ? →</a:t>
            </a:r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　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Non, je n’en ai pas.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As-tu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beaucoup de temps ? →</a:t>
            </a:r>
            <a:r>
              <a:rPr lang="el-GR" dirty="0">
                <a:latin typeface="Tahoma" pitchFamily="34" charset="0"/>
                <a:ea typeface="Tahoma" pitchFamily="34" charset="0"/>
                <a:cs typeface="Tahoma" pitchFamily="34" charset="0"/>
              </a:rPr>
              <a:t>　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Non, je n’en ai pas beaucoup.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3. Il remplace un nom introduit par </a:t>
            </a:r>
            <a:r>
              <a:rPr lang="el-G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fr-F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</a:t>
            </a:r>
            <a:r>
              <a:rPr lang="el-GR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endParaRPr lang="el-GR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Verbe + de + nom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parler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de : Il parle de ses problèmes ? Oui, il en parle. / Non, il n’en parle pas.</a:t>
            </a:r>
            <a:endParaRPr lang="el-GR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s’occuper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de : Elle s’occupe des achats ? Oui, elle s’en occupe. / Non, elle ne s’en occupe pas.</a:t>
            </a:r>
            <a:endParaRPr lang="el-GR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4. Un complément de lieu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(indique l’origine et la provenance)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►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Viennent-ils </a:t>
            </a:r>
            <a:r>
              <a:rPr lang="fr-FR" i="1" dirty="0">
                <a:latin typeface="Tahoma" pitchFamily="34" charset="0"/>
                <a:ea typeface="Tahoma" pitchFamily="34" charset="0"/>
                <a:cs typeface="Tahoma" pitchFamily="34" charset="0"/>
              </a:rPr>
              <a:t>de Marseille ? Oui, ils en viennent.</a:t>
            </a:r>
            <a:endParaRPr lang="el-GR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Activités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fr-F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Consigne 1: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Écrivez ces phrases en remplaçant les compléments en italique par le pronom </a:t>
            </a:r>
            <a:r>
              <a:rPr lang="fr-F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 le pronom </a:t>
            </a:r>
            <a:r>
              <a:rPr lang="fr-F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Y.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Jean et Lise étaient présents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à la soirée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___________________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2. Je vais prendre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la soupe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____________________________________ 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Vas-tu conduire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une voiture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____________________________________ 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Le chat du voisin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mang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é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deux conserves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____________________________________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Est-ce qu’il a pris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du thé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____________________________________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6. Il a choisi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 café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____________________________________ 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 Chantes-tu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dans ta douche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____________________________________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8. Les jeunes sont placés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près de la fontaine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____________________________________ 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9. Nous avons voyagé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Europe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____________________________________ </a:t>
            </a:r>
          </a:p>
          <a:p>
            <a:pPr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10. J’ai mal aux dents. Je dois aller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chez le dentiste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______________________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12.Allez-vous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manger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 restaurant grec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Oui, ________________________________ 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Avez-vous déjà mangé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frites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Non, _________________________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Prenez-vous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du beurre avec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la confiture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Oui, ________________________________ 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Est-ce que Chantal a choisi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une salade césar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Non, ________________________________ 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Cette usine est-elle située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derrière l’école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Oui, ________________________________ 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17.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Reviens-tu de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chez Jennifer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Non, _______________________________</a:t>
            </a:r>
          </a:p>
          <a:p>
            <a:pPr marL="514350" indent="-514350">
              <a:buNone/>
            </a:pP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18.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Lucie a-t-elle pris </a:t>
            </a:r>
            <a:r>
              <a:rPr lang="fr-FR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 apéritif </a:t>
            </a:r>
            <a:r>
              <a:rPr lang="fr-F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Oui, ________________________________</a:t>
            </a:r>
            <a:endParaRPr lang="el-G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945</Words>
  <Application>Microsoft Office PowerPoint</Application>
  <PresentationFormat>Προβολή στην οθόνη (4:3)</PresentationFormat>
  <Paragraphs>142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Pronoms personnels</vt:lpstr>
      <vt:lpstr> Le, la, l’, les: Compléments d’objet direct/άμεσα αντικείμενα του ρήματος </vt:lpstr>
      <vt:lpstr>Activité</vt:lpstr>
      <vt:lpstr>Lui, leur </vt:lpstr>
      <vt:lpstr>Activité</vt:lpstr>
      <vt:lpstr> Y </vt:lpstr>
      <vt:lpstr>Activité</vt:lpstr>
      <vt:lpstr> EN </vt:lpstr>
      <vt:lpstr>Activités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personnels</dc:title>
  <dc:creator>Μαρια</dc:creator>
  <cp:lastModifiedBy>Μαρια</cp:lastModifiedBy>
  <cp:revision>8</cp:revision>
  <dcterms:created xsi:type="dcterms:W3CDTF">2024-11-19T17:51:05Z</dcterms:created>
  <dcterms:modified xsi:type="dcterms:W3CDTF">2024-11-22T18:58:48Z</dcterms:modified>
</cp:coreProperties>
</file>