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63D7C05-5E4F-465A-9DE6-80D221DD5CC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024200" y="585360"/>
            <a:ext cx="9719640" cy="1499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1024200" y="2286000"/>
            <a:ext cx="9719640" cy="191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1024200" y="4387320"/>
            <a:ext cx="9719640" cy="191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3F45A1A-253E-404D-AE85-E90367616BC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024200" y="585360"/>
            <a:ext cx="9719640" cy="1499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1024200" y="2286000"/>
            <a:ext cx="4743000" cy="191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6004800" y="2286000"/>
            <a:ext cx="4743000" cy="191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1024200" y="4387320"/>
            <a:ext cx="4743000" cy="191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6004800" y="4387320"/>
            <a:ext cx="4743000" cy="191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B962DDC-C28C-4087-A804-DA32FE2E1827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1024200" y="585360"/>
            <a:ext cx="9719640" cy="1499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/>
          </p:nvPr>
        </p:nvSpPr>
        <p:spPr>
          <a:xfrm>
            <a:off x="1024200" y="2286000"/>
            <a:ext cx="3129480" cy="191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/>
          </p:nvPr>
        </p:nvSpPr>
        <p:spPr>
          <a:xfrm>
            <a:off x="4310640" y="2286000"/>
            <a:ext cx="3129480" cy="191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/>
          </p:nvPr>
        </p:nvSpPr>
        <p:spPr>
          <a:xfrm>
            <a:off x="7596720" y="2286000"/>
            <a:ext cx="3129480" cy="191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/>
          </p:nvPr>
        </p:nvSpPr>
        <p:spPr>
          <a:xfrm>
            <a:off x="1024200" y="4387320"/>
            <a:ext cx="3129480" cy="191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/>
          </p:nvPr>
        </p:nvSpPr>
        <p:spPr>
          <a:xfrm>
            <a:off x="4310640" y="4387320"/>
            <a:ext cx="3129480" cy="191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/>
          </p:nvPr>
        </p:nvSpPr>
        <p:spPr>
          <a:xfrm>
            <a:off x="7596720" y="4387320"/>
            <a:ext cx="3129480" cy="191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4636BE1-4028-4B6D-B1EE-A56E111AF26A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E0604DC-C315-41E1-A6AD-FB40C5F761B1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1024200" y="585360"/>
            <a:ext cx="9719640" cy="1499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1024200" y="2286000"/>
            <a:ext cx="9719640" cy="4023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5F9D883-CD77-4621-BB2F-8A81ACC3D99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024200" y="585360"/>
            <a:ext cx="9719640" cy="1499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1024200" y="2286000"/>
            <a:ext cx="9719640" cy="4023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E1B027E-E873-4B04-8AC3-910F6CA757C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1024200" y="585360"/>
            <a:ext cx="9719640" cy="1499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1024200" y="2286000"/>
            <a:ext cx="4743000" cy="4023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6004800" y="2286000"/>
            <a:ext cx="4743000" cy="4023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23A2A66A-9CA6-48FC-9055-03EF4ECB4E51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1024200" y="585360"/>
            <a:ext cx="9719640" cy="1499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05B114EB-31D1-4C4F-942B-100E0B95BA5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1024200" y="585360"/>
            <a:ext cx="9719640" cy="6951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D6CAD8D5-DE97-4CA9-A7EE-087B8DECCB6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1024200" y="585360"/>
            <a:ext cx="9719640" cy="1499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1024200" y="2286000"/>
            <a:ext cx="4743000" cy="191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/>
          </p:nvPr>
        </p:nvSpPr>
        <p:spPr>
          <a:xfrm>
            <a:off x="6004800" y="2286000"/>
            <a:ext cx="4743000" cy="4023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/>
          </p:nvPr>
        </p:nvSpPr>
        <p:spPr>
          <a:xfrm>
            <a:off x="1024200" y="4387320"/>
            <a:ext cx="4743000" cy="191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7ECCE94-F7B0-4695-B769-37B4B2293C4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024200" y="585360"/>
            <a:ext cx="9719640" cy="1499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1024200" y="2286000"/>
            <a:ext cx="9719640" cy="4023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CBE1F97-AAEF-42F8-A9E0-683F35B100C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1024200" y="585360"/>
            <a:ext cx="9719640" cy="1499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1024200" y="2286000"/>
            <a:ext cx="4743000" cy="4023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6004800" y="2286000"/>
            <a:ext cx="4743000" cy="191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6004800" y="4387320"/>
            <a:ext cx="4743000" cy="191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6648C0E-03A3-48A6-82F3-F2ED4A66AD2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1024200" y="585360"/>
            <a:ext cx="9719640" cy="1499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1024200" y="2286000"/>
            <a:ext cx="4743000" cy="191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6004800" y="2286000"/>
            <a:ext cx="4743000" cy="191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/>
          </p:nvPr>
        </p:nvSpPr>
        <p:spPr>
          <a:xfrm>
            <a:off x="1024200" y="4387320"/>
            <a:ext cx="9719640" cy="191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0C0702E5-CDE2-4FFE-A451-ECD92CBE136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1024200" y="585360"/>
            <a:ext cx="9719640" cy="1499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1024200" y="2286000"/>
            <a:ext cx="9719640" cy="191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1024200" y="4387320"/>
            <a:ext cx="9719640" cy="191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EA0D641-495C-44A0-B72D-C7E3355C71C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024200" y="585360"/>
            <a:ext cx="9719640" cy="1499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1024200" y="2286000"/>
            <a:ext cx="4743000" cy="191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6004800" y="2286000"/>
            <a:ext cx="4743000" cy="191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1024200" y="4387320"/>
            <a:ext cx="4743000" cy="191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6004800" y="4387320"/>
            <a:ext cx="4743000" cy="191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E4E54E8-8132-4A3E-A675-C195CFADD1ED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1024200" y="585360"/>
            <a:ext cx="9719640" cy="1499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/>
          </p:nvPr>
        </p:nvSpPr>
        <p:spPr>
          <a:xfrm>
            <a:off x="1024200" y="2286000"/>
            <a:ext cx="3129480" cy="191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/>
          </p:nvPr>
        </p:nvSpPr>
        <p:spPr>
          <a:xfrm>
            <a:off x="4310640" y="2286000"/>
            <a:ext cx="3129480" cy="191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/>
          </p:nvPr>
        </p:nvSpPr>
        <p:spPr>
          <a:xfrm>
            <a:off x="7596720" y="2286000"/>
            <a:ext cx="3129480" cy="191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/>
          </p:nvPr>
        </p:nvSpPr>
        <p:spPr>
          <a:xfrm>
            <a:off x="1024200" y="4387320"/>
            <a:ext cx="3129480" cy="191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85" name="PlaceHolder 6"/>
          <p:cNvSpPr>
            <a:spLocks noGrp="1"/>
          </p:cNvSpPr>
          <p:nvPr>
            <p:ph/>
          </p:nvPr>
        </p:nvSpPr>
        <p:spPr>
          <a:xfrm>
            <a:off x="4310640" y="4387320"/>
            <a:ext cx="3129480" cy="191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86" name="PlaceHolder 7"/>
          <p:cNvSpPr>
            <a:spLocks noGrp="1"/>
          </p:cNvSpPr>
          <p:nvPr>
            <p:ph/>
          </p:nvPr>
        </p:nvSpPr>
        <p:spPr>
          <a:xfrm>
            <a:off x="7596720" y="4387320"/>
            <a:ext cx="3129480" cy="191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944AC97-179A-4D02-9EF8-596FE9F22514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024200" y="585360"/>
            <a:ext cx="9719640" cy="1499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1024200" y="2286000"/>
            <a:ext cx="9719640" cy="4023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BC5BBC2-C6BE-4B60-9206-958A97BCE4D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024200" y="585360"/>
            <a:ext cx="9719640" cy="1499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1024200" y="2286000"/>
            <a:ext cx="4743000" cy="4023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6004800" y="2286000"/>
            <a:ext cx="4743000" cy="4023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4045584-84DC-4E5B-93A7-02815FDC52C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024200" y="585360"/>
            <a:ext cx="9719640" cy="1499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7439D04-CEFA-4A4B-9F2C-E1EB8E0B013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1024200" y="585360"/>
            <a:ext cx="9719640" cy="6951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l-G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E9B53E1-7D80-44E7-97CC-7161E95930D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024200" y="585360"/>
            <a:ext cx="9719640" cy="1499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1024200" y="2286000"/>
            <a:ext cx="4743000" cy="191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004800" y="2286000"/>
            <a:ext cx="4743000" cy="4023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1024200" y="4387320"/>
            <a:ext cx="4743000" cy="191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73DFE50-EC29-4E2D-BB07-34ED1CD658B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024200" y="585360"/>
            <a:ext cx="9719640" cy="1499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1024200" y="2286000"/>
            <a:ext cx="4743000" cy="4023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004800" y="2286000"/>
            <a:ext cx="4743000" cy="191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004800" y="4387320"/>
            <a:ext cx="4743000" cy="191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9C5EC53-63CE-4A9D-95EC-382FA9EEE04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024200" y="585360"/>
            <a:ext cx="9719640" cy="1499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1024200" y="2286000"/>
            <a:ext cx="4743000" cy="191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004800" y="2286000"/>
            <a:ext cx="4743000" cy="191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1024200" y="4387320"/>
            <a:ext cx="9719640" cy="191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CDBCF17-0753-4C89-826B-A35DB2973E7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0" name="Straight Connector 6"/>
          <p:cNvCxnSpPr/>
          <p:nvPr/>
        </p:nvCxnSpPr>
        <p:spPr>
          <a:xfrm flipV="1">
            <a:off x="761760" y="826200"/>
            <a:ext cx="360" cy="914760"/>
          </a:xfrm>
          <a:prstGeom prst="straightConnector1">
            <a:avLst/>
          </a:prstGeom>
          <a:ln w="19050">
            <a:solidFill>
              <a:srgbClr val="1cade4"/>
            </a:solidFill>
            <a:round/>
          </a:ln>
        </p:spPr>
      </p:cxnSp>
      <p:sp>
        <p:nvSpPr>
          <p:cNvPr id="1" name="Rectangle 9"/>
          <p:cNvSpPr/>
          <p:nvPr/>
        </p:nvSpPr>
        <p:spPr>
          <a:xfrm>
            <a:off x="0" y="0"/>
            <a:ext cx="12191760" cy="45716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Oval 5"/>
          <p:cNvSpPr/>
          <p:nvPr/>
        </p:nvSpPr>
        <p:spPr>
          <a:xfrm>
            <a:off x="0" y="0"/>
            <a:ext cx="12191760" cy="4571640"/>
          </a:xfrm>
          <a:custGeom>
            <a:avLst/>
            <a:gdLst>
              <a:gd name="textAreaLeft" fmla="*/ 0 w 12191760"/>
              <a:gd name="textAreaRight" fmla="*/ 12192120 w 12191760"/>
              <a:gd name="textAreaTop" fmla="*/ 0 h 4571640"/>
              <a:gd name="textAreaBottom" fmla="*/ 4572000 h 4571640"/>
            </a:gdLst>
            <a:ahLst/>
            <a:rect l="textAreaLeft" t="textAreaTop" r="textAreaRight" b="textAreaBottom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l-G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4960080"/>
            <a:ext cx="7772040" cy="1462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 indent="0" algn="r">
              <a:lnSpc>
                <a:spcPct val="80000"/>
              </a:lnSpc>
              <a:buNone/>
            </a:pPr>
            <a:r>
              <a:rPr b="0" lang="el-GR" sz="5000" spc="199" strike="noStrike" cap="all">
                <a:solidFill>
                  <a:srgbClr val="0d0d0d"/>
                </a:solidFill>
                <a:latin typeface="Tw Cen MT Condensed"/>
              </a:rPr>
              <a:t>Στυλ κύριου τίτλου</a:t>
            </a:r>
            <a:endParaRPr b="0" lang="en-US" sz="50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dt" idx="1"/>
          </p:nvPr>
        </p:nvSpPr>
        <p:spPr>
          <a:xfrm>
            <a:off x="1024200" y="6470640"/>
            <a:ext cx="2153880" cy="2739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en-US" sz="1000" spc="-1" strike="noStrike">
                <a:solidFill>
                  <a:srgbClr val="0d0d0d"/>
                </a:solidFill>
                <a:latin typeface="Tw Cen MT Condensed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en-US" sz="1000" spc="-1" strike="noStrike">
                <a:solidFill>
                  <a:srgbClr val="0d0d0d"/>
                </a:solidFill>
                <a:latin typeface="Tw Cen MT Condensed"/>
              </a:rPr>
              <a:t>&lt;ημερομηνία/ώρα&gt;</a:t>
            </a:r>
            <a:endParaRPr b="0" lang="el-GR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PlaceHolder 3"/>
          <p:cNvSpPr>
            <a:spLocks noGrp="1"/>
          </p:cNvSpPr>
          <p:nvPr>
            <p:ph type="ftr" idx="2"/>
          </p:nvPr>
        </p:nvSpPr>
        <p:spPr>
          <a:xfrm>
            <a:off x="4843080" y="6470640"/>
            <a:ext cx="5901120" cy="2739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&lt;υποσέλιδο&gt;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PlaceHolder 4"/>
          <p:cNvSpPr>
            <a:spLocks noGrp="1"/>
          </p:cNvSpPr>
          <p:nvPr>
            <p:ph type="sldNum" idx="3"/>
          </p:nvPr>
        </p:nvSpPr>
        <p:spPr>
          <a:xfrm>
            <a:off x="10837440" y="6470640"/>
            <a:ext cx="973440" cy="2739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en-US" sz="1000" spc="-1" strike="noStrike">
                <a:solidFill>
                  <a:srgbClr val="0d0d0d"/>
                </a:solidFill>
                <a:latin typeface="Tw Cen MT Condensed"/>
              </a:defRPr>
            </a:lvl1pPr>
          </a:lstStyle>
          <a:p>
            <a:pPr indent="0">
              <a:lnSpc>
                <a:spcPct val="100000"/>
              </a:lnSpc>
              <a:buNone/>
            </a:pPr>
            <a:fld id="{F158F111-9391-4FCD-8150-3FEBAA311E7E}" type="slidenum">
              <a:rPr b="0" lang="en-US" sz="1000" spc="-1" strike="noStrike">
                <a:solidFill>
                  <a:srgbClr val="0d0d0d"/>
                </a:solidFill>
                <a:latin typeface="Tw Cen MT Condensed"/>
              </a:rPr>
              <a:t>&lt;αριθμός&gt;</a:t>
            </a:fld>
            <a:endParaRPr b="0" lang="el-GR" sz="1000" spc="-1" strike="noStrike">
              <a:solidFill>
                <a:srgbClr val="000000"/>
              </a:solidFill>
              <a:latin typeface="Times New Roman"/>
            </a:endParaRPr>
          </a:p>
        </p:txBody>
      </p:sp>
      <p:cxnSp>
        <p:nvCxnSpPr>
          <p:cNvPr id="7" name="Straight Connector 7"/>
          <p:cNvCxnSpPr/>
          <p:nvPr/>
        </p:nvCxnSpPr>
        <p:spPr>
          <a:xfrm flipV="1">
            <a:off x="8386560" y="5263920"/>
            <a:ext cx="360" cy="914760"/>
          </a:xfrm>
          <a:prstGeom prst="straightConnector1">
            <a:avLst/>
          </a:prstGeom>
          <a:ln w="19050">
            <a:solidFill>
              <a:srgbClr val="1cade4">
                <a:lumMod val="75000"/>
              </a:srgbClr>
            </a:solidFill>
            <a:round/>
          </a:ln>
        </p:spPr>
      </p:cxnSp>
      <p:sp>
        <p:nvSpPr>
          <p:cNvPr id="8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200" spc="-1" strike="noStrike">
                <a:solidFill>
                  <a:srgbClr val="000000"/>
                </a:solidFill>
                <a:latin typeface="Tw Cen MT"/>
              </a:rPr>
              <a:t>Πατήστε για επεξεργασία της μορφής κειμένου διάρθρωσης</a:t>
            </a: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Tw Cen MT"/>
              </a:rPr>
              <a:t>Δεύτερο επίπεδο διάρθρωσης</a:t>
            </a:r>
            <a:endParaRPr b="0" lang="en-US" sz="1400" spc="-1" strike="noStrike">
              <a:solidFill>
                <a:srgbClr val="000000"/>
              </a:solidFill>
              <a:latin typeface="Tw Cen MT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Tw Cen MT"/>
              </a:rPr>
              <a:t>Τρίτο επίπεδο διάρθρωσης</a:t>
            </a:r>
            <a:endParaRPr b="0" lang="en-US" sz="1400" spc="-1" strike="noStrike">
              <a:solidFill>
                <a:srgbClr val="000000"/>
              </a:solidFill>
              <a:latin typeface="Tw Cen MT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Tw Cen MT"/>
              </a:rPr>
              <a:t>Τέταρτο επίπεδο διάρθρωσης</a:t>
            </a:r>
            <a:endParaRPr b="0" lang="en-US" sz="1400" spc="-1" strike="noStrike">
              <a:solidFill>
                <a:srgbClr val="000000"/>
              </a:solidFill>
              <a:latin typeface="Tw Cen MT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Tw Cen MT"/>
              </a:rPr>
              <a:t>Πέμπτο επίπεδο διάρθρωσης</a:t>
            </a:r>
            <a:endParaRPr b="0" lang="en-US" sz="2000" spc="-1" strike="noStrike">
              <a:solidFill>
                <a:srgbClr val="000000"/>
              </a:solidFill>
              <a:latin typeface="Tw Cen MT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Tw Cen MT"/>
              </a:rPr>
              <a:t>Έκτο επίπεδο διάρθρωσης</a:t>
            </a:r>
            <a:endParaRPr b="0" lang="en-US" sz="2000" spc="-1" strike="noStrike">
              <a:solidFill>
                <a:srgbClr val="000000"/>
              </a:solidFill>
              <a:latin typeface="Tw Cen MT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Tw Cen MT"/>
              </a:rPr>
              <a:t>Έβδομο επίπεδο διάρθρωσης</a:t>
            </a:r>
            <a:endParaRPr b="0" lang="en-US" sz="20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traight Connector 6"/>
          <p:cNvCxnSpPr/>
          <p:nvPr/>
        </p:nvCxnSpPr>
        <p:spPr>
          <a:xfrm flipV="1">
            <a:off x="761760" y="826200"/>
            <a:ext cx="360" cy="914760"/>
          </a:xfrm>
          <a:prstGeom prst="straightConnector1">
            <a:avLst/>
          </a:prstGeom>
          <a:ln w="19050">
            <a:solidFill>
              <a:srgbClr val="1cade4"/>
            </a:solidFill>
            <a:round/>
          </a:ln>
        </p:spPr>
      </p:cxnSp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1024200" y="585360"/>
            <a:ext cx="9719640" cy="14994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80000"/>
              </a:lnSpc>
              <a:buNone/>
            </a:pPr>
            <a:r>
              <a:rPr b="0" lang="el-GR" sz="5000" spc="97" strike="noStrike" cap="all">
                <a:solidFill>
                  <a:srgbClr val="0d0d0d"/>
                </a:solidFill>
                <a:latin typeface="Tw Cen MT Condensed"/>
              </a:rPr>
              <a:t>Στυλ κύριου τίτλου</a:t>
            </a:r>
            <a:endParaRPr b="0" lang="en-US" sz="50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1024200" y="2286000"/>
            <a:ext cx="9719640" cy="4023000"/>
          </a:xfrm>
          <a:prstGeom prst="rect">
            <a:avLst/>
          </a:prstGeom>
          <a:noFill/>
          <a:ln w="0">
            <a:noFill/>
          </a:ln>
        </p:spPr>
        <p:txBody>
          <a:bodyPr lIns="45720" rIns="45720" anchor="t">
            <a:noAutofit/>
          </a:bodyPr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0" lang="el-GR" sz="2200" spc="-1" strike="noStrike">
                <a:solidFill>
                  <a:srgbClr val="000000"/>
                </a:solidFill>
                <a:latin typeface="Tw Cen MT"/>
              </a:rPr>
              <a:t>Στυλ υποδείγματος κειμένου</a:t>
            </a: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  <a:p>
            <a:pPr lvl="1" marL="265320" indent="-137160">
              <a:lnSpc>
                <a:spcPct val="90000"/>
              </a:lnSpc>
              <a:spcBef>
                <a:spcPts val="201"/>
              </a:spcBef>
              <a:spcAft>
                <a:spcPts val="400"/>
              </a:spcAft>
              <a:buClr>
                <a:srgbClr val="1cade4"/>
              </a:buClr>
              <a:buFont typeface="Wingdings 3" charset="2"/>
              <a:buChar char=""/>
            </a:pPr>
            <a:r>
              <a:rPr b="0" lang="el-GR" sz="1800" spc="-1" strike="noStrike">
                <a:solidFill>
                  <a:srgbClr val="000000"/>
                </a:solidFill>
                <a:latin typeface="Tw Cen MT"/>
              </a:rPr>
              <a:t>Δεύτερου επιπέδου</a:t>
            </a:r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  <a:p>
            <a:pPr lvl="2" marL="448200" indent="-137160">
              <a:lnSpc>
                <a:spcPct val="90000"/>
              </a:lnSpc>
              <a:spcBef>
                <a:spcPts val="201"/>
              </a:spcBef>
              <a:spcAft>
                <a:spcPts val="400"/>
              </a:spcAft>
              <a:buClr>
                <a:srgbClr val="1cade4"/>
              </a:buClr>
              <a:buFont typeface="Wingdings 3" charset="2"/>
              <a:buChar char=""/>
            </a:pPr>
            <a:r>
              <a:rPr b="0" lang="el-GR" sz="1400" spc="-1" strike="noStrike">
                <a:solidFill>
                  <a:srgbClr val="000000"/>
                </a:solidFill>
                <a:latin typeface="Tw Cen MT"/>
              </a:rPr>
              <a:t>Τρίτου επιπέδου</a:t>
            </a:r>
            <a:endParaRPr b="0" lang="en-US" sz="1400" spc="-1" strike="noStrike">
              <a:solidFill>
                <a:srgbClr val="000000"/>
              </a:solidFill>
              <a:latin typeface="Tw Cen MT"/>
            </a:endParaRPr>
          </a:p>
          <a:p>
            <a:pPr lvl="3" marL="594360" indent="-137160">
              <a:lnSpc>
                <a:spcPct val="90000"/>
              </a:lnSpc>
              <a:spcBef>
                <a:spcPts val="201"/>
              </a:spcBef>
              <a:spcAft>
                <a:spcPts val="400"/>
              </a:spcAft>
              <a:buClr>
                <a:srgbClr val="1cade4"/>
              </a:buClr>
              <a:buFont typeface="Wingdings 3" charset="2"/>
              <a:buChar char=""/>
            </a:pPr>
            <a:r>
              <a:rPr b="0" lang="el-GR" sz="1400" spc="-1" strike="noStrike">
                <a:solidFill>
                  <a:srgbClr val="000000"/>
                </a:solidFill>
                <a:latin typeface="Tw Cen MT"/>
              </a:rPr>
              <a:t>Τέταρτου επιπέδου</a:t>
            </a:r>
            <a:endParaRPr b="0" lang="en-US" sz="1400" spc="-1" strike="noStrike">
              <a:solidFill>
                <a:srgbClr val="000000"/>
              </a:solidFill>
              <a:latin typeface="Tw Cen MT"/>
            </a:endParaRPr>
          </a:p>
          <a:p>
            <a:pPr lvl="4" marL="777240" indent="-137160">
              <a:lnSpc>
                <a:spcPct val="90000"/>
              </a:lnSpc>
              <a:spcBef>
                <a:spcPts val="201"/>
              </a:spcBef>
              <a:spcAft>
                <a:spcPts val="400"/>
              </a:spcAft>
              <a:buClr>
                <a:srgbClr val="1cade4"/>
              </a:buClr>
              <a:buFont typeface="Wingdings 3" charset="2"/>
              <a:buChar char=""/>
            </a:pPr>
            <a:r>
              <a:rPr b="0" lang="el-GR" sz="1400" spc="-1" strike="noStrike">
                <a:solidFill>
                  <a:srgbClr val="000000"/>
                </a:solidFill>
                <a:latin typeface="Tw Cen MT"/>
              </a:rPr>
              <a:t>Πέμπτου επιπέδου</a:t>
            </a:r>
            <a:endParaRPr b="0" lang="en-US" sz="14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dt" idx="4"/>
          </p:nvPr>
        </p:nvSpPr>
        <p:spPr>
          <a:xfrm>
            <a:off x="1024200" y="6470640"/>
            <a:ext cx="2153880" cy="2739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en-US" sz="1000" spc="-1" strike="noStrike">
                <a:solidFill>
                  <a:srgbClr val="0d0d0d"/>
                </a:solidFill>
                <a:latin typeface="Tw Cen MT Condensed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en-US" sz="1000" spc="-1" strike="noStrike">
                <a:solidFill>
                  <a:srgbClr val="0d0d0d"/>
                </a:solidFill>
                <a:latin typeface="Tw Cen MT Condensed"/>
              </a:rPr>
              <a:t>&lt;ημερομηνία/ώρα&gt;</a:t>
            </a:r>
            <a:endParaRPr b="0" lang="el-GR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ftr" idx="5"/>
          </p:nvPr>
        </p:nvSpPr>
        <p:spPr>
          <a:xfrm>
            <a:off x="4843080" y="6470640"/>
            <a:ext cx="5901120" cy="2739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el-G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l-GR" sz="1400" spc="-1" strike="noStrike">
                <a:solidFill>
                  <a:srgbClr val="000000"/>
                </a:solidFill>
                <a:latin typeface="Times New Roman"/>
              </a:rPr>
              <a:t>&lt;υποσέλιδο&gt;</a:t>
            </a:r>
            <a:endParaRPr b="0" lang="el-G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0" name="PlaceHolder 5"/>
          <p:cNvSpPr>
            <a:spLocks noGrp="1"/>
          </p:cNvSpPr>
          <p:nvPr>
            <p:ph type="sldNum" idx="6"/>
          </p:nvPr>
        </p:nvSpPr>
        <p:spPr>
          <a:xfrm>
            <a:off x="10837440" y="6470640"/>
            <a:ext cx="973440" cy="2739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en-US" sz="1000" spc="-1" strike="noStrike">
                <a:solidFill>
                  <a:srgbClr val="0d0d0d"/>
                </a:solidFill>
                <a:latin typeface="Tw Cen MT Condensed"/>
              </a:defRPr>
            </a:lvl1pPr>
          </a:lstStyle>
          <a:p>
            <a:pPr indent="0">
              <a:lnSpc>
                <a:spcPct val="100000"/>
              </a:lnSpc>
              <a:buNone/>
            </a:pPr>
            <a:fld id="{3B9DFECE-151B-4C4A-9CBC-18A55EF6991F}" type="slidenum">
              <a:rPr b="0" lang="en-US" sz="1000" spc="-1" strike="noStrike">
                <a:solidFill>
                  <a:srgbClr val="0d0d0d"/>
                </a:solidFill>
                <a:latin typeface="Tw Cen MT Condensed"/>
              </a:rPr>
              <a:t>&lt;αριθμός&gt;</a:t>
            </a:fld>
            <a:endParaRPr b="0" lang="el-GR" sz="1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0" y="4538160"/>
            <a:ext cx="8229240" cy="231948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0">
            <a:noFill/>
          </a:ln>
        </p:spPr>
        <p:txBody>
          <a:bodyPr anchor="ctr">
            <a:normAutofit/>
          </a:bodyPr>
          <a:p>
            <a:pPr indent="0" algn="r">
              <a:lnSpc>
                <a:spcPct val="80000"/>
              </a:lnSpc>
              <a:buNone/>
            </a:pPr>
            <a:r>
              <a:rPr b="1" lang="fr-FR" sz="2400" spc="199" strike="noStrike" cap="all">
                <a:solidFill>
                  <a:srgbClr val="ff0000"/>
                </a:solidFill>
                <a:latin typeface="Tahoma"/>
                <a:ea typeface="Tahoma"/>
              </a:rPr>
              <a:t>ADJECTIFS –PRONOMS POSSESSIFS</a:t>
            </a:r>
            <a:endParaRPr b="0" lang="en-US" sz="2400" spc="-1" strike="noStrike">
              <a:solidFill>
                <a:srgbClr val="000000"/>
              </a:solidFill>
              <a:latin typeface="Tw Cen MT"/>
            </a:endParaRPr>
          </a:p>
        </p:txBody>
      </p:sp>
      <p:pic>
        <p:nvPicPr>
          <p:cNvPr id="88" name="Εικόνα 3" descr=""/>
          <p:cNvPicPr/>
          <p:nvPr/>
        </p:nvPicPr>
        <p:blipFill>
          <a:blip r:embed="rId1"/>
          <a:stretch/>
        </p:blipFill>
        <p:spPr>
          <a:xfrm>
            <a:off x="9139320" y="4620240"/>
            <a:ext cx="2142720" cy="2142720"/>
          </a:xfrm>
          <a:prstGeom prst="rect">
            <a:avLst/>
          </a:prstGeom>
          <a:ln w="0">
            <a:noFill/>
          </a:ln>
        </p:spPr>
      </p:pic>
      <p:sp>
        <p:nvSpPr>
          <p:cNvPr id="89" name="PlaceHolder 2"/>
          <p:cNvSpPr>
            <a:spLocks noGrp="1"/>
          </p:cNvSpPr>
          <p:nvPr>
            <p:ph type="subTitle"/>
          </p:nvPr>
        </p:nvSpPr>
        <p:spPr>
          <a:xfrm>
            <a:off x="8229600" y="4620240"/>
            <a:ext cx="3962160" cy="22374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/>
            <a:endParaRPr b="0" lang="el-GR" sz="1800" spc="-1" strike="noStrike">
              <a:solidFill>
                <a:srgbClr val="0d0d0d"/>
              </a:solidFill>
              <a:latin typeface="Tw Cen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12191760" cy="12020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80000"/>
              </a:lnSpc>
              <a:buNone/>
            </a:pPr>
            <a:r>
              <a:rPr b="1" lang="fr-FR" sz="5000" spc="97" strike="noStrike" cap="all">
                <a:solidFill>
                  <a:srgbClr val="ff0000"/>
                </a:solidFill>
                <a:latin typeface="Tw Cen MT Condensed"/>
              </a:rPr>
              <a:t>LES ADJECTIFS POSSESSIFS</a:t>
            </a:r>
            <a:endParaRPr b="0" lang="en-US" sz="5000" spc="-1" strike="noStrike">
              <a:solidFill>
                <a:srgbClr val="000000"/>
              </a:solidFill>
              <a:latin typeface="Tw Cen MT"/>
            </a:endParaRPr>
          </a:p>
        </p:txBody>
      </p:sp>
      <p:pic>
        <p:nvPicPr>
          <p:cNvPr id="91" name="Θέση περιεχομένου 9" descr=""/>
          <p:cNvPicPr/>
          <p:nvPr/>
        </p:nvPicPr>
        <p:blipFill>
          <a:blip r:embed="rId1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10743840" cy="9140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80000"/>
              </a:lnSpc>
              <a:buNone/>
            </a:pPr>
            <a:r>
              <a:rPr b="1" lang="fr-FR" sz="5000" spc="97" strike="noStrike" cap="all">
                <a:solidFill>
                  <a:srgbClr val="ff0000"/>
                </a:solidFill>
                <a:latin typeface="Tw Cen MT Condensed"/>
              </a:rPr>
              <a:t>Les pronoms possessifs</a:t>
            </a:r>
            <a:endParaRPr b="0" lang="en-US" sz="5000" spc="-1" strike="noStrike">
              <a:solidFill>
                <a:srgbClr val="000000"/>
              </a:solidFill>
              <a:latin typeface="Tw Cen MT"/>
            </a:endParaRPr>
          </a:p>
        </p:txBody>
      </p:sp>
      <p:pic>
        <p:nvPicPr>
          <p:cNvPr id="93" name="Θέση περιεχομένου 3" descr=""/>
          <p:cNvPicPr/>
          <p:nvPr/>
        </p:nvPicPr>
        <p:blipFill>
          <a:blip r:embed="rId1"/>
          <a:stretch/>
        </p:blipFill>
        <p:spPr>
          <a:xfrm>
            <a:off x="0" y="1083600"/>
            <a:ext cx="12310200" cy="5943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12191760" cy="11458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0">
            <a:noFill/>
          </a:ln>
        </p:spPr>
        <p:txBody>
          <a:bodyPr anchor="ctr">
            <a:normAutofit fontScale="68000"/>
          </a:bodyPr>
          <a:p>
            <a:pPr indent="0">
              <a:lnSpc>
                <a:spcPct val="80000"/>
              </a:lnSpc>
              <a:buNone/>
            </a:pPr>
            <a:r>
              <a:rPr b="1" lang="fr-FR" sz="1600" spc="97" strike="noStrike" cap="all">
                <a:solidFill>
                  <a:srgbClr val="ff0000"/>
                </a:solidFill>
                <a:latin typeface="Tahoma"/>
                <a:ea typeface="Tahoma"/>
              </a:rPr>
              <a:t>ACTIVITE</a:t>
            </a:r>
            <a:r>
              <a:rPr b="1" lang="fr-FR" sz="5000" spc="97" strike="noStrike" cap="all">
                <a:solidFill>
                  <a:srgbClr val="ff0000"/>
                </a:solidFill>
                <a:latin typeface="Tw Cen MT Condensed"/>
                <a:ea typeface="Tahoma"/>
              </a:rPr>
              <a:t> </a:t>
            </a:r>
            <a:r>
              <a:rPr b="1" lang="fr-FR" sz="1800" spc="97" strike="noStrike" cap="all">
                <a:solidFill>
                  <a:srgbClr val="ff0000"/>
                </a:solidFill>
                <a:latin typeface="Tahoma"/>
                <a:ea typeface="Tahoma"/>
              </a:rPr>
              <a:t>1:</a:t>
            </a:r>
            <a:br>
              <a:rPr sz="1800"/>
            </a:br>
            <a:r>
              <a:rPr b="1" lang="fr-FR" sz="1800" spc="97" strike="noStrike" cap="all">
                <a:solidFill>
                  <a:srgbClr val="0d0d0d"/>
                </a:solidFill>
                <a:latin typeface="Tahoma"/>
                <a:ea typeface="Tahoma"/>
              </a:rPr>
              <a:t>Consigne : Complétez avec un adjectif possessif. </a:t>
            </a:r>
            <a:r>
              <a:rPr b="1" lang="fr-FR" sz="1800" spc="97" strike="noStrike" cap="all">
                <a:solidFill>
                  <a:srgbClr val="0d0d0d"/>
                </a:solidFill>
                <a:latin typeface="Tahoma"/>
                <a:ea typeface="Tahoma"/>
              </a:rPr>
              <a:t>	</a:t>
            </a:r>
            <a:br>
              <a:rPr sz="1800"/>
            </a:br>
            <a:r>
              <a:rPr b="0" lang="it-IT" sz="1800" spc="97" strike="noStrike" cap="all">
                <a:solidFill>
                  <a:srgbClr val="0d0d0d"/>
                </a:solidFill>
                <a:latin typeface="Tahoma"/>
                <a:ea typeface="Tahoma"/>
              </a:rPr>
              <a:t>Ex : j’ ai un stylo. </a:t>
            </a:r>
            <a:r>
              <a:rPr b="0" lang="fr-FR" sz="1800" spc="97" strike="noStrike" cap="all">
                <a:solidFill>
                  <a:srgbClr val="0d0d0d"/>
                </a:solidFill>
                <a:latin typeface="Tahoma"/>
                <a:ea typeface="Tahoma"/>
              </a:rPr>
              <a:t>C’ est </a:t>
            </a:r>
            <a:r>
              <a:rPr b="1" lang="fr-FR" sz="1800" spc="97" strike="noStrike" cap="all">
                <a:solidFill>
                  <a:srgbClr val="0d0d0d"/>
                </a:solidFill>
                <a:latin typeface="Tahoma"/>
                <a:ea typeface="Tahoma"/>
              </a:rPr>
              <a:t>mon </a:t>
            </a:r>
            <a:r>
              <a:rPr b="0" lang="fr-FR" sz="1800" spc="97" strike="noStrike" cap="all">
                <a:solidFill>
                  <a:srgbClr val="0d0d0d"/>
                </a:solidFill>
                <a:latin typeface="Tahoma"/>
                <a:ea typeface="Tahoma"/>
              </a:rPr>
              <a:t>stylo (</a:t>
            </a:r>
            <a:r>
              <a:rPr b="0" lang="el-GR" sz="1800" spc="97" strike="noStrike" cap="all">
                <a:solidFill>
                  <a:srgbClr val="0d0d0d"/>
                </a:solidFill>
                <a:latin typeface="Tahoma"/>
                <a:ea typeface="Tahoma"/>
              </a:rPr>
              <a:t>Έχω ένα στυλό</a:t>
            </a:r>
            <a:r>
              <a:rPr b="0" lang="fr-FR" sz="1800" spc="97" strike="noStrike" cap="all">
                <a:solidFill>
                  <a:srgbClr val="0d0d0d"/>
                </a:solidFill>
                <a:latin typeface="Tahoma"/>
                <a:ea typeface="Tahoma"/>
              </a:rPr>
              <a:t>. </a:t>
            </a:r>
            <a:r>
              <a:rPr b="0" lang="el-GR" sz="1800" spc="97" strike="noStrike" cap="all">
                <a:solidFill>
                  <a:srgbClr val="0d0d0d"/>
                </a:solidFill>
                <a:latin typeface="Tahoma"/>
                <a:ea typeface="Tahoma"/>
              </a:rPr>
              <a:t>Είναι το στυλό </a:t>
            </a:r>
            <a:r>
              <a:rPr b="1" lang="el-GR" sz="1800" spc="97" strike="noStrike" cap="all">
                <a:solidFill>
                  <a:srgbClr val="0d0d0d"/>
                </a:solidFill>
                <a:latin typeface="Tahoma"/>
                <a:ea typeface="Tahoma"/>
              </a:rPr>
              <a:t>μου</a:t>
            </a:r>
            <a:r>
              <a:rPr b="0" lang="fr-FR" sz="1800" spc="97" strike="noStrike" cap="all">
                <a:solidFill>
                  <a:srgbClr val="0d0d0d"/>
                </a:solidFill>
                <a:latin typeface="Tahoma"/>
                <a:ea typeface="Tahoma"/>
              </a:rPr>
              <a:t>)</a:t>
            </a:r>
            <a:br>
              <a:rPr sz="1800"/>
            </a:br>
            <a:r>
              <a:rPr b="0" lang="fr-FR" sz="1800" spc="97" strike="noStrike" cap="all">
                <a:solidFill>
                  <a:srgbClr val="0d0d0d"/>
                </a:solidFill>
                <a:latin typeface="Tahoma"/>
                <a:ea typeface="Tahoma"/>
              </a:rPr>
              <a:t> </a:t>
            </a:r>
            <a:br>
              <a:rPr sz="1800"/>
            </a:br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-671760" y="1080000"/>
            <a:ext cx="12911760" cy="630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0">
            <a:noFill/>
          </a:ln>
        </p:spPr>
        <p:txBody>
          <a:bodyPr lIns="45720" rIns="45720" anchor="t">
            <a:normAutofit/>
          </a:bodyPr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0" lang="fr-FR" sz="2200" spc="-1" strike="noStrike">
                <a:solidFill>
                  <a:srgbClr val="000000"/>
                </a:solidFill>
                <a:latin typeface="Tw Cen MT"/>
              </a:rPr>
              <a:t>1. J'ai un frère. C'est _____frère. </a:t>
            </a: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0" lang="fr-FR" sz="2200" spc="-1" strike="noStrike">
                <a:solidFill>
                  <a:srgbClr val="000000"/>
                </a:solidFill>
                <a:latin typeface="Tw Cen MT"/>
              </a:rPr>
              <a:t>2. Tu as une sœur. C'est __________sœur. </a:t>
            </a: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0" lang="fr-FR" sz="2200" spc="-1" strike="noStrike">
                <a:solidFill>
                  <a:srgbClr val="000000"/>
                </a:solidFill>
                <a:latin typeface="Tw Cen MT"/>
              </a:rPr>
              <a:t>3. Robert a deux enfants. Ce sont __________enfants. </a:t>
            </a: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0" lang="fr-FR" sz="2200" spc="-1" strike="noStrike">
                <a:solidFill>
                  <a:srgbClr val="000000"/>
                </a:solidFill>
                <a:latin typeface="Tw Cen MT"/>
              </a:rPr>
              <a:t>4. Il a une fille. C'est ______________fille. </a:t>
            </a: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0" lang="fr-FR" sz="2200" spc="-1" strike="noStrike">
                <a:solidFill>
                  <a:srgbClr val="000000"/>
                </a:solidFill>
                <a:latin typeface="Tw Cen MT"/>
              </a:rPr>
              <a:t>5. Elle a un fils. C'est ___________fils. </a:t>
            </a: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0" lang="fr-FR" sz="2200" spc="-1" strike="noStrike">
                <a:solidFill>
                  <a:srgbClr val="000000"/>
                </a:solidFill>
                <a:latin typeface="Tw Cen MT"/>
              </a:rPr>
              <a:t>6. Monique a une tante. C'est __________tante. </a:t>
            </a: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0" lang="fr-FR" sz="2200" spc="-1" strike="noStrike">
                <a:solidFill>
                  <a:srgbClr val="000000"/>
                </a:solidFill>
                <a:latin typeface="Tw Cen MT"/>
              </a:rPr>
              <a:t>7. Elle a aussi un oncle. C'est ___________oncle. </a:t>
            </a: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0" lang="fr-FR" sz="2200" spc="-1" strike="noStrike">
                <a:solidFill>
                  <a:srgbClr val="000000"/>
                </a:solidFill>
                <a:latin typeface="Tw Cen MT"/>
              </a:rPr>
              <a:t>8. Nous avons des amis. Ce sont __________amis. </a:t>
            </a: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0" lang="fr-FR" sz="2200" spc="-1" strike="noStrike">
                <a:solidFill>
                  <a:srgbClr val="000000"/>
                </a:solidFill>
                <a:latin typeface="Tw Cen MT"/>
              </a:rPr>
              <a:t>9. Vous avez une télévision. C'est____________ télévision. </a:t>
            </a: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0" lang="fr-FR" sz="2200" spc="-1" strike="noStrike">
                <a:solidFill>
                  <a:srgbClr val="000000"/>
                </a:solidFill>
                <a:latin typeface="Tw Cen MT"/>
              </a:rPr>
              <a:t>10. Mes parents ont un chien. C'est __________chien. </a:t>
            </a: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12191760" cy="9478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80000"/>
              </a:lnSpc>
              <a:buNone/>
            </a:pPr>
            <a:r>
              <a:rPr b="1" lang="fr-FR" sz="5000" spc="97" strike="noStrike" cap="all">
                <a:solidFill>
                  <a:srgbClr val="ff0000"/>
                </a:solidFill>
                <a:latin typeface="Tw Cen MT Condensed"/>
              </a:rPr>
              <a:t>Activité 2 </a:t>
            </a:r>
            <a:endParaRPr b="0" lang="en-US" sz="50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0" y="948240"/>
            <a:ext cx="12191760" cy="5909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0">
            <a:noFill/>
          </a:ln>
        </p:spPr>
        <p:txBody>
          <a:bodyPr lIns="45720" rIns="45720" anchor="t">
            <a:normAutofit/>
          </a:bodyPr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0" lang="fr-FR" sz="2200" spc="-1" strike="noStrike">
                <a:solidFill>
                  <a:srgbClr val="000000"/>
                </a:solidFill>
                <a:latin typeface="Tahoma"/>
                <a:ea typeface="Tahoma"/>
              </a:rPr>
              <a:t>Exemple: C’ est la voiture de Paul </a:t>
            </a:r>
            <a:r>
              <a:rPr b="0" lang="en-US" sz="2200" spc="-1" strike="noStrike">
                <a:solidFill>
                  <a:srgbClr val="000000"/>
                </a:solidFill>
                <a:latin typeface="Tahoma"/>
                <a:ea typeface="Tahoma"/>
              </a:rPr>
              <a:t>► C’ est sa voiture ► C’ est la sienne</a:t>
            </a: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0" lang="fr-FR" sz="2200" spc="-1" strike="noStrike">
                <a:solidFill>
                  <a:srgbClr val="000000"/>
                </a:solidFill>
                <a:latin typeface="Tahoma"/>
                <a:ea typeface="Tahoma"/>
              </a:rPr>
              <a:t>2.Ce sont les chaussures de Marie </a:t>
            </a: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0" lang="fr-FR" sz="2200" spc="-1" strike="noStrike">
                <a:solidFill>
                  <a:srgbClr val="000000"/>
                </a:solidFill>
                <a:latin typeface="Tahoma"/>
                <a:ea typeface="Tahoma"/>
              </a:rPr>
              <a:t>3.C’est le prof des élèves </a:t>
            </a: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0" lang="fr-FR" sz="2200" spc="-1" strike="noStrike">
                <a:solidFill>
                  <a:srgbClr val="000000"/>
                </a:solidFill>
                <a:latin typeface="Tahoma"/>
                <a:ea typeface="Tahoma"/>
              </a:rPr>
              <a:t>4.Ces valises  sont à toi</a:t>
            </a: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0" lang="fr-FR" sz="2200" spc="-1" strike="noStrike">
                <a:solidFill>
                  <a:srgbClr val="000000"/>
                </a:solidFill>
                <a:latin typeface="Tahoma"/>
                <a:ea typeface="Tahoma"/>
              </a:rPr>
              <a:t>5.C’ est l’ enfant  des Dupont</a:t>
            </a: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0" lang="fr-FR" sz="2200" spc="-1" strike="noStrike">
                <a:solidFill>
                  <a:srgbClr val="000000"/>
                </a:solidFill>
                <a:latin typeface="Tahoma"/>
                <a:ea typeface="Tahoma"/>
              </a:rPr>
              <a:t>6.Ce sac est à vous</a:t>
            </a: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0" lang="fr-FR" sz="2200" spc="-1" strike="noStrike">
                <a:solidFill>
                  <a:srgbClr val="000000"/>
                </a:solidFill>
                <a:latin typeface="Tahoma"/>
                <a:ea typeface="Tahoma"/>
              </a:rPr>
              <a:t>7.Ces stylos sont à moi</a:t>
            </a: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0" lang="fr-FR" sz="2200" spc="-1" strike="noStrike">
                <a:solidFill>
                  <a:srgbClr val="000000"/>
                </a:solidFill>
                <a:latin typeface="Tahoma"/>
                <a:ea typeface="Tahoma"/>
              </a:rPr>
              <a:t>8.Ces téléphones portable appartient à lui</a:t>
            </a: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0" lang="fr-FR" sz="2200" spc="-1" strike="noStrike">
                <a:solidFill>
                  <a:srgbClr val="000000"/>
                </a:solidFill>
                <a:latin typeface="Tahoma"/>
                <a:ea typeface="Tahoma"/>
              </a:rPr>
              <a:t>9.Cette  maison est à elle</a:t>
            </a: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0" lang="fr-FR" sz="2200" spc="-1" strike="noStrike">
                <a:solidFill>
                  <a:srgbClr val="000000"/>
                </a:solidFill>
                <a:latin typeface="Tahoma"/>
                <a:ea typeface="Tahoma"/>
              </a:rPr>
              <a:t>10.Ces tables sont à nous</a:t>
            </a: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0" lang="fr-FR" sz="2200" spc="-1" strike="noStrike">
                <a:solidFill>
                  <a:srgbClr val="000000"/>
                </a:solidFill>
                <a:latin typeface="Tahoma"/>
                <a:ea typeface="Tahoma"/>
              </a:rPr>
              <a:t>11.Ce stylo est à toi</a:t>
            </a: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0" lang="fr-FR" sz="2200" spc="-1" strike="noStrike">
                <a:solidFill>
                  <a:srgbClr val="000000"/>
                </a:solidFill>
                <a:latin typeface="Tahoma"/>
                <a:ea typeface="Tahoma"/>
              </a:rPr>
              <a:t>12. Cette classe est à nous</a:t>
            </a: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  <a:p>
            <a:pPr indent="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None/>
            </a:pP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12191760" cy="11512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80000"/>
              </a:lnSpc>
              <a:buNone/>
            </a:pPr>
            <a:r>
              <a:rPr b="1" lang="fr-FR" sz="5000" spc="97" strike="noStrike" cap="all">
                <a:solidFill>
                  <a:srgbClr val="ff0000"/>
                </a:solidFill>
                <a:latin typeface="Tw Cen MT Condensed"/>
              </a:rPr>
              <a:t>Activité 3 Utilisez les pronoms possessifs</a:t>
            </a:r>
            <a:endParaRPr b="0" lang="en-US" sz="50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/>
          </p:nvPr>
        </p:nvSpPr>
        <p:spPr>
          <a:xfrm>
            <a:off x="0" y="1151640"/>
            <a:ext cx="12191760" cy="5706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0">
            <a:noFill/>
          </a:ln>
        </p:spPr>
        <p:txBody>
          <a:bodyPr lIns="45720" rIns="45720" anchor="t">
            <a:noAutofit/>
          </a:bodyPr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0" lang="fr-FR" sz="2200" spc="-1" strike="noStrike">
                <a:solidFill>
                  <a:srgbClr val="000000"/>
                </a:solidFill>
                <a:latin typeface="Tw Cen MT"/>
              </a:rPr>
              <a:t>1. J'ai acheté </a:t>
            </a:r>
            <a:r>
              <a:rPr b="1" lang="fr-FR" sz="2200" spc="-1" strike="noStrike">
                <a:solidFill>
                  <a:srgbClr val="000000"/>
                </a:solidFill>
                <a:latin typeface="Tw Cen MT"/>
              </a:rPr>
              <a:t>mes skis</a:t>
            </a:r>
            <a:r>
              <a:rPr b="0" lang="fr-FR" sz="2200" spc="-1" strike="noStrike">
                <a:solidFill>
                  <a:srgbClr val="000000"/>
                </a:solidFill>
                <a:latin typeface="Tw Cen MT"/>
              </a:rPr>
              <a:t> en Italie. Pierre a acheté </a:t>
            </a:r>
            <a:r>
              <a:rPr b="1" lang="fr-FR" sz="2200" spc="-1" strike="noStrike">
                <a:solidFill>
                  <a:srgbClr val="000000"/>
                </a:solidFill>
                <a:latin typeface="Tw Cen MT"/>
              </a:rPr>
              <a:t>les siens </a:t>
            </a:r>
            <a:r>
              <a:rPr b="0" lang="fr-FR" sz="2200" spc="-1" strike="noStrike">
                <a:solidFill>
                  <a:srgbClr val="000000"/>
                </a:solidFill>
                <a:latin typeface="Tw Cen MT"/>
              </a:rPr>
              <a:t>en France.</a:t>
            </a: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0" lang="fr-FR" sz="2200" spc="-1" strike="noStrike">
                <a:solidFill>
                  <a:srgbClr val="000000"/>
                </a:solidFill>
                <a:latin typeface="Tw Cen MT"/>
              </a:rPr>
              <a:t>2. Vous avez montré </a:t>
            </a:r>
            <a:r>
              <a:rPr b="1" lang="fr-FR" sz="2200" spc="-1" strike="noStrike">
                <a:solidFill>
                  <a:srgbClr val="000000"/>
                </a:solidFill>
                <a:latin typeface="Tw Cen MT"/>
              </a:rPr>
              <a:t>votre maison  </a:t>
            </a:r>
            <a:r>
              <a:rPr b="0" lang="fr-FR" sz="2200" spc="-1" strike="noStrike">
                <a:solidFill>
                  <a:srgbClr val="000000"/>
                </a:solidFill>
                <a:latin typeface="Tw Cen MT"/>
              </a:rPr>
              <a:t>à vos amis. J'ai montré </a:t>
            </a:r>
            <a:r>
              <a:rPr b="1" lang="fr-FR" sz="2200" spc="-1" strike="noStrike">
                <a:solidFill>
                  <a:srgbClr val="ff0000"/>
                </a:solidFill>
                <a:latin typeface="Tw Cen MT"/>
              </a:rPr>
              <a:t>________ </a:t>
            </a:r>
            <a:r>
              <a:rPr b="0" lang="fr-FR" sz="2200" spc="-1" strike="noStrike">
                <a:solidFill>
                  <a:srgbClr val="000000"/>
                </a:solidFill>
                <a:latin typeface="Tw Cen MT"/>
              </a:rPr>
              <a:t>à Marie.</a:t>
            </a: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0" lang="fr-FR" sz="2200" spc="-1" strike="noStrike">
                <a:solidFill>
                  <a:srgbClr val="000000"/>
                </a:solidFill>
                <a:latin typeface="Tw Cen MT"/>
              </a:rPr>
              <a:t>3. J'ai perdu </a:t>
            </a:r>
            <a:r>
              <a:rPr b="1" lang="fr-FR" sz="2200" spc="-1" strike="noStrike">
                <a:solidFill>
                  <a:srgbClr val="000000"/>
                </a:solidFill>
                <a:latin typeface="Tw Cen MT"/>
              </a:rPr>
              <a:t>mon livre</a:t>
            </a:r>
            <a:r>
              <a:rPr b="0" lang="fr-FR" sz="2200" spc="-1" strike="noStrike">
                <a:solidFill>
                  <a:srgbClr val="000000"/>
                </a:solidFill>
                <a:latin typeface="Tw Cen MT"/>
              </a:rPr>
              <a:t>. Peux-tu me prêter __________ ?</a:t>
            </a: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0" lang="fr-FR" sz="2200" spc="-1" strike="noStrike">
                <a:solidFill>
                  <a:srgbClr val="000000"/>
                </a:solidFill>
                <a:latin typeface="Tw Cen MT"/>
              </a:rPr>
              <a:t>4. Mes livres sont sur </a:t>
            </a:r>
            <a:r>
              <a:rPr b="1" lang="fr-FR" sz="2200" spc="-1" strike="noStrike">
                <a:solidFill>
                  <a:srgbClr val="000000"/>
                </a:solidFill>
                <a:latin typeface="Tw Cen MT"/>
              </a:rPr>
              <a:t>la tabl</a:t>
            </a:r>
            <a:r>
              <a:rPr b="0" lang="fr-FR" sz="2200" spc="-1" strike="noStrike">
                <a:solidFill>
                  <a:srgbClr val="000000"/>
                </a:solidFill>
                <a:latin typeface="Tw Cen MT"/>
              </a:rPr>
              <a:t>e. Où sont les livres de Pierre? - _________ sont dans le sac.</a:t>
            </a: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0" lang="fr-FR" sz="2200" spc="-1" strike="noStrike">
                <a:solidFill>
                  <a:srgbClr val="000000"/>
                </a:solidFill>
                <a:latin typeface="Tw Cen MT"/>
              </a:rPr>
              <a:t>5. Il ne sait rien de </a:t>
            </a:r>
            <a:r>
              <a:rPr b="1" lang="fr-FR" sz="2200" spc="-1" strike="noStrike">
                <a:solidFill>
                  <a:srgbClr val="000000"/>
                </a:solidFill>
                <a:latin typeface="Tw Cen MT"/>
              </a:rPr>
              <a:t>ma vie </a:t>
            </a:r>
            <a:r>
              <a:rPr b="0" lang="fr-FR" sz="2200" spc="-1" strike="noStrike">
                <a:solidFill>
                  <a:srgbClr val="000000"/>
                </a:solidFill>
                <a:latin typeface="Tw Cen MT"/>
              </a:rPr>
              <a:t>et je ne sais rien de _______________ .</a:t>
            </a: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0" lang="fr-FR" sz="2200" spc="-1" strike="noStrike">
                <a:solidFill>
                  <a:srgbClr val="000000"/>
                </a:solidFill>
                <a:latin typeface="Tw Cen MT"/>
              </a:rPr>
              <a:t>6. Je m'occupe de </a:t>
            </a:r>
            <a:r>
              <a:rPr b="1" lang="fr-FR" sz="2200" spc="-1" strike="noStrike">
                <a:solidFill>
                  <a:srgbClr val="000000"/>
                </a:solidFill>
                <a:latin typeface="Tw Cen MT"/>
              </a:rPr>
              <a:t>mes affaires </a:t>
            </a:r>
            <a:r>
              <a:rPr b="0" lang="fr-FR" sz="2200" spc="-1" strike="noStrike">
                <a:solidFill>
                  <a:srgbClr val="000000"/>
                </a:solidFill>
                <a:latin typeface="Tw Cen MT"/>
              </a:rPr>
              <a:t>et vous devez vous occuper des ____________ .</a:t>
            </a: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0" lang="fr-FR" sz="2200" spc="-1" strike="noStrike">
                <a:solidFill>
                  <a:srgbClr val="000000"/>
                </a:solidFill>
                <a:latin typeface="Tw Cen MT"/>
              </a:rPr>
              <a:t>7. J'ai mon opinion sur </a:t>
            </a:r>
            <a:r>
              <a:rPr b="1" lang="fr-FR" sz="2200" spc="-1" strike="noStrike">
                <a:solidFill>
                  <a:srgbClr val="000000"/>
                </a:solidFill>
                <a:latin typeface="Tw Cen MT"/>
              </a:rPr>
              <a:t>cette affaire</a:t>
            </a:r>
            <a:r>
              <a:rPr b="0" lang="fr-FR" sz="2200" spc="-1" strike="noStrike">
                <a:solidFill>
                  <a:srgbClr val="000000"/>
                </a:solidFill>
                <a:latin typeface="Tw Cen MT"/>
              </a:rPr>
              <a:t>. Quelle est _____________ ?</a:t>
            </a: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0" lang="fr-FR" sz="2200" spc="-1" strike="noStrike">
                <a:solidFill>
                  <a:srgbClr val="000000"/>
                </a:solidFill>
                <a:latin typeface="Tw Cen MT"/>
              </a:rPr>
              <a:t>8. Tu connais </a:t>
            </a:r>
            <a:r>
              <a:rPr b="1" lang="fr-FR" sz="2200" spc="-1" strike="noStrike">
                <a:solidFill>
                  <a:srgbClr val="000000"/>
                </a:solidFill>
                <a:latin typeface="Tw Cen MT"/>
              </a:rPr>
              <a:t>mes goûts</a:t>
            </a:r>
            <a:r>
              <a:rPr b="0" lang="fr-FR" sz="2200" spc="-1" strike="noStrike">
                <a:solidFill>
                  <a:srgbClr val="000000"/>
                </a:solidFill>
                <a:latin typeface="Tw Cen MT"/>
              </a:rPr>
              <a:t>, mais je ne connais pas________________ .</a:t>
            </a: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0" lang="fr-FR" sz="2200" spc="-1" strike="noStrike">
                <a:solidFill>
                  <a:srgbClr val="000000"/>
                </a:solidFill>
                <a:latin typeface="Tw Cen MT"/>
              </a:rPr>
              <a:t>9. Marie a déjà acheté </a:t>
            </a:r>
            <a:r>
              <a:rPr b="1" lang="fr-FR" sz="2200" spc="-1" strike="noStrike">
                <a:solidFill>
                  <a:srgbClr val="000000"/>
                </a:solidFill>
                <a:latin typeface="Tw Cen MT"/>
              </a:rPr>
              <a:t>ses billets de tr</a:t>
            </a:r>
            <a:r>
              <a:rPr b="0" lang="fr-FR" sz="2200" spc="-1" strike="noStrike">
                <a:solidFill>
                  <a:srgbClr val="000000"/>
                </a:solidFill>
                <a:latin typeface="Tw Cen MT"/>
              </a:rPr>
              <a:t>ains, mais je n'ai pas encore acheté __________.</a:t>
            </a: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0" lang="fr-FR" sz="2200" spc="-1" strike="noStrike">
                <a:solidFill>
                  <a:srgbClr val="000000"/>
                </a:solidFill>
                <a:latin typeface="Tw Cen MT"/>
              </a:rPr>
              <a:t>10. J'ai oublié </a:t>
            </a:r>
            <a:r>
              <a:rPr b="1" lang="fr-FR" sz="2200" spc="-1" strike="noStrike">
                <a:solidFill>
                  <a:srgbClr val="000000"/>
                </a:solidFill>
                <a:latin typeface="Tw Cen MT"/>
              </a:rPr>
              <a:t>mon stylo</a:t>
            </a:r>
            <a:r>
              <a:rPr b="0" lang="fr-FR" sz="2200" spc="-1" strike="noStrike">
                <a:solidFill>
                  <a:srgbClr val="000000"/>
                </a:solidFill>
                <a:latin typeface="Tw Cen MT"/>
              </a:rPr>
              <a:t>. Pouvez-vous me prêter_______________ , s'il vous plaît ?</a:t>
            </a: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0" lang="fr-FR" sz="2200" spc="-1" strike="noStrike">
                <a:solidFill>
                  <a:srgbClr val="000000"/>
                </a:solidFill>
                <a:latin typeface="Tw Cen MT"/>
              </a:rPr>
              <a:t>11.</a:t>
            </a:r>
            <a:r>
              <a:rPr b="0" lang="en-US" sz="2200" spc="-1" strike="noStrike">
                <a:solidFill>
                  <a:srgbClr val="000000"/>
                </a:solidFill>
                <a:latin typeface="Tw Cen MT"/>
              </a:rPr>
              <a:t> Ce sont </a:t>
            </a:r>
            <a:r>
              <a:rPr b="1" lang="en-US" sz="2200" spc="-1" strike="noStrike">
                <a:solidFill>
                  <a:srgbClr val="000000"/>
                </a:solidFill>
                <a:latin typeface="Tw Cen MT"/>
              </a:rPr>
              <a:t>tes affaires </a:t>
            </a:r>
            <a:r>
              <a:rPr b="0" lang="en-US" sz="2200" spc="-1" strike="noStrike">
                <a:solidFill>
                  <a:srgbClr val="000000"/>
                </a:solidFill>
                <a:latin typeface="Tw Cen MT"/>
              </a:rPr>
              <a:t>? Oui, ce sont__________</a:t>
            </a: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  <a:p>
            <a:pPr marL="91440" indent="-9144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0" lang="fr-FR" sz="2200" spc="-1" strike="noStrike">
                <a:solidFill>
                  <a:srgbClr val="000000"/>
                </a:solidFill>
                <a:latin typeface="Tw Cen MT"/>
              </a:rPr>
              <a:t>12.</a:t>
            </a:r>
            <a:r>
              <a:rPr b="0" lang="en-US" sz="2200" spc="-1" strike="noStrike">
                <a:solidFill>
                  <a:srgbClr val="000000"/>
                </a:solidFill>
                <a:latin typeface="Tw Cen MT"/>
              </a:rPr>
              <a:t> Ce sont </a:t>
            </a:r>
            <a:r>
              <a:rPr b="1" lang="en-US" sz="2200" spc="-1" strike="noStrike">
                <a:solidFill>
                  <a:srgbClr val="000000"/>
                </a:solidFill>
                <a:latin typeface="Tw Cen MT"/>
              </a:rPr>
              <a:t>leurs catalogues </a:t>
            </a:r>
            <a:r>
              <a:rPr b="0" lang="en-US" sz="2200" spc="-1" strike="noStrike">
                <a:solidFill>
                  <a:srgbClr val="000000"/>
                </a:solidFill>
                <a:latin typeface="Tw Cen MT"/>
              </a:rPr>
              <a:t>?_Oui ce sont___________________</a:t>
            </a: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Ολοκλήρωμα">
  <a:themeElements>
    <a:clrScheme name="Integral">
      <a:dk1>
        <a:srgbClr val="000000"/>
      </a:dk1>
      <a:lt1>
        <a:srgbClr val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Ολοκλήρωμα">
  <a:themeElements>
    <a:clrScheme name="Integral">
      <a:dk1>
        <a:srgbClr val="000000"/>
      </a:dk1>
      <a:lt1>
        <a:srgbClr val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212</TotalTime>
  <Application>LibreOffice/7.4.6.2$Windows_X86_64 LibreOffice_project/5b1f5509c2decdade7fda905e3e1429a67acd63d</Application>
  <AppVersion>15.0000</AppVersion>
  <Words>229</Words>
  <Paragraphs>40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2021-01-10T14:28:16Z</dcterms:created>
  <dc:creator>e-mashine</dc:creator>
  <dc:description/>
  <dc:language>el-GR</dc:language>
  <cp:lastModifiedBy/>
  <dcterms:modified xsi:type="dcterms:W3CDTF">2024-09-25T07:52:14Z</dcterms:modified>
  <cp:revision>17</cp:revision>
  <dc:subject/>
  <dc:title>A12                                    11/1/2021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Custom</vt:lpwstr>
  </property>
  <property fmtid="{D5CDD505-2E9C-101B-9397-08002B2CF9AE}" pid="3" name="Slides">
    <vt:i4>6</vt:i4>
  </property>
</Properties>
</file>