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4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4610100"/>
            <a:ext cx="8229600" cy="22479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b="1" dirty="0" smtClean="0"/>
              <a:t>CONDITIONNEL</a:t>
            </a:r>
            <a:endParaRPr lang="en-US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29600" y="4610100"/>
            <a:ext cx="3962400" cy="22479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b="1" dirty="0"/>
              <a:t>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30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01600" y="0"/>
            <a:ext cx="12192000" cy="208483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                                  La formation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4832"/>
            <a:ext cx="12192000" cy="48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82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8483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                                         EXEMPLES</a:t>
            </a:r>
            <a:endParaRPr lang="en-US" dirty="0"/>
          </a:p>
        </p:txBody>
      </p:sp>
      <p:pic>
        <p:nvPicPr>
          <p:cNvPr id="1026" name="Picture 2" descr="Le conditionnel prés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84" y="2084832"/>
            <a:ext cx="11886716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62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8483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                                     </a:t>
            </a:r>
            <a:r>
              <a:rPr lang="fr-FR" dirty="0" err="1" smtClean="0"/>
              <a:t>êTRE</a:t>
            </a:r>
            <a:r>
              <a:rPr lang="fr-FR" dirty="0" smtClean="0"/>
              <a:t> ET AVOIR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4832"/>
            <a:ext cx="12306299" cy="49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5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75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                                  LES VERBES IRREGULIERS</a:t>
            </a:r>
            <a:endParaRPr lang="en-US" dirty="0"/>
          </a:p>
        </p:txBody>
      </p:sp>
      <p:pic>
        <p:nvPicPr>
          <p:cNvPr id="3074" name="Picture 2" descr="Le conditionnel présent | Conditionnel présent, Verbes irréguliers, Ver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500"/>
            <a:ext cx="120904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64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8483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                                  utilisation</a:t>
            </a:r>
            <a:endParaRPr lang="en-US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" y="1986108"/>
            <a:ext cx="12065000" cy="4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1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8483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                       </a:t>
            </a:r>
            <a:r>
              <a:rPr lang="fr-FR" dirty="0" smtClean="0"/>
              <a:t>Quand </a:t>
            </a:r>
            <a:r>
              <a:rPr lang="fr-FR" dirty="0" smtClean="0"/>
              <a:t>on l’ utilise?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084832"/>
            <a:ext cx="12192000" cy="477316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/>
              <a:t>Il peut </a:t>
            </a:r>
            <a:r>
              <a:rPr lang="fr-FR" b="1" dirty="0" smtClean="0"/>
              <a:t> </a:t>
            </a:r>
            <a:r>
              <a:rPr lang="fr-FR" b="1" dirty="0"/>
              <a:t>servir à donner:</a:t>
            </a:r>
            <a:endParaRPr lang="fr-FR" dirty="0" smtClean="0"/>
          </a:p>
          <a:p>
            <a:r>
              <a:rPr lang="fr-FR" dirty="0"/>
              <a:t> </a:t>
            </a:r>
            <a:r>
              <a:rPr lang="fr-FR" dirty="0" smtClean="0"/>
              <a:t>-une</a:t>
            </a:r>
            <a:r>
              <a:rPr lang="fr-FR" dirty="0"/>
              <a:t> </a:t>
            </a:r>
            <a:r>
              <a:rPr lang="fr-FR" b="1" dirty="0"/>
              <a:t>information, sans certitude</a:t>
            </a:r>
            <a:r>
              <a:rPr lang="fr-FR" dirty="0"/>
              <a:t>: il se </a:t>
            </a:r>
            <a:r>
              <a:rPr lang="fr-FR" b="1" dirty="0"/>
              <a:t>pourrait </a:t>
            </a:r>
            <a:r>
              <a:rPr lang="fr-FR" dirty="0"/>
              <a:t>qu'il aille la voir.</a:t>
            </a:r>
          </a:p>
          <a:p>
            <a:r>
              <a:rPr lang="fr-FR" dirty="0"/>
              <a:t>- un </a:t>
            </a:r>
            <a:r>
              <a:rPr lang="fr-FR" b="1" dirty="0"/>
              <a:t>conseil</a:t>
            </a:r>
            <a:r>
              <a:rPr lang="fr-FR" dirty="0"/>
              <a:t>: tu </a:t>
            </a:r>
            <a:r>
              <a:rPr lang="fr-FR" b="1" dirty="0"/>
              <a:t>devrais </a:t>
            </a:r>
            <a:r>
              <a:rPr lang="fr-FR" dirty="0"/>
              <a:t>réviser si tu veux réussir tes examens</a:t>
            </a:r>
            <a:r>
              <a:rPr lang="fr-FR" dirty="0" smtClean="0"/>
              <a:t>.</a:t>
            </a:r>
            <a:r>
              <a:rPr lang="el-GR" dirty="0" smtClean="0"/>
              <a:t>(</a:t>
            </a:r>
            <a:r>
              <a:rPr lang="fr-FR" dirty="0" smtClean="0"/>
              <a:t>devoir)</a:t>
            </a:r>
            <a:endParaRPr lang="fr-FR" dirty="0"/>
          </a:p>
          <a:p>
            <a:r>
              <a:rPr lang="fr-FR" dirty="0"/>
              <a:t>- une </a:t>
            </a:r>
            <a:r>
              <a:rPr lang="fr-FR" b="1" dirty="0"/>
              <a:t>suggestion</a:t>
            </a:r>
            <a:r>
              <a:rPr lang="fr-FR" dirty="0"/>
              <a:t>: est-ce que ça te </a:t>
            </a:r>
            <a:r>
              <a:rPr lang="fr-FR" b="1" dirty="0"/>
              <a:t>dirait</a:t>
            </a:r>
            <a:r>
              <a:rPr lang="fr-FR" dirty="0"/>
              <a:t> d'aller au cinéma ce soir?</a:t>
            </a:r>
          </a:p>
          <a:p>
            <a:r>
              <a:rPr lang="fr-FR" dirty="0"/>
              <a:t>- un </a:t>
            </a:r>
            <a:r>
              <a:rPr lang="fr-FR" b="1" dirty="0"/>
              <a:t>souhait</a:t>
            </a:r>
            <a:r>
              <a:rPr lang="fr-FR" dirty="0"/>
              <a:t>: je </a:t>
            </a:r>
            <a:r>
              <a:rPr lang="fr-FR" b="1" dirty="0"/>
              <a:t>préférerais</a:t>
            </a:r>
            <a:r>
              <a:rPr lang="fr-FR" dirty="0"/>
              <a:t> une tasse de </a:t>
            </a:r>
            <a:r>
              <a:rPr lang="fr-FR" dirty="0" smtClean="0"/>
              <a:t>café.(aimer, vouloir)</a:t>
            </a:r>
            <a:endParaRPr lang="fr-FR" dirty="0"/>
          </a:p>
          <a:p>
            <a:r>
              <a:rPr lang="fr-FR" dirty="0" smtClean="0"/>
              <a:t>-</a:t>
            </a:r>
            <a:r>
              <a:rPr lang="fr-FR" b="1" dirty="0"/>
              <a:t>Il est généralement introduit dans une phrase avec un </a:t>
            </a:r>
            <a:r>
              <a:rPr lang="el-GR" b="1" dirty="0" smtClean="0"/>
              <a:t>«</a:t>
            </a:r>
            <a:r>
              <a:rPr lang="fr-FR" b="1" dirty="0" smtClean="0"/>
              <a:t>si</a:t>
            </a:r>
            <a:r>
              <a:rPr lang="el-GR" dirty="0" smtClean="0"/>
              <a:t>»</a:t>
            </a:r>
            <a:r>
              <a:rPr lang="fr-FR" dirty="0" smtClean="0"/>
              <a:t> :</a:t>
            </a:r>
            <a:r>
              <a:rPr lang="fr-FR" dirty="0"/>
              <a:t>S'il </a:t>
            </a:r>
            <a:r>
              <a:rPr lang="fr-FR" b="1" dirty="0"/>
              <a:t>pleuvait</a:t>
            </a:r>
            <a:r>
              <a:rPr lang="fr-FR" dirty="0"/>
              <a:t> plus souvent, la pelouse </a:t>
            </a:r>
            <a:r>
              <a:rPr lang="fr-FR" b="1" dirty="0"/>
              <a:t>serait </a:t>
            </a:r>
            <a:r>
              <a:rPr lang="fr-FR" dirty="0"/>
              <a:t>plus verte.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</a:t>
            </a:r>
            <a:r>
              <a:rPr lang="fr-FR" b="1" dirty="0"/>
              <a:t>Il peut être utilisé dans une</a:t>
            </a:r>
            <a:r>
              <a:rPr lang="fr-FR" dirty="0"/>
              <a:t> </a:t>
            </a:r>
            <a:r>
              <a:rPr lang="fr-FR" b="1" dirty="0"/>
              <a:t>formule de </a:t>
            </a:r>
            <a:r>
              <a:rPr lang="fr-FR" b="1" dirty="0" smtClean="0"/>
              <a:t>politesse: Auriez</a:t>
            </a:r>
            <a:r>
              <a:rPr lang="fr-FR" dirty="0" smtClean="0"/>
              <a:t>-vous </a:t>
            </a:r>
            <a:r>
              <a:rPr lang="fr-FR" dirty="0"/>
              <a:t>l'amabilité de fermer la porte, s'il-vous-plait</a:t>
            </a:r>
            <a:r>
              <a:rPr lang="fr-FR" dirty="0" smtClean="0"/>
              <a:t>?</a:t>
            </a:r>
            <a:r>
              <a:rPr lang="fr-FR" dirty="0"/>
              <a:t> .(vouloir, </a:t>
            </a:r>
            <a:r>
              <a:rPr lang="fr-FR" dirty="0" smtClean="0"/>
              <a:t>pouvoir)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40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400" dirty="0" smtClean="0"/>
              <a:t>                                                             </a:t>
            </a:r>
            <a:br>
              <a:rPr lang="fr-FR" sz="4400" dirty="0" smtClean="0"/>
            </a:br>
            <a:r>
              <a:rPr lang="fr-FR" sz="4400" dirty="0"/>
              <a:t> </a:t>
            </a:r>
            <a:r>
              <a:rPr lang="fr-FR" sz="4400" dirty="0" smtClean="0"/>
              <a:t>                                                Devoir</a:t>
            </a:r>
            <a:br>
              <a:rPr lang="fr-FR" sz="4400" dirty="0" smtClean="0"/>
            </a:br>
            <a:r>
              <a:rPr lang="fr-FR" sz="4400" b="1" dirty="0" smtClean="0"/>
              <a:t>Consigne</a:t>
            </a:r>
            <a:r>
              <a:rPr lang="fr-FR" sz="4400" b="1" dirty="0"/>
              <a:t> : Mettez les verbes au conditionnel présent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320800"/>
            <a:ext cx="12192000" cy="5537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1. Il____________ (aimer) bien devenir une star.</a:t>
            </a:r>
            <a:br>
              <a:rPr lang="fr-FR" dirty="0"/>
            </a:br>
            <a:r>
              <a:rPr lang="fr-FR" dirty="0"/>
              <a:t>2. Si elles se rencontraient au supermarché, elles_____________ (bavarder) longtemps.</a:t>
            </a:r>
            <a:br>
              <a:rPr lang="fr-FR" dirty="0"/>
            </a:br>
            <a:r>
              <a:rPr lang="fr-FR" dirty="0"/>
              <a:t>3. Si j'avais un chien, je le___________ (promener) chaque jour.</a:t>
            </a:r>
            <a:br>
              <a:rPr lang="fr-FR" dirty="0"/>
            </a:br>
            <a:r>
              <a:rPr lang="fr-FR" dirty="0"/>
              <a:t>4. Si nous étions plus attentifs en cours, nous___________ (finir) plus vite nos devoirs.</a:t>
            </a:r>
            <a:br>
              <a:rPr lang="fr-FR" dirty="0"/>
            </a:br>
            <a:r>
              <a:rPr lang="fr-FR" dirty="0"/>
              <a:t>5. Si vous gagniez de l'argent, vous le____________ (dépenser) trop vite.</a:t>
            </a:r>
            <a:br>
              <a:rPr lang="fr-FR" dirty="0"/>
            </a:br>
            <a:r>
              <a:rPr lang="fr-FR" dirty="0"/>
              <a:t>6. Si tu aimais bien les haricots verts, tu en_____________ (manger) souvent.</a:t>
            </a:r>
            <a:br>
              <a:rPr lang="fr-FR" dirty="0"/>
            </a:br>
            <a:r>
              <a:rPr lang="fr-FR" dirty="0"/>
              <a:t>7. Si mes élèves faisaient du bruit, j'________ (insister) pour obtenir le silence.</a:t>
            </a:r>
            <a:br>
              <a:rPr lang="fr-FR" dirty="0"/>
            </a:br>
            <a:r>
              <a:rPr lang="fr-FR" dirty="0"/>
              <a:t>8. Je (être) __________  riche en jouant à la loterie. </a:t>
            </a:r>
            <a:br>
              <a:rPr lang="fr-FR" dirty="0"/>
            </a:br>
            <a:r>
              <a:rPr lang="fr-FR" dirty="0"/>
              <a:t>9. Il_____________ (se souvenir) de moi si j'étais plus souvent avec lui.</a:t>
            </a:r>
            <a:br>
              <a:rPr lang="fr-FR" dirty="0"/>
            </a:br>
            <a:r>
              <a:rPr lang="fr-FR" dirty="0"/>
              <a:t>10. Je (préférer) _________ un verre de lait.</a:t>
            </a:r>
            <a:endParaRPr lang="en-US" dirty="0"/>
          </a:p>
          <a:p>
            <a:r>
              <a:rPr lang="fr-FR" dirty="0"/>
              <a:t>11. (aimer –tu)______________ aller au restaurant ?</a:t>
            </a:r>
            <a:endParaRPr lang="en-US" dirty="0"/>
          </a:p>
          <a:p>
            <a:r>
              <a:rPr lang="fr-FR" dirty="0"/>
              <a:t>12. Michel (sortir) __________sortirait de l'hôpital bientôt.</a:t>
            </a:r>
            <a:endParaRPr lang="en-US" dirty="0"/>
          </a:p>
          <a:p>
            <a:r>
              <a:rPr lang="fr-FR" dirty="0"/>
              <a:t>13. (Avoir)_____________ un stylo à me prêter ?</a:t>
            </a:r>
            <a:endParaRPr lang="en-US" dirty="0"/>
          </a:p>
          <a:p>
            <a:r>
              <a:rPr lang="fr-FR" dirty="0"/>
              <a:t>14. Elle (posséder)_________ beaucoup d'argent si elle ne le dépensait</a:t>
            </a:r>
            <a:r>
              <a:rPr lang="fr-FR" b="1" dirty="0"/>
              <a:t> pas.</a:t>
            </a:r>
            <a:endParaRPr lang="en-US" dirty="0"/>
          </a:p>
          <a:p>
            <a:r>
              <a:rPr lang="fr-FR" dirty="0"/>
              <a:t>15. A ta place je m' (excuser)_____________ très vite.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79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32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ήρωμα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</TotalTime>
  <Words>43</Words>
  <Application>Microsoft Office PowerPoint</Application>
  <PresentationFormat>Προσαρμογή</PresentationFormat>
  <Paragraphs>22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Ολοκλήρωμα</vt:lpstr>
      <vt:lpstr>CONDITIONNEL</vt:lpstr>
      <vt:lpstr>                                  La formation</vt:lpstr>
      <vt:lpstr>                                         EXEMPLES</vt:lpstr>
      <vt:lpstr>                                     êTRE ET AVOIR</vt:lpstr>
      <vt:lpstr>                                  LES VERBES IRREGULIERS</vt:lpstr>
      <vt:lpstr>                                  utilisation</vt:lpstr>
      <vt:lpstr>                       Quand on l’ utilise?</vt:lpstr>
      <vt:lpstr>                                                                                                               Devoir Consigne : Mettez les verbes au conditionnel présent </vt:lpstr>
      <vt:lpstr>Διαφάνεια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CONDITIONNEL</dc:title>
  <dc:creator>e-mashine</dc:creator>
  <cp:lastModifiedBy>Μαρια</cp:lastModifiedBy>
  <cp:revision>12</cp:revision>
  <dcterms:created xsi:type="dcterms:W3CDTF">2020-11-20T05:35:40Z</dcterms:created>
  <dcterms:modified xsi:type="dcterms:W3CDTF">2024-10-02T11:14:26Z</dcterms:modified>
</cp:coreProperties>
</file>