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A4DC-12DB-4460-AAF3-619A9E7E587F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D2C85-F548-4F2C-9CD0-A2C158E865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A4DC-12DB-4460-AAF3-619A9E7E587F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D2C85-F548-4F2C-9CD0-A2C158E865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A4DC-12DB-4460-AAF3-619A9E7E587F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D2C85-F548-4F2C-9CD0-A2C158E865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A4DC-12DB-4460-AAF3-619A9E7E587F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D2C85-F548-4F2C-9CD0-A2C158E865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A4DC-12DB-4460-AAF3-619A9E7E587F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D2C85-F548-4F2C-9CD0-A2C158E865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A4DC-12DB-4460-AAF3-619A9E7E587F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D2C85-F548-4F2C-9CD0-A2C158E865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A4DC-12DB-4460-AAF3-619A9E7E587F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D2C85-F548-4F2C-9CD0-A2C158E865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A4DC-12DB-4460-AAF3-619A9E7E587F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D2C85-F548-4F2C-9CD0-A2C158E865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A4DC-12DB-4460-AAF3-619A9E7E587F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D2C85-F548-4F2C-9CD0-A2C158E865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A4DC-12DB-4460-AAF3-619A9E7E587F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D2C85-F548-4F2C-9CD0-A2C158E865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A4DC-12DB-4460-AAF3-619A9E7E587F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D2C85-F548-4F2C-9CD0-A2C158E865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AA4DC-12DB-4460-AAF3-619A9E7E587F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D2C85-F548-4F2C-9CD0-A2C158E865A6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topquizz.com/quiz/Le-cinema-231599?key=c831ac3250b51d6d384b092cf3d70de7https://www.flevideo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sql53IcY4c&amp;ab_channel=EstebanFAURE" TargetMode="External"/><Relationship Id="rId2" Type="http://schemas.openxmlformats.org/officeDocument/2006/relationships/hyperlink" Target="https://www.youtube.com/watch?v=JYayQf03_wE&amp;ab_channel=FrenchTrailersSubtitle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axy8tKXLTXI&amp;ab_channel=FrenchTrailersSubtitled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pMkGgil6n0&amp;t=24s&amp;ab_channel=NathalieFL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5eKnCGAYDE&amp;ab_channel=InfoouMytho%3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2285991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fr-FR" b="1" dirty="0" smtClean="0"/>
              <a:t>LE </a:t>
            </a:r>
            <a:r>
              <a:rPr lang="fr-FR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CINÉMA</a:t>
            </a:r>
            <a:r>
              <a:rPr lang="fr-FR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fr-FR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2200" u="sng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https</a:t>
            </a:r>
            <a:r>
              <a:rPr lang="fr-FR" sz="2200" u="sng" dirty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://www.topquizz.com/quiz/Le-cinema-231599?key=c831ac3250b51d6d384b092cf3d70de7https://www.flevideo.com/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2357430"/>
            <a:ext cx="9144000" cy="4500570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4" name="3 - Εικόνα" descr="Faites entrer le cinéma dans votre classe ! | Enseigner le français avec  TV5MONDE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5992"/>
            <a:ext cx="9144000" cy="4572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 smtClean="0"/>
              <a:t>Répondez aux questions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fr-FR" dirty="0"/>
              <a:t>1.Allez-vous souvent au cinéma ?</a:t>
            </a:r>
            <a:endParaRPr lang="el-GR" dirty="0"/>
          </a:p>
          <a:p>
            <a:r>
              <a:rPr lang="fr-FR" dirty="0"/>
              <a:t>2. Avec qui allez-vous au cinéma ?</a:t>
            </a:r>
            <a:endParaRPr lang="el-GR" dirty="0"/>
          </a:p>
          <a:p>
            <a:r>
              <a:rPr lang="fr-FR" dirty="0"/>
              <a:t>3. Pourquoi va-t-on au cinéma ?</a:t>
            </a:r>
            <a:endParaRPr lang="el-GR" dirty="0"/>
          </a:p>
          <a:p>
            <a:r>
              <a:rPr lang="fr-FR" dirty="0"/>
              <a:t>4. Citez trois films français.</a:t>
            </a:r>
            <a:endParaRPr lang="el-GR" dirty="0"/>
          </a:p>
          <a:p>
            <a:r>
              <a:rPr lang="fr-FR" dirty="0"/>
              <a:t>5.Quels films ont eu le plus de succès en France ?</a:t>
            </a:r>
            <a:endParaRPr lang="el-GR" dirty="0"/>
          </a:p>
          <a:p>
            <a:r>
              <a:rPr lang="fr-FR" dirty="0"/>
              <a:t>6.Préférez-vous aller au cinéma ou regarder un film chez vous ? Pourquoi ?</a:t>
            </a:r>
            <a:endParaRPr lang="el-GR" dirty="0"/>
          </a:p>
          <a:p>
            <a:r>
              <a:rPr lang="fr-FR" dirty="0"/>
              <a:t>7.Quel genre de film aimez-vous ?</a:t>
            </a:r>
            <a:endParaRPr lang="el-GR" dirty="0"/>
          </a:p>
          <a:p>
            <a:r>
              <a:rPr lang="fr-FR" dirty="0"/>
              <a:t>8.De quel film pouvez-vous nous parler ?</a:t>
            </a:r>
            <a:endParaRPr lang="el-GR" dirty="0"/>
          </a:p>
          <a:p>
            <a:r>
              <a:rPr lang="fr-FR" dirty="0"/>
              <a:t>9. C’est un film de qui ?</a:t>
            </a:r>
            <a:endParaRPr lang="el-GR" dirty="0"/>
          </a:p>
          <a:p>
            <a:r>
              <a:rPr lang="fr-FR" dirty="0"/>
              <a:t>10. C’est un film avec qui ?</a:t>
            </a:r>
            <a:endParaRPr lang="el-GR" dirty="0"/>
          </a:p>
          <a:p>
            <a:r>
              <a:rPr lang="fr-FR" dirty="0"/>
              <a:t>11. Ce film date de quand ?</a:t>
            </a:r>
            <a:endParaRPr lang="el-GR" dirty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 smtClean="0"/>
              <a:t>Des bandes annonces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fr-FR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Bienvenue </a:t>
            </a:r>
            <a:r>
              <a:rPr lang="fr-FR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chez les </a:t>
            </a:r>
            <a:r>
              <a:rPr lang="fr-FR" sz="16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Ch'tis</a:t>
            </a:r>
            <a:r>
              <a:rPr lang="fr-FR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(2008) </a:t>
            </a:r>
          </a:p>
          <a:p>
            <a:pPr>
              <a:buNone/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https://www.youtube.com/watch?v=JYayQf03_wE&amp;ab_channel=FrenchTrailersSubtitled</a:t>
            </a:r>
            <a:endParaRPr lang="el-GR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fr-FR" sz="16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QU'EST </a:t>
            </a:r>
            <a:r>
              <a:rPr lang="fr-FR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CE QU'ON A FAIT AU BON DIEU ? </a:t>
            </a:r>
            <a:r>
              <a:rPr lang="fr-FR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(2014)</a:t>
            </a:r>
            <a:endParaRPr lang="fr-FR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https://www.youtube.com/watch?v=isql53IcY4c&amp;ab_channel=EstebanFAURE</a:t>
            </a: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</a:t>
            </a:r>
            <a:r>
              <a:rPr lang="en-US" sz="16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Intouchables</a:t>
            </a:r>
            <a:r>
              <a:rPr lang="en-US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(2011)</a:t>
            </a:r>
          </a:p>
          <a:p>
            <a:pPr>
              <a:buNone/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4"/>
              </a:rPr>
              <a:t>https://www.youtube.com/watch?v=axy8tKXLTXI&amp;ab_channel=FrenchTrailersSubtitled</a:t>
            </a:r>
            <a:endParaRPr lang="en-U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l-GR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Parlons du cinéma</a:t>
            </a:r>
            <a:br>
              <a:rPr lang="fr-FR" dirty="0" smtClean="0"/>
            </a:br>
            <a:r>
              <a:rPr lang="en-US" sz="2200" dirty="0" smtClean="0">
                <a:hlinkClick r:id="rId2"/>
              </a:rPr>
              <a:t>https://www.youtube.com/watch?v=DpMkGgil6n0&amp;t=24s&amp;ab_channel=NathalieFLE</a:t>
            </a:r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b="1" dirty="0" smtClean="0"/>
              <a:t>Consigne</a:t>
            </a:r>
            <a:r>
              <a:rPr lang="fr-FR" b="1" dirty="0"/>
              <a:t> </a:t>
            </a:r>
            <a:r>
              <a:rPr lang="fr-FR" b="1" dirty="0" smtClean="0"/>
              <a:t>: Regardez la vidéo au lien donné et trouvez </a:t>
            </a:r>
            <a:r>
              <a:rPr lang="fr-FR" b="1" dirty="0"/>
              <a:t>le mot approprié</a:t>
            </a:r>
            <a:endParaRPr lang="el-GR" dirty="0"/>
          </a:p>
          <a:p>
            <a:r>
              <a:rPr lang="fr-FR" dirty="0"/>
              <a:t>1.Comment s'appelle la personne dirigeant le film et les acteurs ? ________________</a:t>
            </a:r>
            <a:endParaRPr lang="el-GR" dirty="0"/>
          </a:p>
          <a:p>
            <a:r>
              <a:rPr lang="fr-FR" dirty="0"/>
              <a:t>2.On  utilise quel mot pour dire «filmer».__________</a:t>
            </a:r>
            <a:endParaRPr lang="el-GR" dirty="0"/>
          </a:p>
          <a:p>
            <a:r>
              <a:rPr lang="fr-FR" dirty="0"/>
              <a:t>3.Quand un film passe sur les écrans de cinéma, on dit qu'il _______</a:t>
            </a:r>
            <a:endParaRPr lang="el-GR" dirty="0"/>
          </a:p>
          <a:p>
            <a:r>
              <a:rPr lang="fr-FR" dirty="0"/>
              <a:t>4.Comment s'appelle l'extrait vidéo qui présente le film avant sa sortie ?____________</a:t>
            </a:r>
            <a:endParaRPr lang="el-GR" dirty="0"/>
          </a:p>
          <a:p>
            <a:r>
              <a:rPr lang="fr-FR" dirty="0"/>
              <a:t>5.Quand on va voir un film en VO (version originale), comment s'appellent les textes dans notre langue ? ___________________</a:t>
            </a:r>
            <a:endParaRPr lang="el-GR" dirty="0"/>
          </a:p>
          <a:p>
            <a:r>
              <a:rPr lang="fr-FR" dirty="0"/>
              <a:t>6.Partie (d'un film, d'une émission) où sont indiqués les noms de ceux qui ont participé à sa réalisation.: _____________________</a:t>
            </a:r>
            <a:endParaRPr lang="el-GR" dirty="0"/>
          </a:p>
          <a:p>
            <a:r>
              <a:rPr lang="fr-FR" dirty="0"/>
              <a:t>7.Un "long métrage" désigne : _____________________</a:t>
            </a:r>
            <a:endParaRPr lang="el-GR" dirty="0"/>
          </a:p>
          <a:p>
            <a:r>
              <a:rPr lang="fr-FR" dirty="0"/>
              <a:t>8.Un film vraiment nul est ________________</a:t>
            </a:r>
            <a:endParaRPr lang="el-GR" dirty="0"/>
          </a:p>
          <a:p>
            <a:r>
              <a:rPr lang="fr-FR" dirty="0"/>
              <a:t>9.L'expression "se faire un film" veut dire : _______________</a:t>
            </a:r>
            <a:endParaRPr lang="el-GR" dirty="0"/>
          </a:p>
          <a:p>
            <a:r>
              <a:rPr lang="fr-FR" dirty="0"/>
              <a:t>10.Le film </a:t>
            </a:r>
            <a:r>
              <a:rPr lang="fr-FR" dirty="0" err="1"/>
              <a:t>biopic</a:t>
            </a:r>
            <a:r>
              <a:rPr lang="fr-FR" dirty="0"/>
              <a:t> c’est un film  ______________________</a:t>
            </a:r>
            <a:endParaRPr lang="el-GR" dirty="0"/>
          </a:p>
          <a:p>
            <a:r>
              <a:rPr lang="fr-FR" dirty="0"/>
              <a:t>11. Pour entrer dans la salle on achète un _________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Qui a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inventé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le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cinéma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 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https://www.youtube.com/watch?v=f5eKnCGAYDE&amp;ab_channel=InfoouMytho%3F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l-G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fr-FR" b="1" dirty="0" smtClean="0"/>
              <a:t>Consigne:</a:t>
            </a:r>
            <a:r>
              <a:rPr lang="fr-FR" dirty="0" smtClean="0"/>
              <a:t> Regardez la vidéo et complétez le texte</a:t>
            </a:r>
          </a:p>
          <a:p>
            <a:pPr>
              <a:buNone/>
            </a:pPr>
            <a:r>
              <a:rPr lang="fr-FR" dirty="0"/>
              <a:t> </a:t>
            </a:r>
            <a:r>
              <a:rPr lang="fr-FR" dirty="0" smtClean="0"/>
              <a:t>   Le </a:t>
            </a:r>
            <a:r>
              <a:rPr lang="fr-FR" dirty="0"/>
              <a:t>cinéma a été inventé en ___________  par Louis et Auguste Lumière deux frères _______________ qui </a:t>
            </a:r>
            <a:r>
              <a:rPr lang="fr-FR" dirty="0" smtClean="0"/>
              <a:t>__________à </a:t>
            </a:r>
            <a:r>
              <a:rPr lang="fr-FR" dirty="0"/>
              <a:t>Lyon, </a:t>
            </a:r>
            <a:r>
              <a:rPr lang="fr-FR" dirty="0" smtClean="0"/>
              <a:t>en  France</a:t>
            </a:r>
            <a:r>
              <a:rPr lang="fr-FR" dirty="0"/>
              <a:t>. Ils sont les premiers à avoir ____________ un film au public </a:t>
            </a:r>
            <a:r>
              <a:rPr lang="fr-FR" dirty="0" smtClean="0"/>
              <a:t>_________à </a:t>
            </a:r>
            <a:r>
              <a:rPr lang="fr-FR" dirty="0"/>
              <a:t>une machine </a:t>
            </a:r>
            <a:r>
              <a:rPr lang="fr-FR" dirty="0" smtClean="0"/>
              <a:t>qu’  </a:t>
            </a:r>
            <a:r>
              <a:rPr lang="fr-FR" dirty="0"/>
              <a:t>ils avaient fabriquée. </a:t>
            </a:r>
            <a:r>
              <a:rPr lang="fr-FR" dirty="0" smtClean="0"/>
              <a:t>Mais, </a:t>
            </a:r>
            <a:r>
              <a:rPr lang="fr-FR" dirty="0"/>
              <a:t>pour concevoir cette </a:t>
            </a:r>
            <a:r>
              <a:rPr lang="fr-FR" dirty="0" smtClean="0"/>
              <a:t>machine, </a:t>
            </a:r>
            <a:r>
              <a:rPr lang="fr-FR" dirty="0"/>
              <a:t>les frères Lumières se sont ___________ du travail de beaucoup d’autres inventeurs. Mais </a:t>
            </a:r>
            <a:r>
              <a:rPr lang="fr-FR" dirty="0" smtClean="0"/>
              <a:t>alors comment </a:t>
            </a:r>
            <a:r>
              <a:rPr lang="fr-FR" dirty="0"/>
              <a:t>le cinéma a-t-il était inventé ? </a:t>
            </a:r>
            <a:endParaRPr lang="el-GR" dirty="0"/>
          </a:p>
          <a:p>
            <a:pPr>
              <a:buNone/>
            </a:pPr>
            <a:r>
              <a:rPr lang="fr-FR" dirty="0" smtClean="0"/>
              <a:t>      Au </a:t>
            </a:r>
            <a:r>
              <a:rPr lang="fr-FR" dirty="0"/>
              <a:t>__________, le cinéma doit beaucoup à </a:t>
            </a:r>
            <a:r>
              <a:rPr lang="fr-FR" dirty="0" err="1" smtClean="0"/>
              <a:t>la__________</a:t>
            </a:r>
            <a:r>
              <a:rPr lang="fr-FR" dirty="0" smtClean="0"/>
              <a:t>. </a:t>
            </a:r>
            <a:r>
              <a:rPr lang="fr-FR" dirty="0"/>
              <a:t>Dans les années 1880, la première utilisation d’une pellicule souple ____________ la photo et donne l’idée à Thomas </a:t>
            </a:r>
            <a:r>
              <a:rPr lang="fr-FR" dirty="0" err="1"/>
              <a:t>Edisson</a:t>
            </a:r>
            <a:r>
              <a:rPr lang="fr-FR" dirty="0"/>
              <a:t>, un grand inventeur américain,  </a:t>
            </a:r>
            <a:r>
              <a:rPr lang="fr-FR" dirty="0" smtClean="0"/>
              <a:t>de mettre au point    </a:t>
            </a:r>
            <a:r>
              <a:rPr lang="fr-FR" dirty="0"/>
              <a:t>en 1891 une camera et un </a:t>
            </a:r>
            <a:r>
              <a:rPr lang="fr-FR" dirty="0" err="1" smtClean="0"/>
              <a:t>____________pour</a:t>
            </a:r>
            <a:r>
              <a:rPr lang="fr-FR" dirty="0" smtClean="0"/>
              <a:t> </a:t>
            </a:r>
            <a:r>
              <a:rPr lang="fr-FR" dirty="0"/>
              <a:t>visionner les images. Sur la deuxième appareil fait ___________  très vite les photos prises par la camera et donne l’illusion du mouvement.  En 1895 les frères Lumière font mieux : ils créent le cinématographe qui  ______________ en même temps de camera et de projecteur et ils projettent pour la première fois un film devant le public : c’ est la __________  des ouvriers de l’ une de leurs usines . Parmi les </a:t>
            </a:r>
            <a:r>
              <a:rPr lang="fr-FR" dirty="0" smtClean="0"/>
              <a:t>___________ </a:t>
            </a:r>
            <a:r>
              <a:rPr lang="fr-FR" dirty="0"/>
              <a:t>se trouve Georges Méliès  qui, éblouit par ce </a:t>
            </a:r>
            <a:r>
              <a:rPr lang="fr-FR" dirty="0" smtClean="0"/>
              <a:t>spectacle, </a:t>
            </a:r>
            <a:r>
              <a:rPr lang="fr-FR" dirty="0"/>
              <a:t>va  _______________ l’ un des premiers </a:t>
            </a:r>
            <a:r>
              <a:rPr lang="fr-FR" dirty="0" smtClean="0"/>
              <a:t>____________ des </a:t>
            </a:r>
            <a:r>
              <a:rPr lang="fr-FR" dirty="0"/>
              <a:t>films de fiction. Si les films de frères Lumière  n’ étaient pas d’ œuvres d’ art , leur _______________  a sans conteste donné naissance au cinéma moderne. Aujourd’hui le numérique, les effets spéciaux et la </a:t>
            </a:r>
            <a:r>
              <a:rPr lang="fr-FR" dirty="0" smtClean="0"/>
              <a:t>3D </a:t>
            </a:r>
            <a:r>
              <a:rPr lang="fr-FR" dirty="0"/>
              <a:t>ont beaucoup fait _____________ le cinéma mais la magie reste la même.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130</Words>
  <Application>Microsoft Office PowerPoint</Application>
  <PresentationFormat>Προβολή στην οθόνη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LE CINÉMA  https://www.topquizz.com/quiz/Le-cinema-231599?key=c831ac3250b51d6d384b092cf3d70de7https://www.flevideo.com/ </vt:lpstr>
      <vt:lpstr>Répondez aux questions</vt:lpstr>
      <vt:lpstr>Des bandes annonces</vt:lpstr>
      <vt:lpstr> Parlons du cinéma https://www.youtube.com/watch?v=DpMkGgil6n0&amp;t=24s&amp;ab_channel=NathalieFLE </vt:lpstr>
      <vt:lpstr>Qui a inventé le cinéma? https://www.youtube.com/watch?v=f5eKnCGAYDE&amp;ab_channel=InfoouMytho%3F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CINEMA</dc:title>
  <dc:creator>Μαρια</dc:creator>
  <cp:lastModifiedBy>Μαρια</cp:lastModifiedBy>
  <cp:revision>4</cp:revision>
  <dcterms:created xsi:type="dcterms:W3CDTF">2024-12-03T17:47:23Z</dcterms:created>
  <dcterms:modified xsi:type="dcterms:W3CDTF">2024-12-03T18:25:35Z</dcterms:modified>
</cp:coreProperties>
</file>