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729E-AD99-46C0-A60B-0C1D5C0E7E11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8E9-0B61-48CB-B33F-02C9A9AC85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729E-AD99-46C0-A60B-0C1D5C0E7E11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8E9-0B61-48CB-B33F-02C9A9AC85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729E-AD99-46C0-A60B-0C1D5C0E7E11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8E9-0B61-48CB-B33F-02C9A9AC85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729E-AD99-46C0-A60B-0C1D5C0E7E11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8E9-0B61-48CB-B33F-02C9A9AC85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729E-AD99-46C0-A60B-0C1D5C0E7E11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8E9-0B61-48CB-B33F-02C9A9AC85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729E-AD99-46C0-A60B-0C1D5C0E7E11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8E9-0B61-48CB-B33F-02C9A9AC85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729E-AD99-46C0-A60B-0C1D5C0E7E11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8E9-0B61-48CB-B33F-02C9A9AC85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729E-AD99-46C0-A60B-0C1D5C0E7E11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8E9-0B61-48CB-B33F-02C9A9AC85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729E-AD99-46C0-A60B-0C1D5C0E7E11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8E9-0B61-48CB-B33F-02C9A9AC85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729E-AD99-46C0-A60B-0C1D5C0E7E11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8E9-0B61-48CB-B33F-02C9A9AC85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729E-AD99-46C0-A60B-0C1D5C0E7E11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8E9-0B61-48CB-B33F-02C9A9AC85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B729E-AD99-46C0-A60B-0C1D5C0E7E11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FE8E9-0B61-48CB-B33F-02C9A9AC858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2643181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LES RÉSEAUX SOCIAUX</a:t>
            </a:r>
            <a:r>
              <a:rPr lang="en-US" b="1" dirty="0"/>
              <a:t/>
            </a:r>
            <a:br>
              <a:rPr lang="en-US" b="1" dirty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3 - Εικόνα" descr="Réseaux sociaux : où en est la confiance des utilisateurs ? - Olivier Rober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43182"/>
            <a:ext cx="9144000" cy="4214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Une définition des réseaux sociaux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dirty="0"/>
              <a:t>T</a:t>
            </a:r>
            <a:r>
              <a:rPr lang="fr-FR" dirty="0" smtClean="0"/>
              <a:t>ous </a:t>
            </a:r>
            <a:r>
              <a:rPr lang="fr-FR" dirty="0"/>
              <a:t>les sites web, applications mobiles et plateformes permettant de créer du lien social en ligne. Ce sont des systèmes qui offrent à leurs utilisateurs des outils et des interfaces propices aux interactions.</a:t>
            </a:r>
          </a:p>
          <a:p>
            <a:r>
              <a:rPr lang="fr-FR" dirty="0"/>
              <a:t>Il existe aujourd’hui un très grand nombre de médias sociaux. Certains sont dédiés à des thèmes en particulier, d’autres sont limités à des zones géographiques ou à des communautés (réseaux sociaux d’écoles ou d’entreprises par exemple).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Les </a:t>
            </a:r>
            <a:r>
              <a:rPr lang="en-US" dirty="0"/>
              <a:t>plus </a:t>
            </a:r>
            <a:r>
              <a:rPr lang="en-US" dirty="0" err="1"/>
              <a:t>connus</a:t>
            </a:r>
            <a:r>
              <a:rPr lang="en-US" dirty="0"/>
              <a:t> </a:t>
            </a:r>
            <a:r>
              <a:rPr lang="en-US" dirty="0" err="1"/>
              <a:t>utilisés</a:t>
            </a:r>
            <a:r>
              <a:rPr lang="en-US" dirty="0"/>
              <a:t> en France 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pPr fontAlgn="base"/>
            <a:r>
              <a:rPr lang="fr-FR" sz="48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Réseaux sociaux généralistes (communication et partage de contenu)</a:t>
            </a:r>
          </a:p>
          <a:p>
            <a:pPr fontAlgn="base"/>
            <a:r>
              <a:rPr lang="fr-FR" sz="48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Facebook</a:t>
            </a:r>
            <a:r>
              <a:rPr lang="fr-FR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FR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4800" dirty="0">
                <a:latin typeface="Tahoma" pitchFamily="34" charset="0"/>
                <a:ea typeface="Tahoma" pitchFamily="34" charset="0"/>
                <a:cs typeface="Tahoma" pitchFamily="34" charset="0"/>
              </a:rPr>
              <a:t>Environ 3 milliards d’utilisateurs actifs </a:t>
            </a:r>
            <a:r>
              <a:rPr lang="fr-FR" sz="4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mensuels.</a:t>
            </a:r>
            <a:endParaRPr lang="fr-FR" sz="4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/>
            <a:r>
              <a:rPr lang="fr-FR" sz="4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Instagram</a:t>
            </a:r>
            <a:r>
              <a:rPr lang="fr-FR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FR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4800" dirty="0">
                <a:latin typeface="Tahoma" pitchFamily="34" charset="0"/>
                <a:ea typeface="Tahoma" pitchFamily="34" charset="0"/>
                <a:cs typeface="Tahoma" pitchFamily="34" charset="0"/>
              </a:rPr>
              <a:t>Environ 2 milliards d’utilisateurs actifs </a:t>
            </a:r>
            <a:r>
              <a:rPr lang="fr-FR" sz="4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mensuels.</a:t>
            </a:r>
          </a:p>
          <a:p>
            <a:pPr fontAlgn="base"/>
            <a:r>
              <a:rPr lang="fr-FR" sz="48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Réseaux professionnels</a:t>
            </a:r>
          </a:p>
          <a:p>
            <a:pPr fontAlgn="base"/>
            <a:r>
              <a:rPr lang="fr-FR" sz="4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LinkedIn</a:t>
            </a:r>
            <a:r>
              <a:rPr lang="fr-FR" sz="4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FR" sz="4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4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Plus d’un milliard de membres inscrits.</a:t>
            </a:r>
          </a:p>
          <a:p>
            <a:pPr fontAlgn="base"/>
            <a:r>
              <a:rPr lang="fr-FR" sz="48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Réseaux de contenu visuel et créatif</a:t>
            </a:r>
          </a:p>
          <a:p>
            <a:pPr fontAlgn="base"/>
            <a:r>
              <a:rPr lang="fr-FR" sz="48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Pinterest</a:t>
            </a:r>
            <a:r>
              <a:rPr lang="fr-FR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FR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4800" dirty="0">
                <a:latin typeface="Tahoma" pitchFamily="34" charset="0"/>
                <a:ea typeface="Tahoma" pitchFamily="34" charset="0"/>
                <a:cs typeface="Tahoma" pitchFamily="34" charset="0"/>
              </a:rPr>
              <a:t>Environ 482 millions d’utilisateurs actifs </a:t>
            </a:r>
            <a:r>
              <a:rPr lang="fr-FR" sz="4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mensuels.</a:t>
            </a:r>
            <a:endParaRPr lang="fr-FR" sz="4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/>
            <a:r>
              <a:rPr lang="fr-FR" sz="4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YouTube</a:t>
            </a:r>
            <a:r>
              <a:rPr lang="fr-FR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FR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4800" dirty="0">
                <a:latin typeface="Tahoma" pitchFamily="34" charset="0"/>
                <a:ea typeface="Tahoma" pitchFamily="34" charset="0"/>
                <a:cs typeface="Tahoma" pitchFamily="34" charset="0"/>
              </a:rPr>
              <a:t>Environ 2,5 milliards d’utilisateurs actifs mensuels</a:t>
            </a:r>
            <a:r>
              <a:rPr lang="fr-FR" sz="4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fontAlgn="base"/>
            <a:r>
              <a:rPr lang="fr-FR" sz="48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Réseaux sociaux spécialisés dans les vidéos courtes ou le streaming</a:t>
            </a:r>
          </a:p>
          <a:p>
            <a:pPr fontAlgn="base"/>
            <a:r>
              <a:rPr lang="fr-FR" sz="48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TikTok</a:t>
            </a:r>
            <a:r>
              <a:rPr lang="fr-FR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FR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4800" dirty="0">
                <a:latin typeface="Tahoma" pitchFamily="34" charset="0"/>
                <a:ea typeface="Tahoma" pitchFamily="34" charset="0"/>
                <a:cs typeface="Tahoma" pitchFamily="34" charset="0"/>
              </a:rPr>
              <a:t>Environ 1,5 milliard d’utilisateurs actifs mensuels</a:t>
            </a:r>
            <a:r>
              <a:rPr lang="fr-FR" sz="4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fontAlgn="base"/>
            <a:r>
              <a:rPr lang="fr-FR" sz="48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Réseaux de discussion et de messagerie communautaire</a:t>
            </a:r>
          </a:p>
          <a:p>
            <a:pPr fontAlgn="base"/>
            <a:r>
              <a:rPr lang="fr-FR" sz="48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WhatsApp</a:t>
            </a:r>
            <a:r>
              <a:rPr lang="fr-FR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FR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4800" dirty="0">
                <a:latin typeface="Tahoma" pitchFamily="34" charset="0"/>
                <a:ea typeface="Tahoma" pitchFamily="34" charset="0"/>
                <a:cs typeface="Tahoma" pitchFamily="34" charset="0"/>
              </a:rPr>
              <a:t>Environ 2 milliards d’utilisateurs actifs mensuels. </a:t>
            </a:r>
            <a:endParaRPr lang="fr-FR" sz="4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/>
            <a:r>
              <a:rPr lang="fr-FR" sz="48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Réseaux de partage de musique et de sons</a:t>
            </a:r>
          </a:p>
          <a:p>
            <a:pPr fontAlgn="base"/>
            <a:r>
              <a:rPr lang="fr-FR" sz="48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SoundCloud</a:t>
            </a:r>
            <a:r>
              <a:rPr lang="fr-FR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FR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4800" dirty="0">
                <a:latin typeface="Tahoma" pitchFamily="34" charset="0"/>
                <a:ea typeface="Tahoma" pitchFamily="34" charset="0"/>
                <a:cs typeface="Tahoma" pitchFamily="34" charset="0"/>
              </a:rPr>
              <a:t>Plateforme de partage de musique avec des millions d’artistes et d’auditeurs </a:t>
            </a:r>
            <a:r>
              <a:rPr lang="fr-FR" sz="4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actifs.</a:t>
            </a:r>
            <a:endParaRPr lang="fr-FR" sz="4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/>
            <a:r>
              <a:rPr lang="fr-FR" sz="4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Spotify</a:t>
            </a:r>
            <a:r>
              <a:rPr lang="fr-FR" sz="4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(social </a:t>
            </a:r>
            <a:r>
              <a:rPr lang="fr-FR" sz="48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features</a:t>
            </a:r>
            <a:r>
              <a:rPr lang="fr-FR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br>
              <a:rPr lang="fr-FR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4800" dirty="0">
                <a:latin typeface="Tahoma" pitchFamily="34" charset="0"/>
                <a:ea typeface="Tahoma" pitchFamily="34" charset="0"/>
                <a:cs typeface="Tahoma" pitchFamily="34" charset="0"/>
              </a:rPr>
              <a:t>Environ 456 millions d’utilisateurs actifs mensuels, avec des fonctionnalités sociales intégrées.</a:t>
            </a:r>
          </a:p>
          <a:p>
            <a:pPr fontAlgn="base"/>
            <a:r>
              <a:rPr lang="fr-FR" sz="48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Réseaux sociaux basés sur les centres d’intérêts et les passions</a:t>
            </a:r>
          </a:p>
          <a:p>
            <a:pPr fontAlgn="base"/>
            <a:r>
              <a:rPr lang="fr-FR" sz="48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Reddit</a:t>
            </a:r>
            <a:endParaRPr lang="fr-FR" sz="4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/>
            <a:r>
              <a:rPr lang="fr-FR" sz="4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Tumblr</a:t>
            </a:r>
            <a:endParaRPr lang="fr-FR" sz="4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/>
            <a:r>
              <a:rPr lang="fr-FR" sz="48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Réseaux sociaux gaming</a:t>
            </a:r>
          </a:p>
          <a:p>
            <a:pPr fontAlgn="base"/>
            <a:r>
              <a:rPr lang="fr-FR" sz="48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Twitch</a:t>
            </a:r>
            <a:r>
              <a:rPr lang="fr-FR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FR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4800" dirty="0">
                <a:latin typeface="Tahoma" pitchFamily="34" charset="0"/>
                <a:ea typeface="Tahoma" pitchFamily="34" charset="0"/>
                <a:cs typeface="Tahoma" pitchFamily="34" charset="0"/>
              </a:rPr>
              <a:t>Environ 30 millions d’utilisateurs actifs quotidiens.</a:t>
            </a:r>
          </a:p>
          <a:p>
            <a:pPr fontAlgn="base"/>
            <a:endParaRPr lang="fr-FR" sz="4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/>
            <a:endParaRPr lang="fr-FR" sz="4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/>
            <a:endParaRPr lang="fr-FR" sz="4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/>
            <a:endParaRPr lang="fr-FR" sz="4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buNone/>
            </a:pPr>
            <a:r>
              <a:rPr lang="fr-FR" b="1" dirty="0" smtClean="0"/>
              <a:t/>
            </a:r>
            <a:br>
              <a:rPr lang="fr-FR" b="1" dirty="0" smtClean="0"/>
            </a:br>
            <a:endParaRPr lang="fr-FR" dirty="0" smtClean="0"/>
          </a:p>
          <a:p>
            <a:pPr fontAlgn="base"/>
            <a:endParaRPr lang="fr-FR" b="1" dirty="0" smtClean="0"/>
          </a:p>
          <a:p>
            <a:pPr>
              <a:buNone/>
            </a:pPr>
            <a:endParaRPr lang="el-G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Le </a:t>
            </a:r>
            <a:r>
              <a:rPr lang="fr-FR" b="1" dirty="0"/>
              <a:t>classement des réseaux sociaux les plus utilisés en France en 2024</a:t>
            </a:r>
            <a:br>
              <a:rPr lang="fr-FR" b="1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40000" lnSpcReduction="20000"/>
          </a:bodyPr>
          <a:lstStyle/>
          <a:p>
            <a:pPr fontAlgn="base">
              <a:buNone/>
            </a:pPr>
            <a:r>
              <a:rPr lang="fr-FR" b="1" dirty="0" smtClean="0"/>
              <a:t>        </a:t>
            </a: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fr-FR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Facebook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 : 72.3%</a:t>
            </a:r>
          </a:p>
          <a:p>
            <a:pPr fontAlgn="base">
              <a:buNone/>
            </a:pP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Malgré une popularité en déclin, surtout auprès des jeunes générations,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Facebook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est toujours l’application la plus utilisée en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2024.</a:t>
            </a:r>
          </a:p>
          <a:p>
            <a:pPr fontAlgn="base">
              <a:buNone/>
            </a:pP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2 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fr-FR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WhatsApp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 : 63.7%</a:t>
            </a:r>
          </a:p>
          <a:p>
            <a:pPr fontAlgn="base">
              <a:buNone/>
            </a:pP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WhatsApp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dépasse officiellement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Facebook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Messenger, et est maintenant la messagerie la plus utilisée par les Français.</a:t>
            </a:r>
          </a:p>
          <a:p>
            <a:pPr fontAlgn="base">
              <a:buNone/>
            </a:pP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3 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fr-FR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Instagram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 : 60.3%</a:t>
            </a:r>
          </a:p>
          <a:p>
            <a:pPr fontAlgn="base">
              <a:buNone/>
            </a:pP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Instagram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se fait dépasser par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WhatsApp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comparé à 2022, mais reste très populaire malgré un algorithme et des fonctionnalités qui ne font pas toujours l’unanimité.</a:t>
            </a:r>
          </a:p>
          <a:p>
            <a:pPr fontAlgn="base">
              <a:buNone/>
            </a:pP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4 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fr-FR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Facebook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 Messenger : 57.1%</a:t>
            </a:r>
          </a:p>
          <a:p>
            <a:pPr fontAlgn="base">
              <a:buNone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Légèrement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moins populaire que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WhatsApp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et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Instagram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pour envoyer des messages, Messenger continue tout de même d’être un incontournable pour beaucoup d’utilisateurs.</a:t>
            </a:r>
          </a:p>
          <a:p>
            <a:pPr fontAlgn="base">
              <a:buNone/>
            </a:pP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5 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fr-FR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Snapchat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 : 43.2 %</a:t>
            </a:r>
          </a:p>
          <a:p>
            <a:pPr fontAlgn="base">
              <a:buNone/>
            </a:pP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Bien que les plus jeunes commencent à se lasser de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Snapchat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, préférant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TikTok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, l’application reste encore très populaire.</a:t>
            </a:r>
          </a:p>
          <a:p>
            <a:pPr fontAlgn="base">
              <a:buNone/>
            </a:pP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6 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fr-FR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TikTok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 : 39.4%</a:t>
            </a:r>
          </a:p>
          <a:p>
            <a:pPr fontAlgn="base">
              <a:buNone/>
            </a:pP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Si l’application préférée de la génération Z conserve la même place qu’en 2022, on peut tout de même noter une forte progression puisque son utilisation était de 29.9% l’année dernière. Il se pourrait que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TikTok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surpasse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Snapchat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courant 2023.</a:t>
            </a:r>
          </a:p>
          <a:p>
            <a:pPr fontAlgn="base">
              <a:buNone/>
            </a:pP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7 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fr-FR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Twitter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 (X) : 30.2%</a:t>
            </a:r>
          </a:p>
          <a:p>
            <a:pPr fontAlgn="base">
              <a:buNone/>
            </a:pP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Longtemps en tête du classement dans les années 2010,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Twitter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peine à revenir sur le devant de la scène et conserve la même place qu’en 2022.</a:t>
            </a:r>
          </a:p>
          <a:p>
            <a:pPr fontAlgn="base">
              <a:buNone/>
            </a:pP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8 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fr-FR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Pinterest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 : 28.1%</a:t>
            </a:r>
          </a:p>
          <a:p>
            <a:pPr fontAlgn="base">
              <a:buNone/>
            </a:pP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Pinterest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continue d’être une source d’inspiration pour les artistes et tout utilisateur en quête de nouvelles idées.</a:t>
            </a:r>
          </a:p>
          <a:p>
            <a:pPr fontAlgn="base">
              <a:buNone/>
            </a:pP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9 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fr-FR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iMessage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 : 27.6%</a:t>
            </a:r>
          </a:p>
          <a:p>
            <a:pPr fontAlgn="base">
              <a:buNone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Le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service de messagerie des IOS parvient à conserver sa 9e position, prouvant qu’elle a tout autant sa place dans le top 10 que Messenger ou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WhatsApp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fontAlgn="base">
              <a:buNone/>
            </a:pP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10 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fr-FR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LinkedIn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 : 25.3%</a:t>
            </a:r>
          </a:p>
          <a:p>
            <a:pPr fontAlgn="base">
              <a:buNone/>
            </a:pP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Le réseau social des professionnels parvient tout juste à entrer dans le top 10, talonné par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Skype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, Discord,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Telegram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Reddit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et </a:t>
            </a:r>
            <a:r>
              <a:rPr lang="fr-F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Badoo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420</Words>
  <Application>Microsoft Office PowerPoint</Application>
  <PresentationFormat>Προβολή στην οθόνη (4:3)</PresentationFormat>
  <Paragraphs>51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LES RÉSEAUX SOCIAUX </vt:lpstr>
      <vt:lpstr>Une définition des réseaux sociaux</vt:lpstr>
      <vt:lpstr> Les plus connus utilisés en France   </vt:lpstr>
      <vt:lpstr> Le classement des réseaux sociaux les plus utilisés en France en 2024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RÉSEAUX SOCIAUX </dc:title>
  <dc:creator>Μαρια</dc:creator>
  <cp:lastModifiedBy>Μαρια</cp:lastModifiedBy>
  <cp:revision>1</cp:revision>
  <dcterms:created xsi:type="dcterms:W3CDTF">2025-04-01T16:39:29Z</dcterms:created>
  <dcterms:modified xsi:type="dcterms:W3CDTF">2025-04-01T17:00:01Z</dcterms:modified>
</cp:coreProperties>
</file>