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0D8EC-4082-49CA-85FC-183B56CF1B26}" type="datetimeFigureOut">
              <a:rPr lang="el-GR" smtClean="0"/>
              <a:pPr/>
              <a:t>27/3/2025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06BF5-77EA-4A1F-BDE2-68DF47283BC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les pronoms relatifs simples. - YouTub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Qui-Que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QUI :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Reprend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sujet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du verbe qui suit : 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fille qui parle est ma sœur. Le sac qui est sur la table est à moi. 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Après une préposition, remplace une personne (jamais un objet) </a:t>
            </a: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Voici la femme chez qui j'habite. Tu es une personne en qui j'ai confiance. 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QUE :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Reprend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complément d'objet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du verbe qui suit : Les documents que j'ai mis sur la table sont pour toi. C'est l'homme qu'elle a rencontré hier.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Où-Dont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OÙ :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Reprend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lieu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moment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 Regarde ! C'est l'entreprise où je travaille. À l'époque où j'habitais en Suisse, j'ai fait beaucoup de ski 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DONT :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Reprend le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complément + de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La seule chose dont j'ai besoin c'est dormir. Le livre dont je cherche le nom est de Stefan King. 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Verbes et expressions courants suivis « DE » : verbe avoir besoin de avoir ,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avoir peur de, avoir envie de, parler de, être responsable de, être sûr / certain de, s'occuper de, être désolé de, jouer de (musique), se servir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de, avoir l</a:t>
            </a:r>
            <a:r>
              <a:rPr lang="fr-FR" smtClean="0">
                <a:latin typeface="Tahoma" pitchFamily="34" charset="0"/>
                <a:ea typeface="Tahoma" pitchFamily="34" charset="0"/>
                <a:cs typeface="Tahoma" pitchFamily="34" charset="0"/>
              </a:rPr>
              <a:t>’ habitude de..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Complète avec « que », « qui », « dont » ou « où » :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prof ............. travaille à côté est anglais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amis ............... vous attendez sont italiens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Quel est le mois .............. il fait le plus chaud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 voiture ............... est garée dehors est à vous?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Quels sont les sujets .................. intéressent le plus les ados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Quels sont les objets ............... tu te sers pour ton travail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te présente Julie, ............ nous avons rencontré le frère hier.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 tableau .............. est sur le mur est de qui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Comment s'appelle la personne ............. vous avez vu ce matin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pollution est un problème .............. nous concerne tous.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 travail .................... je fais est assez complexe.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C'est une machine ............... je me sers souvent.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 film ............... je préfère est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vie est belle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Qu'est-ce ............. se passe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Tu as lu le livre ................. je t'ai prêté ?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 pièce .................... </a:t>
            </a:r>
            <a:r>
              <a:rPr lang="fr-FR" smtClean="0">
                <a:latin typeface="Tahoma" pitchFamily="34" charset="0"/>
                <a:ea typeface="Tahoma" pitchFamily="34" charset="0"/>
                <a:cs typeface="Tahoma" pitchFamily="34" charset="0"/>
              </a:rPr>
              <a:t>vous êtes,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été construite en 1684.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Il attend sa femme .................. rentre de voyage.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Tu portes le collier ................. il t'a offert.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J'ai un chien ...................... aime se baigner. </a:t>
            </a:r>
          </a:p>
          <a:p>
            <a:pPr marL="514350" indent="-514350">
              <a:buAutoNum type="arabicPeriod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C'est d'une pause ............... j'ai envie ! 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434</Words>
  <Application>Microsoft Office PowerPoint</Application>
  <PresentationFormat>Προβολή στην οθόνη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Qui-Que</vt:lpstr>
      <vt:lpstr>Où-Dont</vt:lpstr>
      <vt:lpstr>Activité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Μαρια</dc:creator>
  <cp:lastModifiedBy>Μαρια</cp:lastModifiedBy>
  <cp:revision>2</cp:revision>
  <dcterms:created xsi:type="dcterms:W3CDTF">2025-03-27T18:05:35Z</dcterms:created>
  <dcterms:modified xsi:type="dcterms:W3CDTF">2025-03-27T18:33:34Z</dcterms:modified>
</cp:coreProperties>
</file>