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257" r:id="rId2"/>
    <p:sldId id="262" r:id="rId3"/>
    <p:sldId id="264" r:id="rId4"/>
    <p:sldId id="261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58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8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4514790"/>
            <a:ext cx="8432800" cy="235373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br-FR" b="1" dirty="0" smtClean="0">
                <a:solidFill>
                  <a:srgbClr val="FF0000"/>
                </a:solidFill>
              </a:rPr>
              <a:t>LES LOISIRS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4729631"/>
            <a:ext cx="3445933" cy="1924050"/>
          </a:xfrm>
          <a:prstGeom prst="rect">
            <a:avLst/>
          </a:prstGeom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610600" y="4729632"/>
            <a:ext cx="3581400" cy="212836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31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0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Parler de ses loisirs  </a:t>
            </a:r>
            <a:r>
              <a:rPr lang="fr-FR" sz="1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(Le </a:t>
            </a:r>
            <a:r>
              <a:rPr lang="fr-FR" sz="1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mot «loisirs» représente les activités que nous réalisons pour le plaisir, pendant notre temps libre, après le travail ou le </a:t>
            </a:r>
            <a:r>
              <a:rPr lang="fr-FR" sz="1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weekend.)</a:t>
            </a:r>
            <a:r>
              <a:rPr lang="en-US" sz="1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8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les loisirs préférés des frança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20800"/>
            <a:ext cx="11974881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025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4151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fr-FR" sz="2000" b="1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ctivité 1:</a:t>
            </a:r>
            <a:r>
              <a:rPr lang="fr-FR" sz="2000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Selon le tableau déjà vu rédigez un court récit (100- 150 mots ) de ce sondage/</a:t>
            </a:r>
            <a:r>
              <a:rPr lang="el-GR" sz="2000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Σύμφωνα με τον προηγούμενο πίνακα συντάξτε ένα σύντομο κείμενο ( 100-150 λέξεις) αυτής της έρευνας</a:t>
            </a:r>
            <a:endParaRPr lang="el-GR" sz="2000" cap="non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30497"/>
            <a:ext cx="12192000" cy="522750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279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fr-FR" sz="2200" b="1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fr-FR" sz="2200" b="1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ctivité 2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2200" b="1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fr-FR" sz="2200" b="1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onsigne :</a:t>
            </a:r>
            <a:r>
              <a:rPr lang="fr-FR" sz="2200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Écoutez le document sonore et complétez le texte</a:t>
            </a:r>
            <a:r>
              <a:rPr lang="el-GR" sz="2200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/ακούστε το ηχητικό και συμπληρώστε το παρακάτω κείμενο</a:t>
            </a:r>
            <a:r>
              <a:rPr lang="el-GR" cap="none" dirty="0" smtClean="0"/>
              <a:t/>
            </a:r>
            <a:br>
              <a:rPr lang="el-GR" cap="none" dirty="0" smtClean="0"/>
            </a:br>
            <a:endParaRPr lang="el-GR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9443923" y="151616"/>
          <a:ext cx="1743075" cy="514350"/>
        </p:xfrm>
        <a:graphic>
          <a:graphicData uri="http://schemas.openxmlformats.org/presentationml/2006/ole">
            <p:oleObj spid="_x0000_s1027" name="Αντικείμενο κελύφους συσκευασίας" showAsIcon="1" r:id="rId3" imgW="1743120" imgH="514080" progId="Package">
              <p:embed/>
            </p:oleObj>
          </a:graphicData>
        </a:graphic>
      </p:graphicFrame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0" y="1443210"/>
            <a:ext cx="12192000" cy="541479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Les trois pratiques </a:t>
            </a:r>
            <a:r>
              <a:rPr lang="fr-FR" sz="1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sportives</a:t>
            </a:r>
            <a:r>
              <a:rPr lang="fr-F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les plus _______________ en France sont le vélo, la _______________ et la marche. Ces activités sont appréciées toutes ______________ confondues </a:t>
            </a:r>
            <a:r>
              <a:rPr lang="fr-F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parce qu’ elles sont faciles</a:t>
            </a:r>
            <a:r>
              <a:rPr lang="fr-F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à ____________ aux possibilités et aux _________ des gens : nul besoin de posséder une licence de la Fédération Française de Cyclisme pour faire une _________ à vélo !Très populaires à la télévision, les sports  __________ comme le football, le rugby, le basket et même le handball sont surtout  _________ par les jeunes. Ces sports collectifs </a:t>
            </a:r>
            <a:r>
              <a:rPr lang="fr-F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___________  après le ski ou encore  ____________ si on considère la  ____________ de gens qui les pratique. En effet, selon l’INSEE,  ________ de la population française pratiquerait le ski et 10 % le football.</a:t>
            </a:r>
            <a:endParaRPr lang="el-G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Concernant les sorties et les  ________ culturelles, les Français plébiscitent le cinéma, la visite de monuments historiques et les          ____________.  Environ un quart de la population se rend au musée une fois  ______ an. Viennent  __________ les concerts, les sorties au théâtre et les spectacles. Le cirque </a:t>
            </a:r>
            <a:r>
              <a:rPr lang="fr-F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qui</a:t>
            </a:r>
            <a:r>
              <a:rPr lang="fr-F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a beaucoup évolué durant les trente  ___________ années n’est plus aussi populaire qu’autrefois. Aujourd’hui, moins d’un Français sur dix ne s’y rendrait </a:t>
            </a:r>
            <a:r>
              <a:rPr lang="fr-F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qu’ une </a:t>
            </a:r>
            <a:r>
              <a:rPr lang="fr-F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fois par an.</a:t>
            </a:r>
            <a:endParaRPr lang="el-G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el-GR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l-GR" dirty="0"/>
          </a:p>
        </p:txBody>
      </p:sp>
      <p:pic>
        <p:nvPicPr>
          <p:cNvPr id="9" name="8 - Εικόνα" descr="velo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778" y="3990516"/>
            <a:ext cx="23050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30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br-FR" sz="2700" b="1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br-FR" sz="2700" b="1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ctivité</a:t>
            </a:r>
            <a:r>
              <a:rPr lang="fr-FR" sz="2700" b="1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l-GR" sz="2700" b="1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fr-FR" sz="2700" b="1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l-GR" sz="2000" b="1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l-GR" sz="2000" b="1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r-FR" sz="2000" b="1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fr-FR" sz="2000" b="1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onsigne:  </a:t>
            </a:r>
            <a:r>
              <a:rPr lang="fr-FR" sz="2000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fr-FR" sz="2000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 vous qu’ est-ce que vous aimez et qu’ est-ce que vous détestez ?/T</a:t>
            </a:r>
            <a:r>
              <a:rPr lang="el-GR" sz="2000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ι σας αρέσει και τι απεχθάνεστε</a:t>
            </a:r>
            <a:r>
              <a:rPr lang="el-GR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l-GR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r-FR" sz="1800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 pendant mon temps libre je préfère faire du sport</a:t>
            </a:r>
            <a:r>
              <a:rPr lang="fr-F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r-F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15441"/>
            <a:ext cx="12192000" cy="544255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λοκλήρωμα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107</TotalTime>
  <Words>94</Words>
  <Application>Microsoft Office PowerPoint</Application>
  <PresentationFormat>Προσαρμογή</PresentationFormat>
  <Paragraphs>8</Paragraphs>
  <Slides>5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7" baseType="lpstr">
      <vt:lpstr>Ολοκλήρωμα</vt:lpstr>
      <vt:lpstr>Πακέτο</vt:lpstr>
      <vt:lpstr>LES LOISIRS</vt:lpstr>
      <vt:lpstr>Parler de ses loisirs  (Le mot «loisirs» représente les activités que nous réalisons pour le plaisir, pendant notre temps libre, après le travail ou le weekend.) </vt:lpstr>
      <vt:lpstr>Activité 1:Selon le tableau déjà vu rédigez un court récit (100- 150 mots ) de ce sondage/Σύμφωνα με τον προηγούμενο πίνακα συντάξτε ένα σύντομο κείμενο ( 100-150 λέξεις) αυτής της έρευνας</vt:lpstr>
      <vt:lpstr> Activité 2 Consigne :Écoutez le document sonore et complétez le texte/ακούστε το ηχητικό και συμπληρώστε το παρακάτω κείμενο </vt:lpstr>
      <vt:lpstr>     Activité 3: Consigne:  Et vous qu’ est-ce que vous aimez et qu’ est-ce que vous détestez ?/Tι σας αρέσει και τι απεχθάνεστε ex. pendant mon temps libre je préfère faire du sport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A12                                 11/12/2020</dc:title>
  <dc:creator>e-mashine</dc:creator>
  <cp:lastModifiedBy>Μαρια</cp:lastModifiedBy>
  <cp:revision>14</cp:revision>
  <dcterms:created xsi:type="dcterms:W3CDTF">2020-12-11T05:22:02Z</dcterms:created>
  <dcterms:modified xsi:type="dcterms:W3CDTF">2024-10-30T12:40:57Z</dcterms:modified>
</cp:coreProperties>
</file>