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61" r:id="rId5"/>
    <p:sldId id="263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58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96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4BC35-8A25-4888-A41D-86AB6E959211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EFCFE-31B9-4800-96C8-599A352F7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CE13CF-74BB-4181-B323-1B8F14118311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5C6-0C93-403B-AF66-36FF9DB2A31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BDD7-A533-42B1-9FDB-90313CF584A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CA9-CC37-41EF-AEDA-7345209816C7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C9CC-729E-4BEF-B88D-56D3F3D058CB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EE1-9BD5-4F16-8C88-D6F02DC0D2BB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437-D383-4FAD-998D-CA78A3F0546A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D1B2-9B82-4053-8709-4B4F4579BEC7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D3C8-A081-4D6D-985D-DF87BF4B3F4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4798-BE09-4048-9F34-498F28226B69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1CF2-7245-43DA-81EF-BAD7327FF14C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46342D-2237-4EC1-8936-32FD747C22BC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aGzacKL50_Q&amp;ab_channel=LaprofElisabe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-118533" y="4656667"/>
            <a:ext cx="8348133" cy="220133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Passé composé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https://www.youtube.com/watch?v=jwvaw6WcQCg&amp;ab_channel=tialela99</a:t>
            </a:r>
            <a:endParaRPr lang="en-US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229600" y="4656666"/>
            <a:ext cx="3962400" cy="220133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Le passé composé - Les leçons de FLE d'OC #0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9705" y="4634630"/>
            <a:ext cx="3912296" cy="222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58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https://www.youtube.com/watch?v=aGzacKL50_Q&amp;ab_channel=LaprofEl</a:t>
            </a:r>
            <a:r>
              <a:rPr lang="en-US" sz="2000" dirty="0">
                <a:hlinkClick r:id="rId2"/>
              </a:rPr>
              <a:t>isabeth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795867"/>
            <a:ext cx="12192000" cy="606213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Εκφράζει μια πράξη: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που έγινε και ολοκληρώθηκε στο παρελθόν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perdu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métro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Έχασα τα κλειδιά μου στο μετρό.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της οποίας γνωρίζουμε την αρχή και το </a:t>
            </a:r>
            <a:r>
              <a:rPr lang="el-GR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τέλος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:Hier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travaill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 de 8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heures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matin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2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heures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l’après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-midi.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Χθες, εργάστηκα από τις 8 το πρωί ως τις 2 το απόγευμα.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με συγκεκριμένη διάρκεια στο παρελθόν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études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l’université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pendant 4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quatre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ans.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Σπούδασα στο πανεπιστήμιο για 4 χρόνια.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τέλος,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πράξεις διαδοχικές, την μία πίσω από την άλλη: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éveillé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7:30, je me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douché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petit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déjeuner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rapide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je me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habillé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mails et je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le bureau.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Χθες το πρωί, ξύπνησα στις 7:30, έκανα ένα νους, πήρα ένα γρήγορο πρωινό, ντύθηκα, διάβασα τα μηνύματά μου και έφυγα για το γραφείο.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https://allofle.com/wp-content/uploads/2023/01/Frise_PC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9974" y="948460"/>
            <a:ext cx="8166968" cy="120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807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/>
              <a:t>Avoir et être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78071"/>
            <a:ext cx="12192000" cy="537992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Être:  Je suis /tu es / </a:t>
            </a:r>
            <a:r>
              <a:rPr lang="fr-F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il,elle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 /nous sommes / vous êtes / </a:t>
            </a:r>
            <a:r>
              <a:rPr lang="fr-F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ils,elles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sont</a:t>
            </a:r>
            <a:b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Avoir:  J'ai / tu as / </a:t>
            </a:r>
            <a:r>
              <a:rPr lang="fr-F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il,elle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 a / nous avons / vous avez / ils, elles ont</a:t>
            </a:r>
          </a:p>
          <a:p>
            <a:r>
              <a:rPr lang="fr-FR" b="1" dirty="0"/>
              <a:t>Passé composé</a:t>
            </a:r>
          </a:p>
          <a:p>
            <a:r>
              <a:rPr lang="fr-FR" b="1" dirty="0"/>
              <a:t>Avoir                                     être</a:t>
            </a:r>
          </a:p>
          <a:p>
            <a:r>
              <a:rPr lang="fr-FR" dirty="0"/>
              <a:t>J’ai eu                                j’ ai été                                  </a:t>
            </a:r>
          </a:p>
          <a:p>
            <a:r>
              <a:rPr lang="fr-FR" dirty="0"/>
              <a:t>Tu as eu                              Tu as été</a:t>
            </a:r>
          </a:p>
          <a:p>
            <a:r>
              <a:rPr lang="fr-FR" dirty="0" err="1"/>
              <a:t>Il,elle</a:t>
            </a:r>
            <a:r>
              <a:rPr lang="fr-FR" dirty="0"/>
              <a:t> a eu                         il, elle a été</a:t>
            </a:r>
          </a:p>
          <a:p>
            <a:r>
              <a:rPr lang="fr-FR" dirty="0"/>
              <a:t>Nous avons eu                  nous avons été</a:t>
            </a:r>
          </a:p>
          <a:p>
            <a:r>
              <a:rPr lang="fr-FR" dirty="0"/>
              <a:t>Vous avez eu                     vous avez été</a:t>
            </a:r>
          </a:p>
          <a:p>
            <a:r>
              <a:rPr lang="fr-FR" dirty="0"/>
              <a:t>Ils, elles ont eu                  ils, elles ont été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586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FORMATION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677333"/>
            <a:ext cx="12192000" cy="618066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2000" dirty="0"/>
              <a:t>• Le passé composé est formé de deux mots : l’auxiliaire </a:t>
            </a:r>
            <a:r>
              <a:rPr lang="fr-FR" sz="2000" i="1" dirty="0"/>
              <a:t>avoir</a:t>
            </a:r>
            <a:r>
              <a:rPr lang="fr-FR" sz="2000" dirty="0"/>
              <a:t> ou </a:t>
            </a:r>
            <a:r>
              <a:rPr lang="fr-FR" sz="2000" i="1" dirty="0"/>
              <a:t>être</a:t>
            </a:r>
            <a:r>
              <a:rPr lang="fr-FR" sz="2000" dirty="0"/>
              <a:t> conjugué au présent et le participe passé du verbe.</a:t>
            </a:r>
          </a:p>
          <a:p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fr-FR" sz="2000" b="1" dirty="0"/>
              <a:t> Verbes du 1</a:t>
            </a:r>
            <a:r>
              <a:rPr lang="fr-FR" sz="2000" b="1" baseline="30000" dirty="0"/>
              <a:t>er</a:t>
            </a:r>
            <a:r>
              <a:rPr lang="fr-FR" sz="2000" b="1" dirty="0"/>
              <a:t> groupe en –er                       Verbes en -</a:t>
            </a:r>
            <a:r>
              <a:rPr lang="fr-FR" sz="2000" b="1" dirty="0" err="1"/>
              <a:t>ir</a:t>
            </a:r>
            <a:r>
              <a:rPr lang="fr-FR" sz="2000" dirty="0"/>
              <a:t> </a:t>
            </a:r>
            <a:br>
              <a:rPr lang="fr-FR" sz="2000" dirty="0"/>
            </a:br>
            <a:r>
              <a:rPr lang="fr-FR" sz="2000" dirty="0"/>
              <a:t>    participer → participé                                   grandir → grandi</a:t>
            </a:r>
            <a:br>
              <a:rPr lang="fr-FR" sz="2000" dirty="0"/>
            </a:br>
            <a:r>
              <a:rPr lang="fr-FR" sz="2000" dirty="0"/>
              <a:t>   téléphoner → téléphoné                              choisir → choisi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000" dirty="0"/>
              <a:t> manger → mangé                                            finir → fini</a:t>
            </a:r>
          </a:p>
          <a:p>
            <a:r>
              <a:rPr lang="fr-FR" sz="2000" dirty="0"/>
              <a:t> </a:t>
            </a:r>
            <a:r>
              <a:rPr lang="fr-FR" sz="2000" b="1" dirty="0"/>
              <a:t>FORME AFFIRMATIVE                                 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J’ai mangé                                                  </a:t>
            </a:r>
            <a:br>
              <a:rPr lang="fr-FR" sz="2000" dirty="0"/>
            </a:br>
            <a:r>
              <a:rPr lang="fr-FR" sz="2000" dirty="0"/>
              <a:t>Tu as mangé</a:t>
            </a:r>
            <a:br>
              <a:rPr lang="fr-FR" sz="2000" dirty="0"/>
            </a:br>
            <a:r>
              <a:rPr lang="fr-FR" sz="2000" dirty="0"/>
              <a:t>Il, elle, on a mangé</a:t>
            </a:r>
            <a:br>
              <a:rPr lang="fr-FR" sz="2000" dirty="0"/>
            </a:br>
            <a:r>
              <a:rPr lang="fr-FR" sz="2000" dirty="0"/>
              <a:t>Nous avons mangé</a:t>
            </a:r>
            <a:br>
              <a:rPr lang="fr-FR" sz="2000" dirty="0"/>
            </a:br>
            <a:r>
              <a:rPr lang="fr-FR" sz="2000" dirty="0"/>
              <a:t>Vous avez mangé</a:t>
            </a:r>
            <a:br>
              <a:rPr lang="fr-FR" sz="2000" dirty="0"/>
            </a:br>
            <a:r>
              <a:rPr lang="fr-FR" sz="2000" dirty="0"/>
              <a:t>Ils, elles ont mangé </a:t>
            </a:r>
            <a:br>
              <a:rPr lang="fr-FR" sz="2000" dirty="0"/>
            </a:br>
            <a:r>
              <a:rPr lang="fr-FR" sz="2000" dirty="0"/>
              <a:t> </a:t>
            </a:r>
            <a:br>
              <a:rPr lang="fr-FR" sz="2000" dirty="0"/>
            </a:b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Le passé composé - La classe de Fl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8766" y="3670126"/>
            <a:ext cx="3234229" cy="267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54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5400" b="1" dirty="0"/>
              <a:t/>
            </a:r>
            <a:br>
              <a:rPr lang="fr-FR" sz="5400" b="1" dirty="0"/>
            </a:br>
            <a:r>
              <a:rPr lang="fr-FR" sz="5400" b="1" dirty="0"/>
              <a:t>Forme négative</a:t>
            </a:r>
            <a:r>
              <a:rPr lang="fr-FR" sz="5400" dirty="0"/>
              <a:t/>
            </a:r>
            <a:br>
              <a:rPr lang="fr-FR" sz="5400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02915"/>
            <a:ext cx="12192000" cy="545508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2400" dirty="0"/>
              <a:t>Je n’ai pas mangé</a:t>
            </a:r>
            <a:br>
              <a:rPr lang="fr-FR" sz="2400" dirty="0"/>
            </a:br>
            <a:r>
              <a:rPr lang="fr-FR" sz="2400" dirty="0"/>
              <a:t>Tu n’as pas mangé</a:t>
            </a:r>
            <a:br>
              <a:rPr lang="fr-FR" sz="2400" dirty="0"/>
            </a:br>
            <a:r>
              <a:rPr lang="fr-FR" sz="2400" dirty="0"/>
              <a:t>Il, elle, on n’a pas mangé</a:t>
            </a:r>
            <a:br>
              <a:rPr lang="fr-FR" sz="2400" dirty="0"/>
            </a:br>
            <a:r>
              <a:rPr lang="fr-FR" sz="2400" dirty="0"/>
              <a:t>Nous n’avons pas mangé</a:t>
            </a:r>
            <a:br>
              <a:rPr lang="fr-FR" sz="2400" dirty="0"/>
            </a:br>
            <a:r>
              <a:rPr lang="fr-FR" sz="2400" dirty="0"/>
              <a:t>Vous n’avez pas mangé</a:t>
            </a:r>
            <a:br>
              <a:rPr lang="fr-FR" sz="2400" dirty="0"/>
            </a:br>
            <a:r>
              <a:rPr lang="fr-FR" sz="2400" dirty="0"/>
              <a:t>Ils, elles n’ont pas mangé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Passé composé - Profmichell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4910" y="1906547"/>
            <a:ext cx="5274310" cy="359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27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cap="non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Activité</a:t>
            </a:r>
            <a:r>
              <a:rPr lang="en-US" sz="2800" b="1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2800" b="1" cap="non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Mettez</a:t>
            </a:r>
            <a:r>
              <a:rPr lang="en-US" sz="2800" b="1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les </a:t>
            </a:r>
            <a:r>
              <a:rPr lang="en-US" sz="2800" b="1" cap="non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verbes</a:t>
            </a:r>
            <a:r>
              <a:rPr lang="en-US" sz="2800" b="1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 passé </a:t>
            </a:r>
            <a:r>
              <a:rPr lang="en-US" sz="2800" b="1" cap="non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composé</a:t>
            </a:r>
            <a:endParaRPr lang="en-US" sz="2800" b="1" cap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/>
              <a:t>1. Je (passer) _____________ une mauvaise semaine.</a:t>
            </a:r>
            <a:br>
              <a:rPr lang="fr-FR" dirty="0"/>
            </a:br>
            <a:r>
              <a:rPr lang="fr-FR" dirty="0"/>
              <a:t>2. Hier nous (décorer) ____________ notre maison</a:t>
            </a:r>
            <a:br>
              <a:rPr lang="fr-FR" dirty="0"/>
            </a:br>
            <a:r>
              <a:rPr lang="fr-FR" dirty="0"/>
              <a:t>3. Ils (manger) _____________ un bûche de Noel.</a:t>
            </a:r>
            <a:br>
              <a:rPr lang="fr-FR" dirty="0"/>
            </a:br>
            <a:r>
              <a:rPr lang="fr-FR" dirty="0"/>
              <a:t>4. Je (finir) _____________ mes devoirs.</a:t>
            </a:r>
            <a:br>
              <a:rPr lang="fr-FR" dirty="0"/>
            </a:br>
            <a:r>
              <a:rPr lang="fr-FR" dirty="0"/>
              <a:t>5.  Le renne  (jouer) _____________ avec le père Noel.</a:t>
            </a:r>
            <a:br>
              <a:rPr lang="fr-FR" dirty="0"/>
            </a:br>
            <a:r>
              <a:rPr lang="fr-FR" dirty="0"/>
              <a:t>6.   Tu  (marcher) ____________ dans le jardin.</a:t>
            </a:r>
            <a:br>
              <a:rPr lang="fr-FR" dirty="0"/>
            </a:br>
            <a:r>
              <a:rPr lang="fr-FR" dirty="0"/>
              <a:t>7. Ma voisine (choisir) ____________ une grande couronne.</a:t>
            </a:r>
          </a:p>
          <a:p>
            <a:r>
              <a:rPr lang="fr-FR" dirty="0"/>
              <a:t>8. Le père Noel (apporter)</a:t>
            </a:r>
            <a:r>
              <a:rPr lang="el-GR" dirty="0"/>
              <a:t>_________</a:t>
            </a:r>
            <a:r>
              <a:rPr lang="fr-FR" dirty="0"/>
              <a:t> des cadeaux.</a:t>
            </a:r>
          </a:p>
          <a:p>
            <a:r>
              <a:rPr lang="fr-FR" dirty="0"/>
              <a:t>9. Mon père (acheter) _________ des boules vertes</a:t>
            </a:r>
          </a:p>
          <a:p>
            <a:r>
              <a:rPr lang="fr-FR" dirty="0"/>
              <a:t>10. Elles (préparer) __________  la dinde aux marrons</a:t>
            </a:r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6044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Les verbes avec l’ auxiliaire </a:t>
            </a:r>
            <a:r>
              <a:rPr lang="fr-FR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être</a:t>
            </a:r>
            <a:r>
              <a:rPr lang="el-GR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sont: </a:t>
            </a:r>
            <a:endParaRPr lang="el-GR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360449"/>
            <a:ext cx="12192000" cy="5497551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52812"/>
            <a:ext cx="12192000" cy="59093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 fontAlgn="base"/>
            <a:endParaRPr lang="fr-FR" b="0" i="0" dirty="0" smtClean="0">
              <a:solidFill>
                <a:srgbClr val="1E1E1E"/>
              </a:solidFill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fr-FR" b="1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Les verbes: </a:t>
            </a:r>
            <a:r>
              <a:rPr lang="fr-FR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aller - allé, venir - venu, monter- monté , arriver - arrivé, entrer -entré, </a:t>
            </a:r>
            <a:r>
              <a:rPr lang="fr-FR" b="0" i="0" dirty="0" err="1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passer-passé</a:t>
            </a:r>
            <a:r>
              <a:rPr lang="fr-FR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rester-</a:t>
            </a:r>
            <a:r>
              <a:rPr lang="fr-FR" b="0" i="0" dirty="0" err="1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resteé</a:t>
            </a:r>
            <a:r>
              <a:rPr lang="fr-FR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partir-parti, sortir-sorti, descendre-descendu, tomber-tombé, retourner-retourné.</a:t>
            </a:r>
          </a:p>
          <a:p>
            <a:pPr algn="l" fontAlgn="base"/>
            <a:r>
              <a:rPr lang="en-US" altLang="fr-FR" b="1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Les </a:t>
            </a:r>
            <a:r>
              <a:rPr lang="en-US" altLang="fr-FR" b="1" i="0" dirty="0" err="1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verbes</a:t>
            </a:r>
            <a:r>
              <a:rPr lang="en-US" altLang="fr-FR" b="1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fr-FR" b="1" i="0" dirty="0" err="1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prono</a:t>
            </a:r>
            <a:r>
              <a:rPr lang="fr-FR" altLang="en-US" b="1" i="0" dirty="0" err="1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minaux</a:t>
            </a:r>
            <a:r>
              <a:rPr lang="fr-FR" altLang="en-US" b="1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ex: se laver</a:t>
            </a:r>
          </a:p>
          <a:p>
            <a:pPr algn="l" fontAlgn="base"/>
            <a:endParaRPr lang="fr-FR" altLang="en-US" b="0" i="0" dirty="0" smtClean="0">
              <a:solidFill>
                <a:srgbClr val="1E1E1E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fontAlgn="base"/>
            <a:r>
              <a:rPr lang="fr-FR" alt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Attention:</a:t>
            </a:r>
            <a:r>
              <a:rPr lang="fr-FR" altLang="en-US" dirty="0" smtClean="0">
                <a:solidFill>
                  <a:srgbClr val="1E1E1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Les participes passés des verbes qui se conjuguent avec l’ auxiliaire être font l’ accord avec le sujet (genre et nombre)</a:t>
            </a:r>
          </a:p>
          <a:p>
            <a:pPr algn="l" fontAlgn="base"/>
            <a:endParaRPr lang="fr-FR" altLang="en-US" b="1" i="0" dirty="0" smtClean="0">
              <a:solidFill>
                <a:srgbClr val="1E1E1E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fontAlgn="base"/>
            <a:r>
              <a:rPr lang="fr-FR" altLang="en-US" b="1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ex: aller</a:t>
            </a:r>
          </a:p>
          <a:p>
            <a:pPr algn="l" fontAlgn="base"/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 suis allé (e)</a:t>
            </a:r>
          </a:p>
          <a:p>
            <a:pPr algn="l" fontAlgn="base"/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Tu es allé(e)</a:t>
            </a:r>
          </a:p>
          <a:p>
            <a:pPr algn="l" fontAlgn="base"/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il est allé</a:t>
            </a:r>
          </a:p>
          <a:p>
            <a:pPr algn="l" fontAlgn="base"/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elle est allée</a:t>
            </a:r>
          </a:p>
          <a:p>
            <a:pPr algn="l" fontAlgn="base"/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nous sommes allé(e)s</a:t>
            </a:r>
          </a:p>
          <a:p>
            <a:pPr algn="l" fontAlgn="base"/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vous êtes allé(e)s</a:t>
            </a:r>
          </a:p>
          <a:p>
            <a:pPr algn="l" fontAlgn="base"/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ils sont allés </a:t>
            </a:r>
          </a:p>
          <a:p>
            <a:pPr algn="l" fontAlgn="base"/>
            <a:r>
              <a:rPr lang="fr-FR" altLang="en-US" b="0" i="0" dirty="0" smtClean="0">
                <a:solidFill>
                  <a:srgbClr val="1E1E1E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elles sont allées</a:t>
            </a:r>
            <a:endParaRPr lang="el-GR" altLang="en-US" b="0" i="0" dirty="0" smtClean="0">
              <a:solidFill>
                <a:srgbClr val="1E1E1E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fontAlgn="base"/>
            <a:endParaRPr lang="el-GR" altLang="en-US" dirty="0" smtClean="0">
              <a:solidFill>
                <a:srgbClr val="1E1E1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fontAlgn="base"/>
            <a:endParaRPr lang="el-GR" altLang="en-US" b="0" i="0" dirty="0" smtClean="0">
              <a:solidFill>
                <a:srgbClr val="1E1E1E"/>
              </a:solidFill>
              <a:effectLst/>
              <a:latin typeface="Arial" panose="020B0604020202020204" pitchFamily="34" charset="0"/>
            </a:endParaRPr>
          </a:p>
          <a:p>
            <a:pPr algn="l" fontAlgn="base"/>
            <a:endParaRPr lang="el-GR" altLang="en-US" dirty="0" smtClean="0">
              <a:solidFill>
                <a:srgbClr val="1E1E1E"/>
              </a:solidFill>
              <a:latin typeface="Arial" panose="020B0604020202020204" pitchFamily="34" charset="0"/>
            </a:endParaRPr>
          </a:p>
          <a:p>
            <a:pPr algn="l" fontAlgn="base"/>
            <a:endParaRPr lang="fr-FR" altLang="en-US" b="0" i="0" dirty="0">
              <a:solidFill>
                <a:srgbClr val="1E1E1E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ήρωμα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298</Words>
  <Application>WPS Presentation</Application>
  <PresentationFormat>Προσαρμογή</PresentationFormat>
  <Paragraphs>60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Ολοκλήρωμα</vt:lpstr>
      <vt:lpstr>Passé composé https://www.youtube.com/watch?v=jwvaw6WcQCg&amp;ab_channel=tialela99</vt:lpstr>
      <vt:lpstr> https://www.youtube.com/watch?v=aGzacKL50_Q&amp;ab_channel=LaprofElisabeth </vt:lpstr>
      <vt:lpstr>Avoir et être</vt:lpstr>
      <vt:lpstr> FORMATION</vt:lpstr>
      <vt:lpstr> Forme négative </vt:lpstr>
      <vt:lpstr>Activité 1: Mettez les verbes au passé composé</vt:lpstr>
      <vt:lpstr>Les verbes avec l’ auxiliaire être sont: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composé ou imparfait</dc:title>
  <dc:creator>e-mashine</dc:creator>
  <cp:lastModifiedBy>Μαρια</cp:lastModifiedBy>
  <cp:revision>12</cp:revision>
  <dcterms:created xsi:type="dcterms:W3CDTF">2021-10-09T08:31:00Z</dcterms:created>
  <dcterms:modified xsi:type="dcterms:W3CDTF">2025-01-16T11:23:22Z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55FAB018EC9445D1A43486FF0100FCF8_12</vt:lpwstr>
  </property>
  <property fmtid="{D5CDD505-2E9C-101B-9397-08002B2CF9AE}" pid="3" name="KSOProductBuildVer">
    <vt:lpwstr>1033-12.2.0.19805</vt:lpwstr>
  </property>
</Properties>
</file>