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22472-FC4A-4F5D-B302-8983D4ADB879}" type="datetimeFigureOut">
              <a:rPr lang="el-GR" smtClean="0"/>
              <a:t>13/11/2024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AD556-4695-4557-84C3-2AC743878C0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podcasts.com/2019/11/01/tcf-pour-lacces-a-la-nationalite-francaise/" TargetMode="External"/><Relationship Id="rId2" Type="http://schemas.openxmlformats.org/officeDocument/2006/relationships/hyperlink" Target="https://www.francepodcasts.com/2019/12/17/les-couleurs-et-les-expressions-colore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rancepodcasts.com/2020/07/16/les-saveurs/" TargetMode="External"/><Relationship Id="rId4" Type="http://schemas.openxmlformats.org/officeDocument/2006/relationships/hyperlink" Target="https://www.francepodcasts.com/2020/05/06/les-formes-geometrique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fr/resource/16536302/la-place-de-ladjecti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fr-FR" dirty="0" smtClean="0"/>
              <a:t>La place des adjectifs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571876"/>
            <a:ext cx="9144000" cy="3286124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3 - Εικόνα" descr="Position of adjectives in French – grammar 12 - YouTub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/>
              <a:t>Principe de la place de l’adjectif</a:t>
            </a:r>
            <a:br>
              <a:rPr lang="fr-FR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L’adjectif est </a:t>
            </a:r>
            <a:r>
              <a:rPr lang="fr-FR" sz="21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en principe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 placé </a:t>
            </a:r>
            <a:r>
              <a:rPr lang="fr-F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après le nom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 (couleurs, nationalité, forme, goût, </a:t>
            </a:r>
            <a:r>
              <a:rPr lang="fr-FR" sz="2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…)./</a:t>
            </a:r>
            <a:r>
              <a:rPr lang="el-GR" sz="2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Το επίθετο καταρχήν τοποθετείται μετά το ουσιαστικό (χρώματα, εθνικότητα, σχήμα, γεύση).</a:t>
            </a:r>
            <a:endParaRPr lang="fr-FR" sz="2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r>
              <a:rPr lang="fr-FR" sz="21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Exemples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 :</a:t>
            </a:r>
          </a:p>
          <a:p>
            <a:pPr fontAlgn="base"/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C’est un livre </a:t>
            </a:r>
            <a:r>
              <a:rPr lang="fr-F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intéressant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fontAlgn="base"/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Un stylo </a:t>
            </a:r>
            <a:r>
              <a:rPr lang="fr-F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rouge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 (</a:t>
            </a:r>
            <a:r>
              <a:rPr lang="fr-FR" sz="2100" u="sng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couleur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fontAlgn="base"/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Un film </a:t>
            </a:r>
            <a:r>
              <a:rPr lang="fr-F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français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 (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nationalité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fontAlgn="base"/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Une table </a:t>
            </a:r>
            <a:r>
              <a:rPr lang="fr-F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ronde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 (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forme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fontAlgn="base"/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Un fruit </a:t>
            </a:r>
            <a:r>
              <a:rPr lang="fr-FR" sz="2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amer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 (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goût</a:t>
            </a:r>
            <a:r>
              <a:rPr lang="fr-FR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Adjectif</a:t>
            </a:r>
            <a:r>
              <a:rPr lang="en-US" b="1" dirty="0" smtClean="0"/>
              <a:t> </a:t>
            </a:r>
            <a:r>
              <a:rPr lang="en-US" b="1" dirty="0" err="1"/>
              <a:t>avant</a:t>
            </a:r>
            <a:r>
              <a:rPr lang="en-US" b="1" dirty="0"/>
              <a:t> le nom</a:t>
            </a:r>
            <a:br>
              <a:rPr lang="en-US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fontAlgn="base"/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Certains adjectifs se placent </a:t>
            </a:r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avant le nom</a:t>
            </a:r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 Ce sont des </a:t>
            </a:r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adjectifs courts</a:t>
            </a:r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 (2 syllabes maximum) et </a:t>
            </a:r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fréquents</a:t>
            </a:r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 comme </a:t>
            </a:r>
            <a:r>
              <a:rPr lang="fr-F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:/</a:t>
            </a:r>
            <a:r>
              <a:rPr lang="el-G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Ορισμένα επίθετα τοποθετούνται πριν από το ουσιαστικό. Αυτά είναι σύντομα (2 συλλαβές το πολύ) και συχνά επίθετα όπως:</a:t>
            </a:r>
            <a:endParaRPr lang="fr-F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r>
              <a:rPr lang="fr-FR" sz="2000" i="1" dirty="0">
                <a:latin typeface="Tahoma" pitchFamily="34" charset="0"/>
                <a:ea typeface="Tahoma" pitchFamily="34" charset="0"/>
                <a:cs typeface="Tahoma" pitchFamily="34" charset="0"/>
              </a:rPr>
              <a:t>Petit/grand/gros,    bon/mauvais,   </a:t>
            </a:r>
            <a:r>
              <a:rPr lang="fr-FR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nouveau/jeune/beau/belle/joli/vieux</a:t>
            </a:r>
            <a:endParaRPr lang="fr-FR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>
              <a:buNone/>
            </a:pPr>
            <a:r>
              <a:rPr lang="fr-FR" sz="20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Exemples</a:t>
            </a:r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 :</a:t>
            </a:r>
          </a:p>
          <a:p>
            <a:pPr fontAlgn="base"/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Une </a:t>
            </a:r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jolie</a:t>
            </a:r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 robe.</a:t>
            </a:r>
          </a:p>
          <a:p>
            <a:pPr fontAlgn="base"/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Un </a:t>
            </a:r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petit</a:t>
            </a:r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 problème</a:t>
            </a:r>
          </a:p>
          <a:p>
            <a:pPr fontAlgn="base"/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Une </a:t>
            </a:r>
            <a:r>
              <a:rPr lang="fr-FR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belle</a:t>
            </a:r>
            <a:r>
              <a:rPr lang="fr-F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 fleur.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fr-FR" b="1" dirty="0"/>
              <a:t>Les adjectifs qui changent le sens</a:t>
            </a:r>
            <a:br>
              <a:rPr lang="fr-FR" b="1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fontAlgn="base"/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Plusieurs adjectifs changent de sens en fonction de leur place, s’ils sont avant ou après le nom. C’est le cas de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:/</a:t>
            </a:r>
            <a:r>
              <a:rPr lang="el-G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Πολλά επίθετα αλλάζουν τη σημασία τους ανάλογα με τη θέση τους, είτε είναι πριν είτε μετά το ουσιαστικό. Αυτή είναι η περίπτωση: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1900" i="1" dirty="0">
                <a:latin typeface="Tahoma" pitchFamily="34" charset="0"/>
                <a:ea typeface="Tahoma" pitchFamily="34" charset="0"/>
                <a:cs typeface="Tahoma" pitchFamily="34" charset="0"/>
              </a:rPr>
              <a:t>propre, drôle, curieux, grand, ancien, cher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…</a:t>
            </a:r>
          </a:p>
          <a:p>
            <a:pPr fontAlgn="base">
              <a:buNone/>
            </a:pPr>
            <a:r>
              <a:rPr lang="fr-FR" sz="19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Exemples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:</a:t>
            </a:r>
          </a:p>
          <a:p>
            <a:pPr fontAlgn="base"/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C’est ma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propre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δικό μου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voiture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(à moi) ≠ ma voiture est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propre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καθαρό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(nettoyée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fontAlgn="base"/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Une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histoire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drôle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διασκεδαστική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(amusante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) ≠  une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drôle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1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d’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histoire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παράξενη 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(étrange)</a:t>
            </a:r>
          </a:p>
          <a:p>
            <a:pPr fontAlgn="base"/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Un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curieux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περίεργο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personnage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(bizarre) ≠ un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personnage 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αδιάκριτο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curieux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(indiscret) </a:t>
            </a:r>
          </a:p>
          <a:p>
            <a:pPr fontAlgn="base"/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Mon frère est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grand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ψηλός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(la 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taille) ≠ Nelson Mandela est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grand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σπουδαίος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homme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(important)</a:t>
            </a:r>
          </a:p>
          <a:p>
            <a:pPr fontAlgn="base"/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Un immeuble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ancien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παλιός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(vieux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) ≠ mon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ancien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προηγούμενη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travail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(précédent)</a:t>
            </a:r>
          </a:p>
          <a:p>
            <a:pPr fontAlgn="base"/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Cette voiture est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chère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ακριβό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(prix 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élevé) ≠ un </a:t>
            </a:r>
            <a:r>
              <a:rPr lang="fr-FR" sz="19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cher</a:t>
            </a:r>
            <a:r>
              <a:rPr lang="fr-FR" sz="1900" dirty="0">
                <a:latin typeface="Tahoma" pitchFamily="34" charset="0"/>
                <a:ea typeface="Tahoma" pitchFamily="34" charset="0"/>
                <a:cs typeface="Tahoma" pitchFamily="34" charset="0"/>
              </a:rPr>
              <a:t> ami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αγαπημένος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(proche)</a:t>
            </a:r>
            <a:endParaRPr lang="el-GR" sz="19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base"/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Une </a:t>
            </a:r>
            <a:r>
              <a:rPr lang="fr-FR" sz="19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grosse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ευτραφής )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femme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≠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F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une femme grosse (</a:t>
            </a:r>
            <a:r>
              <a:rPr lang="el-GR" sz="19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έγκυος)</a:t>
            </a:r>
            <a:endParaRPr lang="fr-FR" sz="19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Entraînez-vous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hlinkClick r:id="rId2"/>
              </a:rPr>
              <a:t>https://wordwall.net/fr/resource/16536302/la-place-de-ladjectif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71</Words>
  <Application>Microsoft Office PowerPoint</Application>
  <PresentationFormat>Προβολή στην οθόνη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La place des adjectifs</vt:lpstr>
      <vt:lpstr>Principe de la place de l’adjectif </vt:lpstr>
      <vt:lpstr> Adjectif avant le nom </vt:lpstr>
      <vt:lpstr>Les adjectifs qui changent le sens </vt:lpstr>
      <vt:lpstr>Entraînez-vous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place des adjectifs</dc:title>
  <dc:creator>Μαρια</dc:creator>
  <cp:lastModifiedBy>Μαρια</cp:lastModifiedBy>
  <cp:revision>4</cp:revision>
  <dcterms:created xsi:type="dcterms:W3CDTF">2024-11-13T18:23:26Z</dcterms:created>
  <dcterms:modified xsi:type="dcterms:W3CDTF">2024-11-13T18:59:48Z</dcterms:modified>
</cp:coreProperties>
</file>