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2E8E5-2F66-4389-AC86-75DA5DCBA70C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B6C96-CD6A-4031-AA7A-6E57A72D910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FCFE-31B9-4800-96C8-599A352F7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200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17E08-4791-4517-AEBB-076B488EB33E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AE5B-F0E1-4CB1-A544-E678CDF18C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l/resource/24554808/imparfait" TargetMode="External"/><Relationship Id="rId2" Type="http://schemas.openxmlformats.org/officeDocument/2006/relationships/hyperlink" Target="https://wordwall.net/el/resource/53049060/french/quels-sont-les-verbes-%c3%a0-limparfa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arningapps.org/watch?v=p554zuaqj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71475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5400" b="1" dirty="0" smtClean="0"/>
              <a:t>L’IMPARFAIT</a:t>
            </a:r>
            <a:endParaRPr lang="el-GR" sz="54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714752"/>
            <a:ext cx="9144000" cy="300039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L'imparfait | PP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FORMATION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L'imparfait se forme à partir de la base du verbe conjugué à la 1</a:t>
            </a:r>
            <a:r>
              <a:rPr lang="fr-FR" sz="2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re</a:t>
            </a:r>
            <a:r>
              <a:rPr lang="fr-F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 personne du pluriel au présent + les terminaisons -ais, -ais, -ait, -ions, -</a:t>
            </a:r>
            <a:r>
              <a:rPr lang="fr-FR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iez</a:t>
            </a:r>
            <a:r>
              <a:rPr lang="fr-F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, -aient. </a:t>
            </a:r>
            <a:r>
              <a:rPr lang="fr-FR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Exception :</a:t>
            </a:r>
            <a:r>
              <a:rPr lang="fr-F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pour le verbe être, on n'utilise pas la base de la 1</a:t>
            </a:r>
            <a:r>
              <a:rPr lang="fr-FR" sz="28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re</a:t>
            </a:r>
            <a:r>
              <a:rPr lang="fr-F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 personne du pluriel au présent</a:t>
            </a:r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(θέμα 1</a:t>
            </a:r>
            <a:r>
              <a:rPr lang="el-GR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ου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πληθυντικού και προσθέτουμε τις καταλήξεις)</a:t>
            </a:r>
            <a:endParaRPr lang="fr-F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J’étais, tu étais, il était, nous étions, vous étiez, ils étaient</a:t>
            </a:r>
            <a:endParaRPr lang="el-G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On utilise l’ imparfait…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pour décrire des situations dans le passé 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(περιγραφή καταστάσεων στο παρελθόν που είχαν διάρκεια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Il faisait froid, les arbres étaient gelés,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mais les enfants jouaient quand même dans le jardin.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…….pour parler des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actions habituelles ou répétées dans le passé 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sans notion de début ni de fin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(για να μιλήσουμε για επαναλαμβανόμενες πράξεις του παρελθόντος)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Quand j'étais enfant, je venais souvent dans cet endroit.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…pour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parler d'habitudes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(για συνήθειες)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Tous les jours, je regardais cet arbre grandir.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 pour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exprimer la différence entre "avant" et  "maintenant" </a:t>
            </a:r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(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για να εκφράσουμε την αντίθεση ανάμεσα στο τότε και το τώρα)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Aujourd'hui; je dors peu; alors qu'avant; je dormais beaucoup plus.</a:t>
            </a:r>
            <a:r>
              <a:rPr lang="fr-FR" b="1" i="1" dirty="0"/>
              <a:t/>
            </a:r>
            <a:br>
              <a:rPr lang="fr-FR" b="1" i="1" dirty="0"/>
            </a:br>
            <a:endParaRPr lang="fr-F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8693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l-GR" sz="2800" b="1" cap="non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αρακτηριστικά</a:t>
            </a:r>
            <a:r>
              <a:rPr lang="el-GR" sz="28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8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χρονικά επιρρήματα / εκφράσεις που μπαίνουν στην αρχή των προτάσεων με τον </a:t>
            </a:r>
            <a:r>
              <a:rPr lang="el-GR" sz="2800" b="1" cap="non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imparfait</a:t>
            </a:r>
            <a:r>
              <a:rPr lang="el-GR" sz="28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8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b="1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286934"/>
            <a:ext cx="9144000" cy="55710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Autrefois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Άλλοτε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Avant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Πριν, Παλιά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Quand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Όταν …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À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l’époque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temps /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temps –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Εκείνο τον καιρό/εποχή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énéral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D’habitude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Γενικά, συνήθως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(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samedis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étés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weekends) /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Toutes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les …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semaines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soirées …)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Κάθε … (Σάββατο, μέρα, καλοκαίρι, Σαββατοκύριακο, εβδομάδα, βράδυ …)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9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https://wordwall.net/el/resource/53049060/french/quels-sont-les-verbes-%c3%a0-limparfait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https://wordwall.net/el/resource/24554808/imparfait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https://learningapps.org/watch?v=p554zuaqj01</a:t>
            </a:r>
            <a:endParaRPr lang="en-US" sz="160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Imparfait ou </a:t>
            </a:r>
            <a:r>
              <a:rPr lang="fr-FR" smtClean="0"/>
              <a:t>pass</a:t>
            </a:r>
            <a:r>
              <a:rPr lang="fr-FR" smtClean="0"/>
              <a:t>é</a:t>
            </a:r>
            <a:r>
              <a:rPr lang="fr-FR" smtClean="0"/>
              <a:t> composé?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L'été dernier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nous ___________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(réparer) tous les volets de la </a:t>
            </a:r>
            <a:r>
              <a:rPr lang="fr-FR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maison,ils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être) en mauvais état.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Hier, le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garagiste _____________(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vérifier) mes pneus.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Chaque fois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qu'il 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penser) à Paris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il nous ____________ 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téléphoner) immédiatement.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4.Quand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 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réveiller)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être) déjà huit heures.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5.Nous _____________(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rouler) depuis plus de 6h quand un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orage 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éclater).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6.Il _____________(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casser) la jambe l'an dernier, il a encore mal.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7.Quand j'______(être) enfant,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détester) l'école.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9.Le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 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entrer) dans la station, alors que Marie  (être)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___________ encore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dans la rue.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10.Elle ____________(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lire) encore son roman quand ses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amies __________________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(venir) chez elle.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11.Il m'________(dire) au revoir et il (partir) ___________. </a:t>
            </a:r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12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Je (nager)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________ quand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soudain un ami (s'amuser)_______à me faire couler.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 Il (arriver)___________ pendant que je (dormir)__________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14.- Avec Pierre, nous (aller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 la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voir trois fois à l'hôpital.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 Le soleil (se coucher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 lorsque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(entendre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 le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téléphone sonner.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16.Je (partir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___________ au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 en février dernier,' a-t-elle répondu.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 Je (vouloir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 lui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 'au revoir' mais il (partir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 trop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vite.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18. Tous les jours je (se lever)____________ à la même heure et je ne (voir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___________ pas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pourquoi changer.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Il (emprunter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____________ le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vélo de son voisin pour rejoindre ses copains qui l'(attendre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______________ au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coin de la rue. 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 Ce fruit  (être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________ trop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dur, je ne l' (pas manger)____________.</a:t>
            </a:r>
            <a:endParaRPr lang="el-G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130</Words>
  <Application>Microsoft Office PowerPoint</Application>
  <PresentationFormat>Προβολή στην οθόνη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L’IMPARFAIT</vt:lpstr>
      <vt:lpstr>FORMATION</vt:lpstr>
      <vt:lpstr>On utilise l’ imparfait…</vt:lpstr>
      <vt:lpstr>Xαρακτηριστικά χρονικά επιρρήματα / εκφράσεις που μπαίνουν στην αρχή των προτάσεων με τον imparfait: </vt:lpstr>
      <vt:lpstr>Activités</vt:lpstr>
      <vt:lpstr>Imparfait ou passé composé?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IMPARFAIT</dc:title>
  <dc:creator>Μαρια</dc:creator>
  <cp:lastModifiedBy>Μαρια</cp:lastModifiedBy>
  <cp:revision>5</cp:revision>
  <dcterms:created xsi:type="dcterms:W3CDTF">2025-01-08T18:10:08Z</dcterms:created>
  <dcterms:modified xsi:type="dcterms:W3CDTF">2025-01-13T17:53:20Z</dcterms:modified>
</cp:coreProperties>
</file>