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2" r:id="rId7"/>
    <p:sldId id="260" r:id="rId8"/>
    <p:sldId id="261" r:id="rId9"/>
    <p:sldId id="263" r:id="rId10"/>
    <p:sldId id="264"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5" d="100"/>
          <a:sy n="85"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E97B41-42BF-45C2-9C9A-BFBCA5E7B213}" type="datetimeFigureOut">
              <a:rPr lang="el-GR" smtClean="0"/>
              <a:pPr/>
              <a:t>5/12/2024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BB1505-351D-4BFF-885F-AC4E857A616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97B41-42BF-45C2-9C9A-BFBCA5E7B213}" type="datetimeFigureOut">
              <a:rPr lang="el-GR" smtClean="0"/>
              <a:pPr/>
              <a:t>5/12/2024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BB1505-351D-4BFF-885F-AC4E857A616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ordwall.net/fr/resource/939373/francese/les-indication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2571743"/>
          </a:xfrm>
          <a:solidFill>
            <a:schemeClr val="accent4">
              <a:lumMod val="20000"/>
              <a:lumOff val="80000"/>
            </a:schemeClr>
          </a:solidFill>
        </p:spPr>
        <p:txBody>
          <a:bodyPr/>
          <a:lstStyle/>
          <a:p>
            <a:r>
              <a:rPr lang="fr-FR" dirty="0"/>
              <a:t>INDIQUER LE CHEMIN</a:t>
            </a:r>
            <a:endParaRPr lang="el-GR" dirty="0"/>
          </a:p>
        </p:txBody>
      </p:sp>
      <p:sp>
        <p:nvSpPr>
          <p:cNvPr id="3" name="2 - Υπότιτλος"/>
          <p:cNvSpPr>
            <a:spLocks noGrp="1"/>
          </p:cNvSpPr>
          <p:nvPr>
            <p:ph type="subTitle" idx="1"/>
          </p:nvPr>
        </p:nvSpPr>
        <p:spPr/>
        <p:txBody>
          <a:bodyPr/>
          <a:lstStyle/>
          <a:p>
            <a:endParaRPr lang="el-GR" dirty="0"/>
          </a:p>
        </p:txBody>
      </p:sp>
      <p:pic>
        <p:nvPicPr>
          <p:cNvPr id="4" name="3 - Εικόνα" descr="Indiquer un chemin - Conversation entre copains"/>
          <p:cNvPicPr/>
          <p:nvPr/>
        </p:nvPicPr>
        <p:blipFill>
          <a:blip r:embed="rId2"/>
          <a:srcRect/>
          <a:stretch>
            <a:fillRect/>
          </a:stretch>
        </p:blipFill>
        <p:spPr bwMode="auto">
          <a:xfrm>
            <a:off x="0" y="2571744"/>
            <a:ext cx="9144000" cy="4286256"/>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Indiquer un chemin - Conversation entre copains"/>
          <p:cNvPicPr>
            <a:picLocks noGrp="1"/>
          </p:cNvPicPr>
          <p:nvPr>
            <p:ph idx="1"/>
          </p:nvPr>
        </p:nvPicPr>
        <p:blipFill>
          <a:blip r:embed="rId2"/>
          <a:srcRect/>
          <a:stretch>
            <a:fillRect/>
          </a:stretch>
        </p:blipFill>
        <p:spPr bwMode="auto">
          <a:xfrm>
            <a:off x="0" y="1357298"/>
            <a:ext cx="9144000" cy="550070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https://blogger.googleusercontent.com/img/b/R29vZ2xl/AVvXsEhOXu1boq2gUPuZHJeD05zQIw_iYk-lBAIgIQpXivY-qeQlMJrKKhTYAy5aa4rDy-vYGHnW_nJ_MwuunzL1u9bv-_0IK2L5lqe2XNVzQmcJmZPyNmcxSD4cGmRH8oN0QgR5gb-Oa1Gj2oA/s640/Demander+le+chemin.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blogger.googleusercontent.com/img/b/R29vZ2xl/AVvXsEjddTcWpxLKQcPPstjNDQXd5aL6MnNZL2t1V2i0t1D5Hho8yBOTVuGr1KFuN03DI4dTpweoubBNM83ug_KFepFOnn45KvG4_c8Q0fGnhvtQ9RmS-m4KlcBlhcbb5vN2DpPS0_OE1EsQBzY/s1600/chemin.jpg"/>
          <p:cNvPicPr>
            <a:picLocks noChangeAspect="1" noChangeArrowheads="1"/>
          </p:cNvPicPr>
          <p:nvPr/>
        </p:nvPicPr>
        <p:blipFill>
          <a:blip r:embed="rId2"/>
          <a:srcRect/>
          <a:stretch>
            <a:fillRect/>
          </a:stretch>
        </p:blipFill>
        <p:spPr bwMode="auto">
          <a:xfrm>
            <a:off x="0" y="0"/>
            <a:ext cx="9144000" cy="747231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blogger.googleusercontent.com/img/b/R29vZ2xl/AVvXsEgvXr-kKrpHNaDM06ouhcuLTVLNt7lgh-TWOACMXgcmp8fxKj0qg7RbKWPX-XkbE_A9FOg96Q18CrH_cIoW8r4yeJ-lzLVszx1aU30rcfrM7T9l9zULLoHtD5lQ_ExYptWcoEFQ5vnpGNg/s1600/chemin+1.jpg"/>
          <p:cNvPicPr>
            <a:picLocks noChangeAspect="1" noChangeArrowheads="1"/>
          </p:cNvPicPr>
          <p:nvPr/>
        </p:nvPicPr>
        <p:blipFill>
          <a:blip r:embed="rId2"/>
          <a:srcRect/>
          <a:stretch>
            <a:fillRect/>
          </a:stretch>
        </p:blipFill>
        <p:spPr bwMode="auto">
          <a:xfrm>
            <a:off x="0" y="0"/>
            <a:ext cx="9144000" cy="704368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INDIQUER UN CHEMIN Pour indiquer un chemin, il faut : Verbes : - ppt  télécharger"/>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000108"/>
          </a:xfrm>
          <a:solidFill>
            <a:schemeClr val="accent4">
              <a:lumMod val="20000"/>
              <a:lumOff val="80000"/>
            </a:schemeClr>
          </a:solidFill>
        </p:spPr>
        <p:txBody>
          <a:bodyPr>
            <a:normAutofit fontScale="90000"/>
          </a:bodyPr>
          <a:lstStyle/>
          <a:p>
            <a:r>
              <a:rPr lang="fr-FR" dirty="0"/>
              <a:t/>
            </a:r>
            <a:br>
              <a:rPr lang="fr-FR" dirty="0"/>
            </a:br>
            <a:r>
              <a:rPr lang="fr-FR" dirty="0"/>
              <a:t>Les principaux verbes à </a:t>
            </a:r>
            <a:r>
              <a:rPr lang="fr-FR" dirty="0" smtClean="0"/>
              <a:t>connaître</a:t>
            </a:r>
            <a:r>
              <a:rPr lang="fr-FR" dirty="0"/>
              <a:t> </a:t>
            </a:r>
            <a:br>
              <a:rPr lang="fr-FR" dirty="0"/>
            </a:br>
            <a:endParaRPr lang="el-GR" dirty="0"/>
          </a:p>
        </p:txBody>
      </p:sp>
      <p:sp>
        <p:nvSpPr>
          <p:cNvPr id="3" name="2 - Θέση περιεχομένου"/>
          <p:cNvSpPr>
            <a:spLocks noGrp="1"/>
          </p:cNvSpPr>
          <p:nvPr>
            <p:ph idx="1"/>
          </p:nvPr>
        </p:nvSpPr>
        <p:spPr>
          <a:xfrm>
            <a:off x="0" y="1000108"/>
            <a:ext cx="9144000" cy="5857892"/>
          </a:xfrm>
          <a:solidFill>
            <a:schemeClr val="accent4">
              <a:lumMod val="40000"/>
              <a:lumOff val="60000"/>
            </a:schemeClr>
          </a:solidFill>
        </p:spPr>
        <p:txBody>
          <a:bodyPr>
            <a:normAutofit/>
          </a:bodyPr>
          <a:lstStyle/>
          <a:p>
            <a:r>
              <a:rPr lang="fr-FR" sz="2000" b="1" dirty="0">
                <a:latin typeface="Tahoma" pitchFamily="34" charset="0"/>
                <a:ea typeface="Tahoma" pitchFamily="34" charset="0"/>
                <a:cs typeface="Tahoma" pitchFamily="34" charset="0"/>
              </a:rPr>
              <a:t>Traverser </a:t>
            </a:r>
            <a:r>
              <a:rPr lang="fr-FR" sz="2000" dirty="0">
                <a:latin typeface="Tahoma" pitchFamily="34" charset="0"/>
                <a:ea typeface="Tahoma" pitchFamily="34" charset="0"/>
                <a:cs typeface="Tahoma" pitchFamily="34" charset="0"/>
              </a:rPr>
              <a:t>la rue/la route </a:t>
            </a:r>
          </a:p>
          <a:p>
            <a:r>
              <a:rPr lang="fr-FR" sz="2000" b="1" dirty="0">
                <a:latin typeface="Tahoma" pitchFamily="34" charset="0"/>
                <a:ea typeface="Tahoma" pitchFamily="34" charset="0"/>
                <a:cs typeface="Tahoma" pitchFamily="34" charset="0"/>
              </a:rPr>
              <a:t>Prendre </a:t>
            </a:r>
            <a:r>
              <a:rPr lang="fr-FR" sz="2000" b="1" dirty="0" smtClean="0">
                <a:latin typeface="Tahoma" pitchFamily="34" charset="0"/>
                <a:ea typeface="Tahoma" pitchFamily="34" charset="0"/>
                <a:cs typeface="Tahoma" pitchFamily="34" charset="0"/>
              </a:rPr>
              <a:t>la deuxième rue </a:t>
            </a:r>
            <a:r>
              <a:rPr lang="fr-FR" sz="2000" dirty="0" smtClean="0">
                <a:latin typeface="Tahoma" pitchFamily="34" charset="0"/>
                <a:ea typeface="Tahoma" pitchFamily="34" charset="0"/>
                <a:cs typeface="Tahoma" pitchFamily="34" charset="0"/>
              </a:rPr>
              <a:t>à </a:t>
            </a:r>
            <a:r>
              <a:rPr lang="fr-FR" sz="2000" dirty="0">
                <a:latin typeface="Tahoma" pitchFamily="34" charset="0"/>
                <a:ea typeface="Tahoma" pitchFamily="34" charset="0"/>
                <a:cs typeface="Tahoma" pitchFamily="34" charset="0"/>
              </a:rPr>
              <a:t>droite/à gauche </a:t>
            </a:r>
          </a:p>
          <a:p>
            <a:r>
              <a:rPr lang="fr-FR" sz="2000" b="1" dirty="0">
                <a:latin typeface="Tahoma" pitchFamily="34" charset="0"/>
                <a:ea typeface="Tahoma" pitchFamily="34" charset="0"/>
                <a:cs typeface="Tahoma" pitchFamily="34" charset="0"/>
              </a:rPr>
              <a:t>Tournez </a:t>
            </a:r>
            <a:r>
              <a:rPr lang="fr-FR" sz="2000" dirty="0">
                <a:latin typeface="Tahoma" pitchFamily="34" charset="0"/>
                <a:ea typeface="Tahoma" pitchFamily="34" charset="0"/>
                <a:cs typeface="Tahoma" pitchFamily="34" charset="0"/>
              </a:rPr>
              <a:t>à droite/à gauche </a:t>
            </a:r>
          </a:p>
          <a:p>
            <a:r>
              <a:rPr lang="fr-FR" sz="2000" b="1" dirty="0">
                <a:latin typeface="Tahoma" pitchFamily="34" charset="0"/>
                <a:ea typeface="Tahoma" pitchFamily="34" charset="0"/>
                <a:cs typeface="Tahoma" pitchFamily="34" charset="0"/>
              </a:rPr>
              <a:t>Continuer </a:t>
            </a:r>
            <a:r>
              <a:rPr lang="fr-FR" sz="2000" dirty="0">
                <a:latin typeface="Tahoma" pitchFamily="34" charset="0"/>
                <a:ea typeface="Tahoma" pitchFamily="34" charset="0"/>
                <a:cs typeface="Tahoma" pitchFamily="34" charset="0"/>
              </a:rPr>
              <a:t>tout droit</a:t>
            </a:r>
          </a:p>
          <a:p>
            <a:r>
              <a:rPr lang="fr-FR" sz="2000" b="1" dirty="0">
                <a:latin typeface="Tahoma" pitchFamily="34" charset="0"/>
                <a:ea typeface="Tahoma" pitchFamily="34" charset="0"/>
                <a:cs typeface="Tahoma" pitchFamily="34" charset="0"/>
              </a:rPr>
              <a:t>Suivre </a:t>
            </a:r>
            <a:r>
              <a:rPr lang="fr-FR" sz="2000" dirty="0">
                <a:latin typeface="Tahoma" pitchFamily="34" charset="0"/>
                <a:ea typeface="Tahoma" pitchFamily="34" charset="0"/>
                <a:cs typeface="Tahoma" pitchFamily="34" charset="0"/>
              </a:rPr>
              <a:t>le parcours </a:t>
            </a:r>
          </a:p>
          <a:p>
            <a:r>
              <a:rPr lang="fr-FR" sz="2000" b="1" dirty="0">
                <a:latin typeface="Tahoma" pitchFamily="34" charset="0"/>
                <a:ea typeface="Tahoma" pitchFamily="34" charset="0"/>
                <a:cs typeface="Tahoma" pitchFamily="34" charset="0"/>
              </a:rPr>
              <a:t>Aller </a:t>
            </a:r>
            <a:r>
              <a:rPr lang="fr-FR" sz="2000" dirty="0" smtClean="0">
                <a:latin typeface="Tahoma" pitchFamily="34" charset="0"/>
                <a:ea typeface="Tahoma" pitchFamily="34" charset="0"/>
                <a:cs typeface="Tahoma" pitchFamily="34" charset="0"/>
              </a:rPr>
              <a:t>tout droit……..</a:t>
            </a:r>
          </a:p>
          <a:p>
            <a:pPr>
              <a:buNone/>
            </a:pPr>
            <a:r>
              <a:rPr lang="fr-FR" sz="2000" dirty="0" smtClean="0">
                <a:latin typeface="Tahoma" pitchFamily="34" charset="0"/>
                <a:ea typeface="Tahoma" pitchFamily="34" charset="0"/>
                <a:cs typeface="Tahoma" pitchFamily="34" charset="0"/>
              </a:rPr>
              <a:t>………. </a:t>
            </a:r>
            <a:r>
              <a:rPr lang="fr-FR" sz="2000" dirty="0" smtClean="0">
                <a:latin typeface="Tahoma" pitchFamily="34" charset="0"/>
                <a:ea typeface="Tahoma" pitchFamily="34" charset="0"/>
                <a:cs typeface="Tahoma" pitchFamily="34" charset="0"/>
              </a:rPr>
              <a:t>À l’ </a:t>
            </a:r>
            <a:r>
              <a:rPr lang="fr-FR" sz="2000" b="1" dirty="0" smtClean="0">
                <a:latin typeface="Tahoma" pitchFamily="34" charset="0"/>
                <a:ea typeface="Tahoma" pitchFamily="34" charset="0"/>
                <a:cs typeface="Tahoma" pitchFamily="34" charset="0"/>
              </a:rPr>
              <a:t>Impératif</a:t>
            </a:r>
          </a:p>
          <a:p>
            <a:pPr>
              <a:buNone/>
            </a:pPr>
            <a:r>
              <a:rPr lang="fr-FR" sz="2000" i="1" dirty="0" smtClean="0">
                <a:latin typeface="Tahoma" pitchFamily="34" charset="0"/>
                <a:ea typeface="Tahoma" pitchFamily="34" charset="0"/>
                <a:cs typeface="Tahoma" pitchFamily="34" charset="0"/>
              </a:rPr>
              <a:t>Traverse, traversons, traversez</a:t>
            </a:r>
          </a:p>
          <a:p>
            <a:pPr>
              <a:buNone/>
            </a:pPr>
            <a:r>
              <a:rPr lang="fr-FR" sz="2000" i="1" dirty="0" smtClean="0">
                <a:latin typeface="Tahoma" pitchFamily="34" charset="0"/>
                <a:ea typeface="Tahoma" pitchFamily="34" charset="0"/>
                <a:cs typeface="Tahoma" pitchFamily="34" charset="0"/>
              </a:rPr>
              <a:t>Prends, prenons, prenez</a:t>
            </a:r>
          </a:p>
          <a:p>
            <a:pPr>
              <a:buNone/>
            </a:pPr>
            <a:r>
              <a:rPr lang="fr-FR" sz="2000" i="1" dirty="0" smtClean="0">
                <a:latin typeface="Tahoma" pitchFamily="34" charset="0"/>
                <a:ea typeface="Tahoma" pitchFamily="34" charset="0"/>
                <a:cs typeface="Tahoma" pitchFamily="34" charset="0"/>
              </a:rPr>
              <a:t>Tourne, tournons, tournez</a:t>
            </a:r>
          </a:p>
          <a:p>
            <a:pPr>
              <a:buNone/>
            </a:pPr>
            <a:r>
              <a:rPr lang="fr-FR" sz="2000" i="1" dirty="0" smtClean="0">
                <a:latin typeface="Tahoma" pitchFamily="34" charset="0"/>
                <a:ea typeface="Tahoma" pitchFamily="34" charset="0"/>
                <a:cs typeface="Tahoma" pitchFamily="34" charset="0"/>
              </a:rPr>
              <a:t>Continue, continuons, continuez</a:t>
            </a:r>
          </a:p>
          <a:p>
            <a:pPr>
              <a:buNone/>
            </a:pPr>
            <a:r>
              <a:rPr lang="fr-FR" sz="2000" i="1" dirty="0" smtClean="0">
                <a:latin typeface="Tahoma" pitchFamily="34" charset="0"/>
                <a:ea typeface="Tahoma" pitchFamily="34" charset="0"/>
                <a:cs typeface="Tahoma" pitchFamily="34" charset="0"/>
              </a:rPr>
              <a:t>Suis, suivons, suivez</a:t>
            </a:r>
          </a:p>
          <a:p>
            <a:pPr>
              <a:buNone/>
            </a:pPr>
            <a:r>
              <a:rPr lang="fr-FR" sz="2000" i="1" dirty="0" smtClean="0">
                <a:latin typeface="Tahoma" pitchFamily="34" charset="0"/>
                <a:ea typeface="Tahoma" pitchFamily="34" charset="0"/>
                <a:cs typeface="Tahoma" pitchFamily="34" charset="0"/>
              </a:rPr>
              <a:t>Va, allons, allez</a:t>
            </a:r>
            <a:endParaRPr lang="fr-FR" sz="2000" i="1" dirty="0">
              <a:latin typeface="Tahoma" pitchFamily="34" charset="0"/>
              <a:ea typeface="Tahoma" pitchFamily="34" charset="0"/>
              <a:cs typeface="Tahoma" pitchFamily="34" charset="0"/>
            </a:endParaRP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4">
              <a:lumMod val="20000"/>
              <a:lumOff val="80000"/>
            </a:schemeClr>
          </a:solidFill>
        </p:spPr>
        <p:txBody>
          <a:bodyPr>
            <a:normAutofit fontScale="90000"/>
          </a:bodyPr>
          <a:lstStyle/>
          <a:p>
            <a:r>
              <a:rPr lang="fr-FR" dirty="0"/>
              <a:t>Activité 1</a:t>
            </a:r>
            <a:br>
              <a:rPr lang="fr-FR" dirty="0"/>
            </a:br>
            <a:r>
              <a:rPr lang="fr-FR" dirty="0" err="1"/>
              <a:t>Êntrainez</a:t>
            </a:r>
            <a:r>
              <a:rPr lang="fr-FR" dirty="0"/>
              <a:t>-vous</a:t>
            </a:r>
            <a:endParaRPr lang="el-GR" dirty="0"/>
          </a:p>
        </p:txBody>
      </p:sp>
      <p:sp>
        <p:nvSpPr>
          <p:cNvPr id="3" name="2 - Θέση περιεχομένου"/>
          <p:cNvSpPr>
            <a:spLocks noGrp="1"/>
          </p:cNvSpPr>
          <p:nvPr>
            <p:ph idx="1"/>
          </p:nvPr>
        </p:nvSpPr>
        <p:spPr>
          <a:xfrm>
            <a:off x="0" y="1428736"/>
            <a:ext cx="9144000" cy="5429264"/>
          </a:xfrm>
          <a:solidFill>
            <a:schemeClr val="accent4">
              <a:lumMod val="40000"/>
              <a:lumOff val="60000"/>
            </a:schemeClr>
          </a:solidFill>
        </p:spPr>
        <p:txBody>
          <a:bodyPr/>
          <a:lstStyle/>
          <a:p>
            <a:r>
              <a:rPr lang="en-US" dirty="0">
                <a:hlinkClick r:id="rId2"/>
              </a:rPr>
              <a:t>https://wordwall.net/fr/resource/939373/francese/les-indications</a:t>
            </a:r>
            <a:endParaRPr lang="en-US" dirty="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a:solidFill>
            <a:schemeClr val="accent4">
              <a:lumMod val="20000"/>
              <a:lumOff val="80000"/>
            </a:schemeClr>
          </a:solidFill>
        </p:spPr>
        <p:txBody>
          <a:bodyPr>
            <a:normAutofit/>
          </a:bodyPr>
          <a:lstStyle/>
          <a:p>
            <a:r>
              <a:rPr lang="fr-FR" sz="3200" b="1" dirty="0">
                <a:latin typeface="Tahoma" pitchFamily="34" charset="0"/>
                <a:ea typeface="Tahoma" pitchFamily="34" charset="0"/>
                <a:cs typeface="Tahoma" pitchFamily="34" charset="0"/>
              </a:rPr>
              <a:t>Activité 2</a:t>
            </a:r>
            <a:r>
              <a:rPr lang="fr-FR" sz="2000" dirty="0">
                <a:latin typeface="Tahoma" pitchFamily="34" charset="0"/>
                <a:ea typeface="Tahoma" pitchFamily="34" charset="0"/>
                <a:cs typeface="Tahoma" pitchFamily="34" charset="0"/>
              </a:rPr>
              <a:t/>
            </a:r>
            <a:br>
              <a:rPr lang="fr-FR" sz="2000" dirty="0">
                <a:latin typeface="Tahoma" pitchFamily="34" charset="0"/>
                <a:ea typeface="Tahoma" pitchFamily="34" charset="0"/>
                <a:cs typeface="Tahoma" pitchFamily="34" charset="0"/>
              </a:rPr>
            </a:br>
            <a:r>
              <a:rPr lang="fr-FR" sz="2000" dirty="0">
                <a:latin typeface="Tahoma" pitchFamily="34" charset="0"/>
                <a:ea typeface="Tahoma" pitchFamily="34" charset="0"/>
                <a:cs typeface="Tahoma" pitchFamily="34" charset="0"/>
              </a:rPr>
              <a:t>Consigne: Vous voulez allez au théâtre municipal. Indiquer le chemin</a:t>
            </a:r>
            <a:endParaRPr lang="el-GR" sz="2000" dirty="0">
              <a:latin typeface="Tahoma" pitchFamily="34" charset="0"/>
              <a:ea typeface="Tahoma" pitchFamily="34" charset="0"/>
              <a:cs typeface="Tahoma" pitchFamily="34" charset="0"/>
            </a:endParaRPr>
          </a:p>
        </p:txBody>
      </p:sp>
      <p:pic>
        <p:nvPicPr>
          <p:cNvPr id="4" name="3 - Θέση περιεχομένου" descr="Planville_5"/>
          <p:cNvPicPr>
            <a:picLocks noGrp="1"/>
          </p:cNvPicPr>
          <p:nvPr>
            <p:ph idx="1"/>
          </p:nvPr>
        </p:nvPicPr>
        <p:blipFill>
          <a:blip r:embed="rId2"/>
          <a:srcRect/>
          <a:stretch>
            <a:fillRect/>
          </a:stretch>
        </p:blipFill>
        <p:spPr bwMode="auto">
          <a:xfrm>
            <a:off x="0" y="1142984"/>
            <a:ext cx="9144000" cy="571501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071546"/>
          </a:xfrm>
          <a:solidFill>
            <a:schemeClr val="accent4">
              <a:lumMod val="20000"/>
              <a:lumOff val="80000"/>
            </a:schemeClr>
          </a:solidFill>
        </p:spPr>
        <p:txBody>
          <a:bodyPr>
            <a:normAutofit/>
          </a:bodyPr>
          <a:lstStyle/>
          <a:p>
            <a:r>
              <a:rPr lang="fr-FR" sz="2400" b="1" dirty="0">
                <a:latin typeface="Tahoma" pitchFamily="34" charset="0"/>
                <a:ea typeface="Tahoma" pitchFamily="34" charset="0"/>
                <a:cs typeface="Tahoma" pitchFamily="34" charset="0"/>
              </a:rPr>
              <a:t>Activité 3</a:t>
            </a:r>
            <a:br>
              <a:rPr lang="fr-FR" sz="2400" b="1" dirty="0">
                <a:latin typeface="Tahoma" pitchFamily="34" charset="0"/>
                <a:ea typeface="Tahoma" pitchFamily="34" charset="0"/>
                <a:cs typeface="Tahoma" pitchFamily="34" charset="0"/>
              </a:rPr>
            </a:br>
            <a:r>
              <a:rPr lang="fr-FR" sz="2200" dirty="0">
                <a:latin typeface="Tahoma" pitchFamily="34" charset="0"/>
                <a:ea typeface="Tahoma" pitchFamily="34" charset="0"/>
                <a:cs typeface="Tahoma" pitchFamily="34" charset="0"/>
              </a:rPr>
              <a:t>Trouvez le trésor</a:t>
            </a:r>
            <a:endParaRPr lang="el-GR" sz="2200" dirty="0">
              <a:latin typeface="Tahoma" pitchFamily="34" charset="0"/>
              <a:ea typeface="Tahoma" pitchFamily="34" charset="0"/>
              <a:cs typeface="Tahoma" pitchFamily="34" charset="0"/>
            </a:endParaRPr>
          </a:p>
        </p:txBody>
      </p:sp>
      <p:pic>
        <p:nvPicPr>
          <p:cNvPr id="4" name="3 - Θέση περιεχομένου" descr="ancienne carte trésor ile"/>
          <p:cNvPicPr>
            <a:picLocks noGrp="1"/>
          </p:cNvPicPr>
          <p:nvPr>
            <p:ph idx="1"/>
          </p:nvPr>
        </p:nvPicPr>
        <p:blipFill>
          <a:blip r:embed="rId2"/>
          <a:srcRect/>
          <a:stretch>
            <a:fillRect/>
          </a:stretch>
        </p:blipFill>
        <p:spPr bwMode="auto">
          <a:xfrm>
            <a:off x="0" y="1000108"/>
            <a:ext cx="4286248" cy="5857892"/>
          </a:xfrm>
          <a:prstGeom prst="rect">
            <a:avLst/>
          </a:prstGeom>
          <a:noFill/>
          <a:ln w="9525">
            <a:noFill/>
            <a:miter lim="800000"/>
            <a:headEnd/>
            <a:tailEnd/>
          </a:ln>
        </p:spPr>
      </p:pic>
      <p:sp>
        <p:nvSpPr>
          <p:cNvPr id="5" name="4 - Ορθογώνιο"/>
          <p:cNvSpPr/>
          <p:nvPr/>
        </p:nvSpPr>
        <p:spPr>
          <a:xfrm>
            <a:off x="4643438" y="1000108"/>
            <a:ext cx="4500562" cy="5755422"/>
          </a:xfrm>
          <a:prstGeom prst="rect">
            <a:avLst/>
          </a:prstGeom>
        </p:spPr>
        <p:txBody>
          <a:bodyPr wrap="square">
            <a:spAutoFit/>
          </a:bodyPr>
          <a:lstStyle/>
          <a:p>
            <a:r>
              <a:rPr lang="fr-FR" sz="1600" dirty="0">
                <a:latin typeface="Tahoma" pitchFamily="34" charset="0"/>
                <a:ea typeface="Tahoma" pitchFamily="34" charset="0"/>
                <a:cs typeface="Tahoma" pitchFamily="34" charset="0"/>
              </a:rPr>
              <a:t>Les pirates sont sur une île et ont installé un campement. Maintenant ils sont prêts pour une chasse au trésor. Le point de départ est le campement situé au bas de l’image, à côté du bateau. Les directions sont les suivantes :</a:t>
            </a:r>
          </a:p>
          <a:p>
            <a:r>
              <a:rPr lang="fr-FR" sz="1600" dirty="0">
                <a:latin typeface="Tahoma" pitchFamily="34" charset="0"/>
                <a:ea typeface="Tahoma" pitchFamily="34" charset="0"/>
                <a:cs typeface="Tahoma" pitchFamily="34" charset="0"/>
              </a:rPr>
              <a:t>•Le campement est au Sud de l’île.</a:t>
            </a:r>
          </a:p>
          <a:p>
            <a:r>
              <a:rPr lang="fr-FR" sz="1600" dirty="0">
                <a:latin typeface="Tahoma" pitchFamily="34" charset="0"/>
                <a:ea typeface="Tahoma" pitchFamily="34" charset="0"/>
                <a:cs typeface="Tahoma" pitchFamily="34" charset="0"/>
              </a:rPr>
              <a:t>• N’allez pas vers l’Ouest.</a:t>
            </a:r>
          </a:p>
          <a:p>
            <a:r>
              <a:rPr lang="fr-FR" sz="1600" dirty="0">
                <a:latin typeface="Tahoma" pitchFamily="34" charset="0"/>
                <a:ea typeface="Tahoma" pitchFamily="34" charset="0"/>
                <a:cs typeface="Tahoma" pitchFamily="34" charset="0"/>
              </a:rPr>
              <a:t>• Allez vers le Nord.</a:t>
            </a:r>
          </a:p>
          <a:p>
            <a:r>
              <a:rPr lang="fr-FR" sz="1600" dirty="0">
                <a:latin typeface="Tahoma" pitchFamily="34" charset="0"/>
                <a:ea typeface="Tahoma" pitchFamily="34" charset="0"/>
                <a:cs typeface="Tahoma" pitchFamily="34" charset="0"/>
              </a:rPr>
              <a:t>• Les </a:t>
            </a:r>
            <a:r>
              <a:rPr lang="fr-FR" sz="1600" dirty="0" err="1">
                <a:latin typeface="Tahoma" pitchFamily="34" charset="0"/>
                <a:ea typeface="Tahoma" pitchFamily="34" charset="0"/>
                <a:cs typeface="Tahoma" pitchFamily="34" charset="0"/>
              </a:rPr>
              <a:t>Mountain</a:t>
            </a:r>
            <a:r>
              <a:rPr lang="fr-FR" sz="1600" dirty="0">
                <a:latin typeface="Tahoma" pitchFamily="34" charset="0"/>
                <a:ea typeface="Tahoma" pitchFamily="34" charset="0"/>
                <a:cs typeface="Tahoma" pitchFamily="34" charset="0"/>
              </a:rPr>
              <a:t> </a:t>
            </a:r>
            <a:r>
              <a:rPr lang="fr-FR" sz="1600" dirty="0" err="1">
                <a:latin typeface="Tahoma" pitchFamily="34" charset="0"/>
                <a:ea typeface="Tahoma" pitchFamily="34" charset="0"/>
                <a:cs typeface="Tahoma" pitchFamily="34" charset="0"/>
              </a:rPr>
              <a:t>Side</a:t>
            </a:r>
            <a:r>
              <a:rPr lang="fr-FR" sz="1600" dirty="0">
                <a:latin typeface="Tahoma" pitchFamily="34" charset="0"/>
                <a:ea typeface="Tahoma" pitchFamily="34" charset="0"/>
                <a:cs typeface="Tahoma" pitchFamily="34" charset="0"/>
              </a:rPr>
              <a:t> Caves seront en face de vous.</a:t>
            </a:r>
          </a:p>
          <a:p>
            <a:r>
              <a:rPr lang="fr-FR" sz="1600" dirty="0">
                <a:latin typeface="Tahoma" pitchFamily="34" charset="0"/>
                <a:ea typeface="Tahoma" pitchFamily="34" charset="0"/>
                <a:cs typeface="Tahoma" pitchFamily="34" charset="0"/>
              </a:rPr>
              <a:t>• Ce n’est pas utile d’aller vers l’Est, il y a seulement l’océan dans cette direction.</a:t>
            </a:r>
          </a:p>
          <a:p>
            <a:r>
              <a:rPr lang="fr-FR" sz="1600" dirty="0">
                <a:latin typeface="Tahoma" pitchFamily="34" charset="0"/>
                <a:ea typeface="Tahoma" pitchFamily="34" charset="0"/>
                <a:cs typeface="Tahoma" pitchFamily="34" charset="0"/>
              </a:rPr>
              <a:t>• Dirigez-vous vers l’Ouest.</a:t>
            </a:r>
          </a:p>
          <a:p>
            <a:r>
              <a:rPr lang="fr-FR" sz="1600" dirty="0">
                <a:latin typeface="Tahoma" pitchFamily="34" charset="0"/>
                <a:ea typeface="Tahoma" pitchFamily="34" charset="0"/>
                <a:cs typeface="Tahoma" pitchFamily="34" charset="0"/>
              </a:rPr>
              <a:t>• A votre droite, il y a des palmiers.</a:t>
            </a:r>
          </a:p>
          <a:p>
            <a:r>
              <a:rPr lang="fr-FR" sz="1600" dirty="0">
                <a:latin typeface="Tahoma" pitchFamily="34" charset="0"/>
                <a:ea typeface="Tahoma" pitchFamily="34" charset="0"/>
                <a:cs typeface="Tahoma" pitchFamily="34" charset="0"/>
              </a:rPr>
              <a:t>• Continuez tout droit et vous allez arriver aux Rocky </a:t>
            </a:r>
            <a:r>
              <a:rPr lang="fr-FR" sz="1600" dirty="0" err="1">
                <a:latin typeface="Tahoma" pitchFamily="34" charset="0"/>
                <a:ea typeface="Tahoma" pitchFamily="34" charset="0"/>
                <a:cs typeface="Tahoma" pitchFamily="34" charset="0"/>
              </a:rPr>
              <a:t>Hills</a:t>
            </a:r>
            <a:r>
              <a:rPr lang="fr-FR" sz="1600" dirty="0">
                <a:latin typeface="Tahoma" pitchFamily="34" charset="0"/>
                <a:ea typeface="Tahoma" pitchFamily="34" charset="0"/>
                <a:cs typeface="Tahoma" pitchFamily="34" charset="0"/>
              </a:rPr>
              <a:t> </a:t>
            </a:r>
            <a:r>
              <a:rPr lang="fr-FR" sz="1600" dirty="0" err="1">
                <a:latin typeface="Tahoma" pitchFamily="34" charset="0"/>
                <a:ea typeface="Tahoma" pitchFamily="34" charset="0"/>
                <a:cs typeface="Tahoma" pitchFamily="34" charset="0"/>
              </a:rPr>
              <a:t>Pass</a:t>
            </a:r>
            <a:r>
              <a:rPr lang="fr-FR" sz="1600" dirty="0">
                <a:latin typeface="Tahoma" pitchFamily="34" charset="0"/>
                <a:ea typeface="Tahoma" pitchFamily="34" charset="0"/>
                <a:cs typeface="Tahoma" pitchFamily="34" charset="0"/>
              </a:rPr>
              <a:t>.</a:t>
            </a:r>
          </a:p>
          <a:p>
            <a:r>
              <a:rPr lang="fr-FR" sz="1600" dirty="0">
                <a:latin typeface="Tahoma" pitchFamily="34" charset="0"/>
                <a:ea typeface="Tahoma" pitchFamily="34" charset="0"/>
                <a:cs typeface="Tahoma" pitchFamily="34" charset="0"/>
              </a:rPr>
              <a:t>• Vous allez trouver un fleuve une fois que les Rocky </a:t>
            </a:r>
            <a:r>
              <a:rPr lang="fr-FR" sz="1600" dirty="0" err="1">
                <a:latin typeface="Tahoma" pitchFamily="34" charset="0"/>
                <a:ea typeface="Tahoma" pitchFamily="34" charset="0"/>
                <a:cs typeface="Tahoma" pitchFamily="34" charset="0"/>
              </a:rPr>
              <a:t>Hills</a:t>
            </a:r>
            <a:r>
              <a:rPr lang="fr-FR" sz="1600" dirty="0">
                <a:latin typeface="Tahoma" pitchFamily="34" charset="0"/>
                <a:ea typeface="Tahoma" pitchFamily="34" charset="0"/>
                <a:cs typeface="Tahoma" pitchFamily="34" charset="0"/>
              </a:rPr>
              <a:t> seront derrière vous.</a:t>
            </a:r>
          </a:p>
          <a:p>
            <a:r>
              <a:rPr lang="fr-FR" sz="1600" dirty="0">
                <a:latin typeface="Tahoma" pitchFamily="34" charset="0"/>
                <a:ea typeface="Tahoma" pitchFamily="34" charset="0"/>
                <a:cs typeface="Tahoma" pitchFamily="34" charset="0"/>
              </a:rPr>
              <a:t>• A ce point, vous êtes tout près du trésor.</a:t>
            </a:r>
          </a:p>
          <a:p>
            <a:r>
              <a:rPr lang="fr-FR" sz="1600" dirty="0">
                <a:latin typeface="Tahoma" pitchFamily="34" charset="0"/>
                <a:ea typeface="Tahoma" pitchFamily="34" charset="0"/>
                <a:cs typeface="Tahoma" pitchFamily="34" charset="0"/>
              </a:rPr>
              <a:t>Continuez d’avancer jusqu’à ce que vous trouviez The </a:t>
            </a:r>
            <a:r>
              <a:rPr lang="fr-FR" sz="1600" dirty="0" err="1">
                <a:latin typeface="Tahoma" pitchFamily="34" charset="0"/>
                <a:ea typeface="Tahoma" pitchFamily="34" charset="0"/>
                <a:cs typeface="Tahoma" pitchFamily="34" charset="0"/>
              </a:rPr>
              <a:t>Old</a:t>
            </a:r>
            <a:r>
              <a:rPr lang="fr-FR" sz="1600" dirty="0">
                <a:latin typeface="Tahoma" pitchFamily="34" charset="0"/>
                <a:ea typeface="Tahoma" pitchFamily="34" charset="0"/>
                <a:cs typeface="Tahoma" pitchFamily="34" charset="0"/>
              </a:rPr>
              <a:t> </a:t>
            </a:r>
            <a:r>
              <a:rPr lang="fr-FR" sz="1600" dirty="0" err="1">
                <a:latin typeface="Tahoma" pitchFamily="34" charset="0"/>
                <a:ea typeface="Tahoma" pitchFamily="34" charset="0"/>
                <a:cs typeface="Tahoma" pitchFamily="34" charset="0"/>
              </a:rPr>
              <a:t>Oak</a:t>
            </a:r>
            <a:r>
              <a:rPr lang="fr-FR" sz="1600" dirty="0">
                <a:latin typeface="Tahoma" pitchFamily="34" charset="0"/>
                <a:ea typeface="Tahoma" pitchFamily="34" charset="0"/>
                <a:cs typeface="Tahoma" pitchFamily="34" charset="0"/>
              </a:rPr>
              <a:t> </a:t>
            </a:r>
            <a:r>
              <a:rPr lang="fr-FR" sz="1600" dirty="0" err="1">
                <a:latin typeface="Tahoma" pitchFamily="34" charset="0"/>
                <a:ea typeface="Tahoma" pitchFamily="34" charset="0"/>
                <a:cs typeface="Tahoma" pitchFamily="34" charset="0"/>
              </a:rPr>
              <a:t>Tree</a:t>
            </a:r>
            <a:r>
              <a:rPr lang="fr-FR" sz="1600" dirty="0">
                <a:latin typeface="Tahoma" pitchFamily="34" charset="0"/>
                <a:ea typeface="Tahoma" pitchFamily="34" charset="0"/>
                <a:cs typeface="Tahoma" pitchFamily="34" charset="0"/>
              </a:rPr>
              <a:t>.</a:t>
            </a:r>
          </a:p>
          <a:p>
            <a:r>
              <a:rPr lang="fr-FR" sz="1600" dirty="0">
                <a:latin typeface="Tahoma" pitchFamily="34" charset="0"/>
                <a:ea typeface="Tahoma" pitchFamily="34" charset="0"/>
                <a:cs typeface="Tahoma" pitchFamily="34" charset="0"/>
              </a:rPr>
              <a:t>• Faites 3 pas à gauche et puis 5 pas à droite.</a:t>
            </a:r>
          </a:p>
          <a:p>
            <a:r>
              <a:rPr lang="fr-FR" sz="1600" dirty="0">
                <a:latin typeface="Tahoma" pitchFamily="34" charset="0"/>
                <a:ea typeface="Tahoma" pitchFamily="34" charset="0"/>
                <a:cs typeface="Tahoma" pitchFamily="34" charset="0"/>
              </a:rPr>
              <a:t>Creusez sous le sol pour récupérer le trésor.</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58</Words>
  <Application>Microsoft Office PowerPoint</Application>
  <PresentationFormat>Προβολή στην οθόνη (4:3)</PresentationFormat>
  <Paragraphs>33</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INDIQUER LE CHEMIN</vt:lpstr>
      <vt:lpstr>Διαφάνεια 2</vt:lpstr>
      <vt:lpstr>Διαφάνεια 3</vt:lpstr>
      <vt:lpstr>Διαφάνεια 4</vt:lpstr>
      <vt:lpstr>Διαφάνεια 5</vt:lpstr>
      <vt:lpstr> Les principaux verbes à connaître  </vt:lpstr>
      <vt:lpstr>Activité 1 Êntrainez-vous</vt:lpstr>
      <vt:lpstr>Activité 2 Consigne: Vous voulez allez au théâtre municipal. Indiquer le chemin</vt:lpstr>
      <vt:lpstr>Activité 3 Trouvez le trésor</vt:lpstr>
      <vt:lpstr>Διαφάνεια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INDIQUER LE CHEMIN</dc:title>
  <dc:creator>Μαρια</dc:creator>
  <cp:lastModifiedBy>Μαρια</cp:lastModifiedBy>
  <cp:revision>5</cp:revision>
  <dcterms:created xsi:type="dcterms:W3CDTF">2024-12-04T17:09:56Z</dcterms:created>
  <dcterms:modified xsi:type="dcterms:W3CDTF">2024-12-05T12:14:17Z</dcterms:modified>
</cp:coreProperties>
</file>