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63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82469-C55C-4450-9ABB-1AB48907435A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C6449-4C2F-49BE-859E-EF2181947DF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fr/resource/492367/french/rooms-in-the-house-french" TargetMode="External"/><Relationship Id="rId2" Type="http://schemas.openxmlformats.org/officeDocument/2006/relationships/hyperlink" Target="https://wordwall.net/fr/resource/87408/label-rooms-in-a-hou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source.download.wjec.co.uk.s3.amazonaws.com/vtc/2013-14/wjec_02/eng/templates/fillTheBlank/p-house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pointdufle.net/ressources_fle/audio_maisondebruno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4289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48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LA MAISON 1</a:t>
            </a:r>
            <a:endParaRPr lang="el-GR" sz="4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57356" y="3857628"/>
            <a:ext cx="5143536" cy="2643206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Ma Maison Dripping Springs Weddings Austin Wedding Venues TX 7862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Activité 1 (maison jaune de Van Gogh)</a:t>
            </a:r>
            <a:b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Consigne: Vous allez décrire la façade de la maison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- Θέση περιεχομένου" descr="La Maison jaune - Vincent Van Gogh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001156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pièces d’ une maison (vocabulaire)</a:t>
            </a:r>
            <a:endParaRPr lang="el-G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https://wordwall.net/fr/resource/87408/label-rooms-in-a-house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https://wordwall.net/fr/resource/492367/french/rooms-in-the-house-french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http://resource.download.wjec.co.uk.s3.amazonaws.com/vtc/2013-14/wjec_02/eng/templates/fillTheBlank/p-house.html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/>
            </a:r>
            <a:b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https://www.lepointdufle.net/ressources_fle/audio_maisondebruno.htm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maison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Bruno</a:t>
            </a:r>
            <a:endParaRPr lang="el-G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’ habite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maison qui a trois étages plus un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________et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un sous-sol. Au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de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-chaussée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donc il y a une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cuisine,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un salon et une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salle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à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manger. Un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escalier 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monte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partant sur la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________et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dessert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premier étage où se trouvent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un________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des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chambres,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une salle de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bain. À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l’ étage d’ en haut il y a deux autres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chambres: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les chambres de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______enfants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et une salle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qui,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pour l’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instant,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n’ est pas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encore une  __________________ ou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alors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peut-être une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salle de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musique,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une salle pour regarder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télévision ou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écouter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de la musique et il y a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aussi </a:t>
            </a:r>
            <a:r>
              <a:rPr lang="fr-F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un__________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fr-F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DESSERVIR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quelque chose (verbe transitif direct) = donner dans, faire communiquer</a:t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Ce couloir dessert plusieurs pièces.</a:t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Les trains à grande vitesse desservent uniquement les grandes villes.</a:t>
            </a: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pièces (vocabulaire)</a:t>
            </a:r>
            <a:endParaRPr lang="el-G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maison,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l’appartement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pièce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chambre à coucher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cuisine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salle de bains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salon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salle à manger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séjour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l’entrée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l’étage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l’escalier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mur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grenier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le c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ouloir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toit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cave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bureau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,l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buanderie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parquet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plancher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sol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cheminée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bibliothèque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rangements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toilettes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cellier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,l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garage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le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jardin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salle de jeux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png;base64,iVBORw0KGgoAAAANSUhEUgAAAlgAAAMICAYAAAAUn5ufAAAAAXNSR0IArs4c6QAAIABJREFUeF7svQeUHdd1pvtVrps6o5EjkZlJMUeRonK2ZCVKlkRbYTz2eMYztsfzZjx+Xh7HsWT52VqWrbEkm6IilSUrUsw5AQQjCBAZne/tmyrXW+dcgAOSAN0gL1oAetdaLRFA3VN1vnN63X/tvc+/jTzPc+QSAkJACAgBISAEhIAQ6BoBQwRW11jKQEJACAgBISAEhIAQ0AREYMlGEAJCQAgIASEgBIRAlwmIwOoyUBlOCAgBISAEhIAQEAIisGQPCAEhIASEgBAQAkKgywREYHUZqAwnBISAEBACQkAICAERWLIHhIAQEAJCQAgIASHQZQIisLoMVIYTAkJACAgBISAEhIAILNkDQkAICAEhIASEgBDoMgERWF0GKsMJASEgBISAEBACQkAEluwBISAEhIAQEAJCQAh0mYAIrC4DleGEgBAQAkJACAgBISACS/aAEBACQkAICAEhIAS6TEAEVpeBynBCQAgIASEgBISAEBCBJXtACAgBISAEhIAQEAJdJiACq8tAZTghIASEgBAQAkJACIjAkj0gBISAEBACQkAICIEuExCB1WWgMpwQEAJCQAgIASEgBERgyR4QAkJACAgBISAEhECXCYjA6jJQGU4ICAEhIASEgBAQAiKwZA8IASEgBISAEBACQqDLBERgdRmoDCcEhIAQEAJCQAgIARFYsgeEgBAQAkJACAgBIdBlAiKwugxUhhMCQkAICAEhIASEgAgs2QNCQAgIASEgBISAEOgyARFYXQYqwwkBISAEhIAQEAJCQASW7AEhIASEgBAQAkJACHSZgAisLgOV4YSAEBACQkAICAEhIAJL9oAQEAJCQAgIASEgBLpMQARWl4HKcEJACAgBISAEhIAQEIEle0AICAEhIASEgBAQAl0mIAKry0BlOCEgBISAEBACQkAIiMCSPSAEhIAQEAJCQAgIgS4TEIHVZaAynBAQAkJACAgBISAERGDJHhACQkAICAEhIASEQJcJiMDqMlAZTggIASEgBISAEBACIrBkDwgBISAEhIAQEAJCoMsERGB1GagMJwSEgBAQAkJACAgBEViyB4SAEBACQkAICAEh0GUCIrC6DFSGEwJCQAgIASEgBISACCzZA0JACAgBISAEhIAQ6DIBEVhdBirDCQEhIASEgBAQAkJABJbsASEgBISAEBACQkAIdJmACKwuA5XhhIAQEAJCQAgIASFw3AqsP/zpD/nkbT/XK3T2oiV88wPX0eP5smJCQAgIASEgBISAEDjuCYjAOu6XSF5QCAgBISAEhIAQONEIiMA60VbsJb7vPbt28OGv3cBYs8FvXXolv3fl1RgYL3E0+ZgQEAJCQAgIASHwYgREYM2R/fG+L/0z33/iUT3bBZUefnzdx1nS2zdHZi/TFAJCQAgIASEwuwREYM0u71/Y0ySC9QtDLw8WAkJACAiBOUhABNYcXHSZshAQAkJACAgBIXBsCYjAOrZ8ZXQhIASEgBAQAkJgDhIQgTUHF12mLASEgBAQAkJACBxbAie1wBptNvjft9zE9x7fwv5GnTTLcC2LdfOG+a1LruAtp56OZZgvmfB0GPDWL3yWB/fu1mN85u3v4u2nncG3tmzmr277OY+Pjeq/Xz9vmD+4+rW8as3aZ0/uVYM2n7r9Fq5/8D7Ue6r3OnfxUv7Xa9/IWQsXH/adwjThq5se4tN33c72qQnacYxpGMwvV3j3mefwm5dcTp9fOOxnD/UVe/26jVz/7ve/4L6H9u3hv/3we3o+amzLNFlQrvDadRv4dxdeyqqBwSOyysl5eN9e/ub2W7h5+9NMtJr63oLjsLJ/kOvOu0C/Y9FxDzvG4Vhes2adZvSlhx9gpFHHMAyW9/XzHy65gvedfe7LWruXvOjyQSEgBISAEBACMyBw0gqsGx95mN/8zo00o+iwGJQwedupZ/C3b30HnmXPANULb3m+KPiT176RHz75OD/ftvUFN6vnKWHw369+NXfseIbrvnaDFg3Pv5TQ+qs3vo33nXXuc/5pR3WKd33xczxxQLQd7oWVAPryez/I6sGhF/zziwksJY6UEP2LW35GlKZH5PWPv/Ruzez5157pGr/+za9x6zNPk+X5EVku7unlr974Vl69Zv0L7nk+y3ecfhY/2/okk+3WYcd77doNWtBWPO8lrZ18SAgIASEgBITAsSRwUgqs539ZHwmgEj3//erX6GjWS7me/xzbNEmy7IhDKfH0njPP5ZuPbqIWBEe8b6BQ5GvXfkg72B+8DhVIL/aulyxfyVfe98EXRIpeTGCpiNU7/uWfjihmDj5PCZp3nn7Wcx6/dWKct//zZ9lVq84IoYpo/eXr38J7nycgZ7pmhz5E+Xn9wdWvmdFz5SYhIASEgBAQArNJ4KQWWI+PjfD2U8/gNy6+nNVDQzqdpiJAH/vGV3Q6S10bhxfw3Q/+Gv2F4lFzf74oUONftuIU/vR1b9RpSBUN+t5jW/hP3/vmcwSVSr29dePp/O6VV+toUyOM+N+3/kyn/g5GkD56wcX86Wvf9ByB9anbb9ZpxN+54iouWb5Kp9+m2i3+100/4f/cd5eOHqm/u+E9v8IVK095znxeTGB99t67+M/f/5a+X0WZ/s873sN5S5fp8XZWp/jp1if5yqaH+PcXX8abN5z27Ljq2b98/ee4b88u/XfPn5f6u921Gp++6zY+d/89Ou2orl7f15G2C5Yuf3aswwms9fPm89dvehvnLlmq77t75w7+3Te/xo7qpP6zSj3+4MMf1SlSuYSAEBACQkAIHE8ETlqB9cc/+zEfu/Bi/SX8/Ov2Hdv55S9+jlYUvSzTzeeLgt9/5TX858tf+QKH9L+85Wf88U0/1q/h2zaffNPbedcZZz/ntVSa7qM3foWvbn5I//0rFi/lGx+4jrLbSYH93V23sayvnzes3/iC8VU07M2f/wc27e+IxsNFmmYqsM5fupxvvP/DR6yVOvSlP3n7zfzRT3+ohdiRUpsH71fv9t4bvoBKJ6pL1VepOjDHtPSfn89SCblPv+2dL3iPn2x9gg985Xot1oquy1fe+0FU1E4uISAEhIAQEALHE4GTUmD9W4B316pc89lPs78+3VWBdThho97lzp3P8M7r/0nXg5Vcl6++70NctGzFC17ze48/yge/er1OM6pI0o+u+ziLenr/renofz/Uqf1oBdYDe3frNN/BtKWKHClxc6Ri+8MJol897yL+/PVvetH2O999fIuuPVNROhUxVA28z1iw6LAC60gsx1tN3vi5zzxbi3ak+2YETW4SAkJACAgBIXCMCMwpgaVO6/3DPXdyw0P3PxtJeTltYw538u35NUpq3Q4VdC8msA4VYjN5L3Wq8NuPPqLnpESSOiWprqMVWCp69kc//RF/ffvNzxapq3Tf69Zu4P999esOGwV8cnyUN/zTZ1CC58XmdOi+fT6vv33LO56txZopy5ned4x+X2RYISAEhIAQEAIzInDSC6yD1gZ/c8ctqILs559ym4mQORLJmX7Zd1NgKTF0/57d/NnPf8It258+7Km/oxVYan5pnvGXt9zEX91603PGVDVd6hDAb1/+yufYIhytGDzI8NBI26FF6jNlOdP7ZrT75SYhIASEgBAQAseIwEktsFSt1Udv/PKz0SpVs6OK3n/5jLP5yI1fnrUUYbcE1lizwce/8VVu2vaUFooqyqRqtX7niqv5zD13aIuIlxLBOnRvKS8s9Qx1QODgdThLCxFYx+g3UoYVAkJACAiBk4LASSuwbntmG9d++Z91XZEqwP74hZfw25ddpX2TZrsGqxsC6/kn9i5dsYq/esNbWTM0T2/El1OD9fydrKJZX9v8sC5gP1iU/nxLi0NThOpU4I3vv45zDrGVONxvx/OjT8qu4brzLtS3zjQyNdP7TorfTpmEEBACQkAInLAETkqBpU6YvfuGz+sUmhIGf/a6N6GKsA9eJ6LA+ts7b+N//Pj7OnJ19Slruf4973+OQWo3BdZBTq044ne+/21uePgB/dxDbRGeL3RmUuR+6AnA59dtzVQ4zfS+E/Y3Ul5cCAgBISAETgoCJ6XAOlRADRVLfO9DH2Ht0PAJLbAOFVCHRn4OTurlCKxP3XELFdfjA+ee94L2M8pB/jWf/bR2nVfRv69f+2HOW7JMP/ZobBpUylF5Zh00JH2+IepMhdNM7zspfjtlEkJACAgBIXDCEjjpBdbhTrgdKhpOlCL3IxWHq52nCt/fc8MXXnIN1kGPLMXiYxdcwjtPP1PbQ6hTl3/8sx/xLw/epyNYytDzh9d9XPcDVNeRjEb/y+VXaWNX1edxtFHnq5sf5s9v+SnTB9zrVUrxX971flSa8+A1U+E00/tO2N9IeXEhIASEgBA4KQicEALraEirRsbKw+nQJszK/fyf33Utw+Uy9+/exX/4zjeeLeKeaf3Q4d5hpl/23ajBOtQoVL3zZ3/pPVy1eg37pqdR//b1Rx5+1qbhv2nD06ue88ovZjQ60zY8yvzzH9/x7mfNQdUDjrZVzpEMSWfKcqb3Hc2ekXuFgBAQAkJACHSbwEkpsJRD+Fc2PchvfPvrh7Ux6PMLqPqi5zc2PlrTypl+2XdDYKmo21s+/4/Ptok5dCMoKwV1orARhs/ZH0psKhbqejGB9fkH7uX3f/hd7Wx/pEu1/lHtbQ5Grw69TxXCf/Ar1z/bMudIYxxNs+cjrcVMmXf7F0XGEwJCQAgIASFwNAROWoGlIPzoqcf5r//6XZ6ZmkQ1Yj5lcIhfPe9C3nXGOfzDPXfwF7fepEWF+uL/zUsu59qzXzGjFjEHAc/0y74bAks9UwmZ3/rOjbp4X7m9q5Td69dv1D5Ve6drfOTGr2gBdtCO4nevuJolvX3/psBSN9TDkC9veoB/uu8etk9N6FY0SrQpQfW+s87lYxde8qJsVJrytme28ze338K9u3dSDdr6uWXP0/0eFfc3bzztOYX5h27UmbKc6X1H80sg9woBISAEhIAQ6DaB41ZgdXuiMp4QEAJCQAgIASEgBGaLgAis2SItzxECQkAICAEhIATmDAERWHNmqWWiQkAICAEhIASEwGwREIE1W6TlOUJACAgBISAEhMCcISACa84stUxUCAgBISAEhIAQmC0CIrBmi7Q8RwgIASEgBISAEJgzBERgzZmllokKASEgBISAEBACs0VABNZskZbnCAEhIASEgBAQAnOGgAisObPUMlEhIASEgBAQAkJgtgiIwJot0vIcISAEhIAQEAJCYM4QEIE1Z5ZaJioEhIAQEAJCQAjMFgERWLNFWp4jBISAEBACQkAIzBkCIrDmzFLLRIWAEBACQkAICIHZIiACa7ZIy3OEgBAQAkJACAiBOUNABNacWWqZqBAQAkJACAgBITBbBERgzRZpeY4QEAJCQAgIASEwZwiIwJozSy0TFQJCQAgIASEgBGaLgAis2SItzxECQkAICAEhIATmDAERWHNmqWWiQkAICAEhIASEwGwREIE1W6TlOUJACAgBISAEhMCcISACa84stUxUCAgBISAEhIAQmC0CIrBmi7Q8RwgIASEgBISAEJgzBERgzZmllokKASEgBISAEBACs0VABNZskZbnCAEhIASEgBAQAnOGgAisObPUMlEhIASEgBAQAkJgtgiIwJot0vIcISAEhIAQEAJCYM4QEIE1Z5ZaJioEhIAQEAJCQAjMFgERWLNFWp4jBISAEBACQkAIzBkCIrDmzFLLRIWAEBACQkAICIHZIiACa7ZIy3OEgBAQAkJACAiBOUNABNacWWqZqBAQAkJACAgBITBbBERgzRZpeY4QEAJCQAgIASEwZwiIwJozSy0TFQJCQAgIASEgBGaLgAis2SItzxECQkAICAEhIATmDAERWHNmqWWiQkAICAEhIASEwGwREIE1W6TlOUJACAgBISAEhMCcISACa84stUxUCAgBISAEhIAQmC0CIrBmi7Q8RwgIASEgBISAEJgzBERgzZmllokKASEgBISAEBACs0VABNZskZbnCAEhcMIQiIKA6eokA/OGMS37hHlveVEhIASOHwIisI6ftZA3EQJC4Dgg0KpOcM+Pv8P+7ds49YJLWXPuhfjlnuPgzeQVhIAQOJEIiMA6kVZL3lUICIFjRiDPUrbccxtbfv59Jp7aRKs6RXloEUs2nMnZb3w3C1etwTTNY/Z8GVgICIGTi4AIrJNrPWU2QkAIvAQCo7u38vRPvsNj99zO+MQISZZgZDlGktFbrFAans+6S67ktGveSql/+CU8QT4iBITAXCMgAmuurbjMVwgIgWcJxEHAU/fdxgM/+AbN3Vup1qrEJqw/4zRWn3IKjz60id1PP0PRsqmGMae/6vUsPvM8zrn81VKbJftICAiBFyUgAks2iBAQAnOSQJ5n3PqDb3HLF/6ewXaTKjGhmXLBZZeweuM6fL9Au9lk8wMPsfeRrZhpTi0IGF69hnPe8h7OeeXr5yQ3mbQQEAIzIyACa2ac5C4hIAROIgJZmlId2cfd3/0aj9/0PQpRk2x4kPVnnsaqdatIs5jMMHBcjzCM2Xz7A4xtf4Z4ukacZKy++NVcdd1vUuofxLSsk4iMTEUICIFuERCB1S2SMo4QEAInBIEoaLPn0S3c982vsnPLfWCH9AxVOPfKqyhVSniuQZqGNFpN/FIZ2ytgOUVGtj/Dpptvoz4yTqEyhL9oLVe++4MsXrcet1A8IeYuLykEhMDsERCBNXus5UlCQAj8ggnURvfx8K0/4Ymf/ojW3p1gJSzeuIr1F5xNoVzBtQyC6QkmRvdQrVYZGF5A/7xhUqeEa9nE1QaP3PMgz2zdSZJYDC1ewbpLr+DUy66mb/5CDENOGf6Cl1geLwSOGwIisI6bpZAXEQJC4FgRaNWneeqRh9l5yw956uF7CNs1BgYqnH7umcxbtgS7UCQixc4idj25hWB6kjRJsFyfnsFhhhYtx/HLZFikYcbWLU+w4/EnaIyPY/plTjnvCk45T3lmXYBfKh2raci4QkAInEAERGCdQIslryoEhMDREUijkN2PbeKRO3/M01vux9gzRmIbeAMVzrjwXJasXEqaRFgmtKa2MTk2xuT4FK7lksQRlm1iGDnlYg/LVq8nK/RRDVKKXoWJ3XvYcu891MfrpCH0Dw2z8RXnMf/M81l13iVgSm3W0a2W3C0ETi4CIrBOrvWU2QgBIXCAwPi+PTx2+8/Zdv/tjG5/FCsPaTcizrrgfJZuWEPvcD9B3CQJG7Tqk7TGniIMI6LIwrR9ojDS9VjkEUaa4ZV66VuwjN4Fy/CLfUStiOnxKR688wGq+8YwojaOYdK7ci2nve4drLvwMjypzZL9KATmLAERWHN26WXiQuA4IpBMgj3Q1RdqToxy87/8PU/cfhOebRIGEWe+8kKWr1qB5dskWUgSThPWJ9i3cztZFpAb6u9tDMOm3W7jezaOleGYJlEUYdguQwsW0ze0ENvtwXSKZKnFow9u5qE7bsfDxPUrzN94Dm/9rf+KX+nt6pxkMCEgBE4cAiKwTpy1kjcVAicHgem7gQyCHdB+GsLtgAFmAfxVUFgF3rLOj/PSRFdtbD8/+tyneOKWH+rCdbfUwxXXvI6eFf2YRo6Zx6TtGqN7tlEd24uZRGReiRSLIExJcwjabYoFD9c2cW0L28yJ203SOGJwwVLmr9yAWRokNVxsw2Jy125+/v1/ZXJ/laF5i1l+6llcee2v0bdsBRjGybF2MgshIARmTEAE1oxRyY1CQAi8bAJjX4Hx74C3BJxBcBd0fuw+iPZ3fuJRaG8Fw4EFvwI9F8/4scqCYXT703z37z/J5K7HKPsG5cE+zr78csrDC8iyKSwyonqV0Z3baEyNYZPieQ7txCPJTaIkITcM4jii6HnkaazkIL4FJUelDDMSDKzyAP2LluH2DJKnBoPlXsZ27GPzfZvYtX0XSZSxeN3pXPhL17LqrHM7Vg4itGa8lnKjEDjRCYjAOtFXUN5fCJwIBOr3wcjnweqDvleCPYPUWfspqN0C/kqYfy24C4840yQKmdi3myfuvZXbr/9nPAewYlauXcE5l1xA4tmEOTjZBBP799KcGKddq+E6NjkQZSo6BZZtk5sGpmUSJxEFzyUOQ6I0042e/QPRrJyU1MixXIfy4EIWL12NkTskYY6ZWTz12JM88cgWWtUAx+/ljNe8ntMvfxWDS1ZgOe6JsGLyjkJACLxMAiKwXiZA+bgQEAL/BoEdfwThLui9HIobjh5X7Wao3wuLfh16L33u5/Ocsb172Ln5Pjb99DtUdzwFZoZXLrH+jNNZsfYULNcijNsYpIzu20xjchLftMjTTNsuTLVDgsyglILv+2RGRponBEFApVjAyHMiFdlKIU1zbNukXLDwnBTyNplRwPYHGF68EsvrwXWKJGHMtiefZOsjj1MfmyaLEpavO431l72GRWefx7wlyzEkmnX0e0E+IQROIAIisE6gxZJXFQInHIHarTDyL7Dw1zp1Vi/1qt8P07fBKZ/opBaBxtQ4u7c8wFP33snWB+6GdgMjbjGwYSnLV69j8YqVmLaFmUWkzUn27Xia3BglCpWw8ggile6zSdOUPE8p2xl5apIYEFsp1ZpJf69JUYkxMybOIIpsksTEMFN8P6VQSLFMm3ojondgmJ7+hfQNLCLNXUzLY++evTy96VGqO/aQTgfYhRLLz7+IDZddSf+SFQwuW/1SicjnhIAQOM4JiMA6zhdIXk8InLAEon3w9H+CoXeCv/zlT6N6k7ZMYNnvk+c5Ozffy88//ymqe3fpfoGGZbJmzUqWnnMag/PmkWUJSdykVd3P5L5tOEaEkSdEqU0zsYhSEyPL8YxU/2RGTBy5RLlBw2gThIvx3UnKeYZnJTiuoyNeQZiQArZrYzkmrpNh5DFZCp5Xobd/EcW+Bdhen76/NjHFtk2Psv/pZyBKyAxYsGYN57353ay66FUvn4uMIASEwHFJQATWcbks8lJC4CQg8Mz/7BSv917WvcmMfgl6L6FpX84dX/snHrnp2/q0H16By66+ioUL55HaRfp7fWoTu5kY3U4YTBAF09gupEE/cRITJREYKbYNppljGBlx6jE5GVLpG2Tv9D62bctYs9JjnueSx8p+wcTxQjAD8twgS3ziyMHxc3wfzBySJAfDptw3zLzhxRQqg2S5S9wO2fHUNh64+z6iVsBA3wDD68/gwndfx6IVEsXq3gaRkYTA8UNABNbxsxbyJkLg5CGgUnq7/gyW/m535xSPku77Mv/fX7fJWxPUJvexZPVqTr/kUgq9FQoFGys1aEzspTHxDGbaJM0DGlGIWyxRnTSxjBTXSrR9Q25AmGYESUoYZRT9IYIoZe/0bjY/XOP8s4dZ3t9Lqw1JroxHYxw/wzJUDZdNHJmkWYzjGni+h5GjI2eO41Ku9NDTvxinNA8sB8t22L97lHtvvoOJXSNUevqZv/EMLnvn+1my/jTpY9jdnSKjCYFfOAERWL/wJZAXEAInIQFlx9B+Bvqv7vrkxh/4H3z/S9NUaznzFg5x7pVXQKVCbuXkaZOkPsLkvp2k9RoldQowNag2E1LTJ85rFFyTouNg5SZhZNAKDYLUwLPbFJ0KrTChlkyxY3vG2af140chbRKdOjRSD8v0cBwD24kx7YgwzEhiA9NUIsvBc2wt4rI0Jkxs5i1ey/xlK6i22jhWASuEB267nyfu30TBLUBfL1f9ykc49dJrsF2v67xkQCEgBH4xBERg/WK4y1OFwMlNYMcfgr8Giuu6Ps9w1w3c+A/fxy+dzYWXX0RgWQRGp04qmh5h355HsC0LYoiClCxzSDObVjul3DONaTrkuSpWN4hDZWtlYWJTKYdMjTfoG1zAzskd7Nhhcc4ZQ1pgpXZIoho9xz556uv+hJYb4BUSLNMhCtHO78rioVTw8VwTI08xTZswM/DKfSxesRrHKUPq0qq12fXE0zz10BYmGw3MYoVlZ5zDxW9+NwuWr8YvlcUzq+s7RwYUArNLQATW7PKWpwmBuUHgsWth4UfAKnV/vvX72Hbn9zALryGzUmITfapvcveTxJO7sT2TpvJUsItkuUWr2cJWDZt9D4eIIDFoJQZRamCQ46sidzMlTBNsq4coM9k6sp1mayFLFxv0WRYFp5P6y4wcQ7XNSVJd6O44nv43I88Is5wkzcnyHNcx8R0Lw4iwHRsMVzvVL1i0CqfYR5zZ+rNPP/YkTz24mcbopD7B6Fb6WXvJKzn71W+id8ESvEJB7By6v4NkRCEwKwREYM0KZnmIEJhDBOr3wJ6/g8W/cWwm3XyE5vbvMta4GsuOmKqOUpsaxQjreHlAO4fc8GkEOWGU4rsGBSfS6UMzGaQVRYR5Tm4b2GS4eYxr5DQzg6Bt4XglJqMq+8dKrDmlgNlsaPFjOzkFN8E2I5LcIE5d4tzDMVMcJ8OxbQwTwigmijMsy6FQMLDMGDNX5qUullOhZ2ARXmmIEBvD8WiPjbP9wc2M7thNoxZQqgzQt3wlG173Fk694DJcv3hsOMqoQkAIHFMCIrCOKV4ZXAjMUQKPvRcWfRzMYyAOGvczufU2psNzmJ7YSbM+Qp6GZKqBoGnTTHOa9TaO6eKrWisj05GkLA2o1cu4LliWij+phjd0vK8iCK0EElWc3sdEa5Q9e2w2rC/iRm2mM5coTvCzkD7PxnUsLdKaiTp9aGpxVXRU8Xuoa7Eyw6MZQpollAoWvgu2BWmiImBF+voX41eGMfwe8jyjWZtmbNceNt31IGG1RalcYfjcc3jluz7K8Io1c3QTybSFwIlNQATWib1+8vZC4PgkoCwaVP1VYW3X3y8bvZGRbfvYP9FLqz5BErVwHAfDdKhNN2i3LFw/wy+kYMSQK2VTIGhmRHGDUrGI47qkifpzrG0bkiTGK/tkkYo6lRlvjbB3r8upGys4UZvEcGkHEVEQ4Fs2Bd9FlXmpljlxYutC94wIv2jheiZDM/taAAAgAElEQVR5luqfODaIIpNKyafoW6RZSJIlGLZBT/98CqWF+H4PjlUiaMSM7N3PIw88zMTIKEW/h+VnX8D5b3k3C9dukFRh13eSDCgEji0BEVjHlq+MLgTmJoGxL0OwE/qu6vr8o61/zuOPJ9Tqtm5jo1Jx7SCm1Y6xLJc8yilVHJKsjmFlZJlFfTrFtXsoFurEqimhWcQwPYKwTZwGFIrKz8olaZt4blFHsPbu99i4oYwdtEmiRKfzYpSIa2KS0ltw8K0UI7eIM5NGHBNmKl2oUpLgGZmuvUpyl3p1mnKxSKXHI0obWF5OlMS4di/9fUsolxeTZi6m7VGtTrL5/vsZeXQHhUoFf94CznvTO9lw6avklGHXd5MMKASOHQERWMeOrYwsBOYuAdXcWftg/V53GSST1B/5Y+57qIDrFXQRe5qZtFsxQRjRU+mht9dgYnwa0yiSpAZh2MYrmuTEeFaGZRZoBQbtdobrexQrLoYZY5g5qRJYhRITrXH27fPZsK6M2Wpg5RlxZhCZHonh0G42yIIafZ5ycs/JTYsQh3qQkOcmFdejoFvshLoQv+CWGd03odOMS5cvJEhaGIaqzVIO8QP4/gIWLV1LvR0R5QmubfH43Zt55MEHcUwHwy2z+oIrueq911EamNddpjKaEBACx4SACKxjglUGFQJCgO3/D7jzoefirsGIdn6GrZseodFYTDtKSTOLqeo0xWKBBfOHmBgfxS1lZEmBehXarZRKr09PH7RaI8RJmVyZgaaWTikqc1DHt7XtgmFGpKGFX+hhsjXOnj0u69dVsNqdU4hxnhOkkJkmWZqSBm2ysI3rZjpVqMxEy5V+giCjNlHHs1y8Uo5XysgTcAyPViuiNt2if2gY04gplVLy1CJNVbm9x+qNZ9KOM3LLwTQcHn9gE3ffdBue4VEqDTLVjHjrdR9lw6vfgO14YuXQtZ0lAwmB7hMQgdV9pjKiEBACikC4G57+jzB8LXhLXj6T2i3s3fRVntm3hDxwSHKTyVqDQsGjUnZJwyqlos1owyZNYuIwoq+ngm0ZNBvT9PZUGGt6pEmAX7AplwqQ5boWy3NLZI4STKauiRprjrJ7t8vGDb34cUSSpJi2QZ4ntMOG9rdS6chGM6RRb1P0PcoF5atVJ8tiTKdIK1TCS1k4dE4y9lSUiahJsxkz3Ujo7e3BpK37GDq2iWE5RLnPshWn0lYeXYZFX6GX6t5J7rvtHsb3jhJFbfxikaVnXMArXvsWFm88E690DKwwXv5qyQhCYM4TEIE157eAABACx5CAatA89lVYcN3Le0hzM80n/o5Hts6jnXrE1TJh3KRY9vCLNnHShjQiTWMarbJ2WC+WlLt6ioGDmReYrobETi+lsoPnZeR5hGWYOKanjUdxAogdXK+Hkfo+LbBO3dhHURWrZxlJFmHmMbaZaR+sKM4xrAKtRk7QVEKpQbmQ4vnoaFdmKg+unDyxKPqmtmtQLXVsx6HdSqhNq+hXgZ6yEnWqViwhThwsq5/+ocU4Pb1YRpE8cohaMfffeScTo7toKYd6ow9/4VIue/+vsfb87kUIX94iyaeFgBA4lIAILNkPQkAIHFsCO/4nRKPQewUUXkJj4+k7aG+/gWe2F9g3PY9WBF5YoFROsdwmcdYmU3VRbY/plsGCyrT2nML0iHObMDZox2gT0Hn9Q53mzlaiGzyr1KBpWliWShNmGFkBxykyUt/P3v0F1q0r4aeJTgGmuRJBGXmq3OFVcXtKrtKGTXVi0KYe1MmMhGLBxiHDMSHNVTF7RtBKcE2HUtHDdVIMIyCMTeptF9MMceyYSsUniWM8u0SGid/Tj18axnYHwSiQRDFbn9rClocfoDARE/hlVl9+DRe+/h0ML12hDVDlEgJC4PghIALr+FkLeRMhcPISmL4D9n+e3J6PMXANWDPwxwqeIdj9VWr797B/ZIha3acVqLSbQf9gTBpbGKkPmU2j3SJVhp6eSUlFrSzVHsckjFOiRDm9u7oBc7HQh2nRiWzpHzANS4ss1cuQAwJrtL6PvfuKrFtfwk9iclTESwmrTNdfocRVlmsH9+npUPcnTPKYMG6TJsoAK6ai7CBsC2XgoIRTGATauqHge/i+h2UbJHlCq5FqC4liqUSprE4kNrAdgyzz8Ap9+OVBiuUhbKtIs9FianyKp+7bzN5de3Wbn7XnXcKFb38PC9ZtxLTsk3cPycyEwAlGQATWCbZg8rpC4IQkkKU8s+kuJu77U1YsG6e04Hz8gVXgLuj8WGWIxyHar3+SqftoV3eye2+JqdZiWs2EoBVScD16K0Uid5Qk8IibPmELvIKF5YXYhQTyEmGo6qaUkaiJbXtYyrQK8EvzMCxlNNqJXhmGEl8mpmGTKYGlnNntEiON/ezbX+xEsBLlpaWiVRmZ+v80U31z9J/JM2rVtu5vmOUJWR6TJQlRGGIbJq5tYNlKFCoLiVyfdGw2E1ynRKlk41hN8qyAafQwMjqJ5eYMzS/rE4aqMD43wPYKlHqG8YtDkJXIc9XLsM7Whx5i/9ZthGFCedlqznzd29hw0ZWUevtOyC3S9ZdOpnQU85iY3Xb9ZWXAk5GACKyTcVVlTkLgOCKw67Et3PGtL1Hb9QStib0sWjDFvAWLOP3cpTjFBp5dxbR9wnaTeiOj3QgJQ4c8W8h4HeqtUBeHV8o+RdeELKaeeCRhQBbHFAueTuEVSr5K5NEKHKIo0gXsvufqaJHqOqjTb+X5qCBPJ4qlS9C1CFMCKbFTHRFz3CIjjZFOBOuAwDJyZb+Qk2thdUBkKYFFTq3W1tYMeRZgqSbQlkW7HRCFMWkUUvDRdV+ZoVroKFNTh7ANRpbRUzKwHCXCTIJIRco8RkerLFy4AN8NiZOAzMhIsentWUTfwEqS2MawbPI4ZOfWJ9h0/0M0qxHl4nxOWXMGq1//Rtacex6GPceiWbVbIdgBwdMQPANpQ68vziD4K8E/RalpGHrbcfTbIa9yMhMQgXUyr67MTQj8AgnE7RZP3f5z7v72jTQm95HnDfaP7+W8yy7m7IsvIQhDfM8gS9sEjacYG2/pljIFxyRqKzFSZKo6SaHo0tfXQ5oFRNq13WV0rIRltSiXE2xbOaiXqVZjktTRNU+u62lxZSslpeqsDAPTMDE8lSJUgkYJLOVyoJrlWCrORa6iWrmvU3EjzRHtg6UElpfGyteBXCUKlahSIkvVYOkzgjnVWtCpf0pVoX2ov9OVkDIMmygIIQu1u7tpZpiWKna3CIOE5nSIZ/u4fgR2G99X1gxlWi2X0ZFJKr0xgwO9hEFLR+EMW/l+uQwOLsbyKuSORSuOmdg3zpP3bCbf38RqJEzNH2Lt+Rdx6VvfSf/CpRiKwcl81e+Fkc9DOAK9F3esQZwFYPd2Zh2PHYiMjkDjASidDvPfD/7yk5mKzO04ICAC6zhYBHkFIXAyEVB1SnufeJQ7v349zzx8N0YeUm1M45eLfOAjH8Qp+iR5iqmczttV9o88TaM1ymB/j7Y8aNRi3fB4ZHyUod4yrqHqnmIMy6WZQLXewrMs+gdKusegEjSqXU1uFNk/Xmdeb0lHrZTIUhIoyVJMU6UKbQy7jKVEjq1OGCqBZepWOgYqb6iK3H0cW0WwVIpQFbmXD9RgdYrcVfRKGWmp9KCRdQRWrRHoOi7SJpmKmuQZSZpiOj55rhpItwlbAZ7raEGphKJjpboQf2R/S89teLiPPFepyBzbcvU7j05NUHR9Fs2bp0VWlIQUSiUa7TaLl5+KW+qn1gbf68EIUr71xS9C0MJIbQyvQMsqcs17P8Rpl70Kr3gSWjko4TRyPbQeg97Lobh+Zr9Gqh5QRbvmvQPm/fLMPiN3CYGXQEAE1kuAJh8RAkLgyASidos7v/5FHvj2l8nSaSIzYvmaDZx27rkUymUdyTHyiLhVo1XdR240yI0WQRBg22XiyGdqukXvsI0ZBVQcF8dwqTZSaoFF7jgM9Y0RhaqtjRImBar1kHaS0T84SNFUxei5Fl6GpQxFVRRLeViB41WwbRPLMnS2SKUHwdapI8PMsPMChuUx3hxn9z6H9ev6KCQRqZHq6JWuw8pUcZSq11LzgHoz6sSy4gaWPhGoBF9MmGQkCViGSxwntOoNbSXR1+diOS2SNMY0ewjbFtWxFn29PTh+RKEQEucB7bhEUG9ixgaD/f1YTkyU1PGLPkFWxveG6O1dhuGUaScxhpdxz4N3MXXrZlLVvscscvZr3sqFv/ReSv2DJ1cvQ5UKVJ0CVOrvpbRjSmpQuwnSAE75C/l1FgLHhIAIrGOCVQYVAnOTQKtWZdv9d/Hjz/41aX0ct8di/toVbDj7PEr9Q8RRgJvWoTlGuzFGlAakqXJRd3UbmVq9gWnbVCoFDHsSsiJ5WtKn7JJIpQJN3TfQyAOSzKfeNklz1cPP0tEh21En+5SoUhEqJaIsnaoDFc1ycN0irmNrkafSfCqMZdiubnWjVFLRdwmjmGZq88yeMU5dtxo7apApXyuVIswSMmXboEVWp/C93WorrYXrKEf2iCwNtSGpQQbqBKP20GqTYTCyfxrXL+F4Bp7bwrXqWEYvQdOm3ogwDOU8b2svrTxvk6cOtalUO8/7BZPeflVfFugUZ5bYFAtDlHoXkNklIsvGLhTYce+jPPnwFtqTTTLT47TXvJGzrnk9w8tWYh4o9j/hd+e23wN3CfRe9PKmMvGtjkhb8KGXN458WggchoAILNkWQkAIvHwCecbIru08fNP3uP/H3yZtNxjsq7D6tNNYuX4jXsEhiqdJ4hpxME4aTujapCSDOFTGm6oWy8QvGNheRJrFYPgY2NSqNV271FMpghFj2+pel0Yro95MdWubSqWsewKmaQvbKehojRJZSmDlSmDljo5UKYd131Eu7CoApWwaLLAdLbBUGlH1AFR+WfXIYNf+KU5bvxorrJGkymwh1xYNeRrrE4O59sfKCNshWZodeC/1bzGGqtlSxwBTFeVSLX1CLNtjfKKNZbq0oyaunVMpqnY3bRxHGZeG1Cba5IlHqVzCK4akcQHHRdeeNes5jmPhlZRBqaVb6eS6QXQPhfJ83MIAmelrC4qJvfvZcs/DTI5MkWQ2i9efzllXvoZTLrocvzADi4yXvyOO3QgjX4DWk90pVldp2X2fhYUfhp6XKdaO3Yxl5BOUgAisE3Th5LWFwPFCoDE5zpP33c7WB29l5yP3UJ0c4ZT1GzjjFefTO7RQR02MZBriCZr1PcRJndxKSFOVQrO1UWcaWdiWQ6nkYJpt0iyj1S5Sb0zpXoKub2pLBZXaU4GnRsMgzR3i1KJUrFAuebiWivSEmH5HYOmjgoaqr7LJc1XorbyuCvieg6MtGfJnI1iZbn1jaGd3DIeJZsK+sRqnrjsFK6qRpomOQClRpVrhKMd4XfieZx1/q0TZPqghYwxUAXxKotJ26mVRDu0Bjl2gWo2wTJ9Wq6Yjdq5doFyJMKxJ1VsIzygTNnzqtRjTjyn3gG0VyFKDJKvRaDSxjB5KlRzPU67vpp6bSQnPH8L3+4krJeWqSlBr8tTmx9n+2Fbs2KJS7mPeFVdx5sWvZMnqU09MY9Lpu2HfZzqdAZQFQzeuYBuMfwtW/Ql4S7sxoowhBDQBEViyEYSAEHhJBFS/v51btrD55z/iyftvJZgexSTk9LNPZ8XGU6nMW0A7DnDMNrQnCKp7sQ1VXwTtTJ3Ic2hMqyL1ENfJqBR9oijHyj3CMKMeNKn0qqhVhu0qp3WHNLGoT7f1SUG/2KNTi57r4zoGnp1hGRm563WK11XkSgssi1wVsSvZY6jThcrrytA+WLr2ynZ1WxvDUlLMwrR8RqcjxqpNVi1fhKdSmjp+dVBgqTRhpN3clXVDrAWWcmdXUTGV5lN3psTKcDRTVg7KmiHAsjxqk5Euoo/jlo7SKV+sNGnR2+tSKpjE7QDdN9pyqdVbel1UWjDNA3y3h2YjIo4D0sSmXFFtfdTpRtW+x8Yxi9pRPqusondgkDCMSaKUvdt28cSDj1AbncDxfOatWMcp517GWVe/luLA0IkltHb+ia59Y+C1L2nPHvFDe/8O5r0dBt7Q3XFltDlNQATWnF5+mbwQOHoCygtqZPd27v3Bt9n58AMEE+NkSUCh4rHh9PWsO32dKkgiVik4o0HQ2EEWNDGTiFazjeNXaEQwMdGgp1yhWEow7Sbtdh3fHqBVt4mjFLfcxvWKmLZHmlq0g5xaNaSvf0B7TqG8qzJlMlqgUHDwlIZSpxMdl1wLK6dTf6VO+KmKdyV1jAK+7+Kq5sqq6EodJbQ6KULU6UJDtc0pMdXMaaUG/RVHCyx1mypkR0ewVBF9rP9fCa+o1RFYlrLoylTtlRI9iW44nWrhlerUpmO7TIyoRtEuaRqQ0yLNI9LYgcTGNsHzUlynpUYlSwpEoYrkTVLpUSKyR9erqZRh0HCYbkxQKJn09Rf0Sc0siSj6Pra/gXacUegbwnCLBEFCo1rn9ltuw907pnso9gwtov+UDWy86jWsPOtc3BMlbfjEh2D4/f/XguHot+/hP9F4CNIqLPntbo0o4wgBiWDJHhACQuDoCIT1aX76hU+z7b7bsMMm1eokA4sWcNoFF7Dy1A1MNZTgqtPrG0zufQrXbBMnGWGUUqr0UZtuMllt0NdXoVJyCIIQx/G1meiOHTvxigXmDfVj2zGxMtU0S7oxchClzJs/SLU+zUChRJhmBHGCr1rMlEo4tqlTeR3XdlWj5OsIVyeapeaYExlF7Y/lKYFl5ORKOZk2mWGSWarxs4qUlUitHvzKAGFrEtojHYGl2uRoo9FEpweVmFNjhs02WZLqGiz196reStVdKdd3JYhUKlLZSSibiImRmhZxSdrCtEI9RhwpZaYaTkMc1/H9lFLZ1SaqUTJNHJSpTkb0Dcb09vs0qp3IFYZLsx2SJgn9fSXKBYOgWcdUDaINj8rAYjK7QpiZFMq91JttNt16F09vfoQey8FyCgxvfAVX/srHmL9yzdFtgl/E3crlf/vvwaLf6P7TVReB8Rth7d93f2wZcc4SkAjWnF16mbgQOHoCKiU2+tTjfOkP/wtxbT8uESvXn8K6816Bv2ARU6kqQk+wogmSqd3YYR0zychsj9wpsHd0lHbYZv7wIAVfRXmmsY1F7N+TaRG1aNkApf6AOK1hxiWiyKFeT7XTu1NUvQVrlHs8zJaji9NVxZPtF7TnlTIQVVEpVUelIleG4WEaLoapolgq/pQRGcojy9En/tS9uRJflq2rpnLLwlGF40aRQt9iBhYuY2L/NtqTO+g4uSs91Gn8rE4GqgJ3la4KGy3tGq8K0PNUpfCUcIq1DYTqFaiEmeovaJkG1bE6nqNaQQdYphJqqqYs1S1xlE1Fs9HGsB16Kg6+O0Ua9movLSUa9+wa16cLFy5xSJThqtdPO/CpTrVJ4ojeisdgr08Q7cFz+khij0JxPoWe+eRukXYc0+rtZeKJJ7npSzcw6JaJzB4u+OXruPDN7zj+vbJqt8PEdzv+Vcfi2v0JWPMpsAeOxegy5hwkIAJrDi66TFkIHD2BnHZ9mqfuuJkf/O0nKLudg3nLN65l1SvOxS56uHmIm9SJ22O0m6MkaYPciskNgzgoMj2mojQ2w/NzvFKLIIpIKVEbbxG3YGCghF+OiLI2aVogCHtoK+NMAwoFD8dxtLhRl2m7uqGzSqHZjo9fLOB6rq6JSlRC0FD9BTtNnPV/KzsGw6JplCioInfl5H6wyN3qpBQdwyJKITKLrN5wARge9dpexkYex0oCFe7HJNNjqUiZSgGqYvrWdEMbn5qkOlWqImNxkui0o0odKu8rdbJPCaXWdKRPIFp2RJ6r5s+qqfNBd/hEt/NRbX5UqtH3TWw3xvPUSUSDVhNaNUefoOxfrkrXWpSMHNd0GJsKGW9A3/AyfHcEOzVwshaea2B5i6G4DKvcT80w6HVsdj36JJvvuJvJfeOUyr2sOetCznnXdcxbtmpWrRzUes342vePGPW7YdHHZ/yRo7px15/Dkv8IPRce1cfkZiFwJAIisGRvCAEh8KIEwlaTyZ3buPcHN7LlzpvxHfSpvjVnbGTD2WfRikJsS/ktTNOa2kcSVvGcjpFnHOe0A5dGo4VfbDIwUCYPKwRhHcOJGR9PMHEYHlaRoyZxUiCjVxexR1Gn15/j2FpcmboxszocaOmUnmU6hFGm7Q/8grIzcDpGoDqCpYSV8sI6KLI6f1YCy3ftwwus3CDOcgy/h8Urz8AwfRq1EaoTT5NFLfJMRcdUuq8jirS7vBpTCSxblccrWwYlnNQJwlSnH1XqkCw5ILBymvVY13FZTkSatjuZRm1YqgrjM1JV35Wqk4kxzWZMqWzhuhG2leDZLmli0GgEVBsBwwO99JZcItXt2jSxvALbdu6iz19MsdKk7PvkmUditDA9B4wF+POW0G606PF6mB6tsfn+TYzsHSGNE+JiD2/+8L9n6cYzqQwOa3PWY3UpYdVqtahVq9qvTBu1drxh9f90dNdzxZcdPcFA+HXsRR/u/muptK8SWBu/cqBmr/uPkBHnHgERWHNvzWXGQmBGBFTqanpsP0/eewtbvvdN6hOjNJImwysXcdp5ZzF/8SJUwsxOWyTNSYLWGI4Z6iLvKExJY4ug7dMKIsp9AcWirf2cMuWenVRoNR1tuOkXlBjJ8Ase7SRkbNQiaFXoG8x030HXVdYNHVGjvvNtR4kFdQpQmYKm+nSe76smzXbHbV3XUal/73hbaZGl67BM6rlPwbNxVDpRnUZTka2DEawsJ1KiySnR078Y0ywQtKuEwYiOWKnblcBSYx4UWOq/G9NNnXK0lZGD6kWoomg67ddJ/z0rsNJcnwJU/lu2o6JUgT5kqBtIq7kpQXHALT5NTRpNdWJyAtdJGez38F11szpZmBO1e2m2GkqS0T/Yg+dBqzmlvcBG92Q4hT68ojoAEOParvarN8w6CUvpHVxEmhe1A37UjHjykS08/dijpEGdNLM57ZJXs+aiV7HstLPwKpUZ7ZWjuUmJq8mJCTZv2sSevbtxXVd/vLO+at2U6/4LI1uWEfGqpdfTe9qfHM3jZnavag5dvwdW/dnM7pe7hMAMCIjAmgEkuUUIzDUCYbPJtgfu4ak7f8r+x+8nnG6QmCbLT13DunNOwy2qQnGbNAiIGnsw8xqZcldPWvrYv0pj1WuhLm4vVgqY2ndKpbt82vWQRiPCL9iUyy5pVgQ7J0xaTE4lBIGD41r095d0YXinaL1zqS9f5f1kOKp43SEMlMBy8ApKYDmdk32mOj2ovqgPiivl7K5ODRpMZ+4BHyxVlpV1QmLqFKFh4evi85BUi7EihqEiQMp2oalKrPTPoQJLubmr56jonHKHt40MI4m0KYROEaqYlP6gqsdSxqTQrEe6sF2l/kCJLaPjsaUEnG4krQu9lI0VrUiZsMZE7QDbiOmpWJRLBpaZkYUGUZrTCCOSLKOn5FMpKHv3kCS1qTXbxAdOWKrglaM8tkxVc1YkVf0YSwsw3T5ss0DaarN7+za2P/YYo3vHsDKXocWrWHXh5ay9+DIGl67Q9g7dupR42rZtGz/50Y8YGOzX4vhgVPCgwDrSs17R/0UWrH8fqLRnN6/abWD3iKN7N5nKWHKKUPaAEBACzyWw+4nHePSWn7Fn073U928nbtfw581nydq1nH/ZRQRpGyMLlVqAdoOcKaJ0WjcozoycdiskaCe4jkexolRJDmkfZCajIxN4VoVyj4Xtt8jVl35ept4oMjFVxy8HOmKVRh6V3kLHjR3VJ9DAsVWLG9X2Rh0SVKLpoMBy8ZQ9gWvrFJv5rMA6EME6kC5UEa1aZndShMqDVAss5V7qap8sK1MeWAmpakKdu9pTqpOWDElUq5wjRLCmlcByXTyVPswiLBXBimNVraXTfdp81Ih1BKzVUA2dUxxPCSpl9aDc4ZXAUrlC9dxcR7PUPFphSBwmWIatTwq2m9P4nsW8eX04xrSO3hmmR1ulE+ttesqqP6GPYan0a0azkdOoG9q8tb+3QBY72MY0qeWRWCW88jwcr5csAsd22D8yzaMPbdb1WUW3gErerr/wYtZf+kpWnHUhXrF70azRkRHuuvNOenormt3BqNWhAutwUazlfIGFQxbGwl/t7q/tzj+FBe+HwTd3d1wZbU4TkAjWnF5+mbwQeCGBZx64i+988o9ImlOEScTQokWccfEFDC9eQDts6nog1whpTe7BM1QEpYnpqHooi8mplm5s3FPxtXFmqmqirJhWM2R8n8Vg/3zKPdPaFyrLXRLDoVo1aYR1+gaKJKFF0k60v5NfLunoVacW3dI+UpZlq7N/ZDpCZWtDUmXK6eoUYSeC1am/6oirTrF7J5Kl/vugwLJN1bMw02k8VSyvBFYcW/i+RZKoE38eSWxqUacic6qeSr2HrsHSETpVK9WpwZpuqtY1SmApT9RI+cbrmiaV9EvVfaovoaFa7GRaYKlUoOvFKtGnNZWOYKn0mE6LdaJYSpjFkXKAD4li1Uxa/ZtBO+gYja5YUsHOc6JWE9uwSLEZn2rgFCrMH04IGwUcI8GwIiYmMxqBRf98nwFPRcdiTNUeyPKxPZVKnEcQW8RGkd5Sift/fitPPryJglsgjHPOvvr1XPSu6yj0dud0nRJO4+PjbHr4IQoF/zkRSrVm6tKC8zA1YBYt1lqfoWfZW6C4vju/vlM/6Txr6e90ZzwZRQgcICACS7aCEBACzxJ4YsuDfPOTf4g1uVu3kxlasZrTLrlC9whUJ9LKRZfR/duIgzFcp00UTeHbPq2mweSk+kLvo7dSwXOVF1RVi6hqzdH1QkNDlrYZIFWRopQggpEJD9NPMJxEC5meYgGCPm02OrDY1DVYSlioSI9lqgiWElyGCobpXnxBqPynlMDqnCJUp+9Uz0Fd4K6L3Q+kCbXAMp4TwdKtbg4RWFlepFC0qddHcQyboA3FYpHMiHyo1+AAACAASURBVHQvRC30DnOKcLoZ6Gf7KrOYHiqw1GnDTgQLQ6UIOwJLRcUclSI0VTTrgFhT6cZMyaiOEMsSg7hl0AwmMd0E2zf0YQKVEtWp0ekG83sLzKtYGHlEgkUzt9ixb4KKW2Go16LX9SA1icyEiThi31TC8r6cvrKn5CRBmJBaZcziArweVU9nY2YZBdNm79PPcOfNd9Oqx1TKgyw+/xKuufbDVAaGXvZvixJYe/bs4cs33MAzO7br8Q5GqzqCWkULO6c1D3ct6R/nA1fXWHDm74NVennv034Spn4Mp3yi++alL+/N5NMnAQERWCfBIsoUhMDLIaC+0FRa6kef+AO2PnAHQdjAKris3LCejeedB36BPGlRUJGF2i6ixhYc1yQ3+2lmKWHqMTHSpNeHnlKDQtGj2jSwShXGRpoQ2syf72HadRrtaRy/n3ZSYGysRtGxsFxb11op4aSMECzLp9lsMzS//9nokxJZSiw9ezLQ8vQpwnZbRXdMCoUCpmPo9oN25iv11fmCVpEJwyTXPlhQy3zd7NlVaUvtxK48H1TVlImrrNgtkyhTKUmLKAwperY2DdWnExWnQ34OMlf9AT3PRUXFVEG7pYq0VZNnda4wUW1yok67ngMn50wrw3Vt8izWvlmdMZUQU95anfY7Ss0ph3gVvbIMdRozwDBVZCzUc1KRpaDZordcpr+niGsmhM0J+vp8to342iJjaMjHsxPdJ9E2PPLU4v4t46xbv5xCMQLlzaViX6ZDntq4/WtxS/3U2+pkZpHq2AR33XQz9ZFRUFGvQi8f+8QX6Jm/+GW114mjiFt/9K/89Ptfpj+aIJ1oMdSAeZTYQUBf4tLoc7HiiFNO30AxSGnuHyewIWw3Gco85p9bY80b5mGt+q1OHd1LucLdHXPRxb8BlVe8lBHkM0LgRQmIwJINIgTmMIE4aLPzsU3c/rUb2Pf4fbq43CsVOfWcM1h/6noaQQNDuZ5nbVr1J3GMFlZcIU1CMqtJq11gcjJgaL46qRfgMIDneYRJlV27q5RKg1QqFlnawrYMCqUe9o40GJ1o65Y3tqUaHXeMNFV9tzoZ6Ng+zVaLvsGeA15W6gu0I646ESkb01L1UR2BpVrhqFSTYXcElpV6GFbH+2rmAgvsTjdpolRZTFhEkRJYDoaKiinrgAORloMi6+C2aTZbFFyVvlRCVVUuqbp2ZV1qHehXqKJq6uRhTqPRwDBTbUqKSh1qA9OOwDrY21D1XtTmpG11SCDWLXgSLaxy0kgVzOckuanTkEmoCuBheF4vtqnSlgGG7+ti+vGRKvMGh+npKRDHVSxLNZAeZNvTO3DMAsuWLieOm5iG6ovYxHCWkKgVnL8cwy6TBBlxI+Khe+5lYvsugjijmsKV7/oVzrziGnqHhvU6HO2lolOtRp0dd93KTZ/8E6Zb6vkqvWrpwwuFxKIZqPlarDpzA+XEYHLXHgLf1O2X5hsutaLFFa9rMrwko/+Ma6F0xtG9Ru1mqN0K/a+CRb9+dJ+Vu4XADAmIwJohKLlNCJxMBJIoorp3N0/ccwuP/PTbtPfvInYtKvOGecUllzK8ZCFx3MC3VWRknLC9FWU3rnytbE85ljtMjatmwiHDw+pYvUliKLd12L9vgqxdpK9coNgTk5gRpKpQ22V0tE6GR0/fIGHc1hYEysVcFbHrKJWpBFahI7AGep5N8R2MYHVsFzqNnP9vBEsJLCWqVD1V/mwES58+1BEsQz9DXdOZh+9YOFoFKeGjnm1pR/eObYNFrNrbmHYnglVw/3/23gNIsvu+7/y8/F7n7skzmxcbEAkQJJjFICpREpVs2aKPp9Op7LJdOsl3OgXL1llSuaSyq6TzOVRd+XRn19l3ZZ1yZIJIigSJSMQFFsDmnQ0TemY6vhyufv/Xs7tgEIlokOhGbc1it/v169/rmf7u9/v9fb/oajNR5b6rLCyBWrspAnJ46Vd0JUletvvyRDFOWZwJF1emvQt7VogfK1cAC+06wBLJsQRX8rVkykq5rARYwoCZhk6SxGh6TpbE6pzTLC+BbBgxGg5VSnytLp2MDlVnhyRyiENPpbxXajbNjsxgTBgMaDf3sLEW4Y8zms0qbjVFM8fY1Bj5CValjdtYwNCraHikYcHJBx/j6uoqvWGPzLSYPXyUd3/4x1g5civVZvslAa2nPvMxfuc3/xeKKOW22++k2pmhormM6jbmKMXJDdy5Nm4KwWCAudBmq7+F1h3K5cGbaVJJz3P42GU6R29Db78TnH1//bfp8BEYPwHuQVj4KNiL30rf1tPX8jqbwBRgvc4uyPR0phN4NScgLMn21cusP3uSxz/+Z6ydfxq9iKjaOnPHDnH8TXfhtVqESYBJQO5vQrSNTl8VK+dGhVGUqEoXS7ep2gauoWE5OiPJzQpMRqMhsw2TumlJtjmpWZDEFhvrYh53qTVqisUxVHegMjYpj1PZGWhh6DbDkU9ntjkJClUpThOJsARYpZRoEQbibzIU2JBtRWF3rMKbSISyaTgBWCUsYigxDZaBLYBJ4hNk2Lo5AViylWcSC4hSACuk6thKIpx0RSuZ8Bq6msRGSEyDYzsYErZaZEioRJ6WEuGu7CcvMhPmZjxWMqBIhIrBEh+YAmwvBFlKIpSeQVU9pKktwpLBkqT4EozK1qaAQwk17Xa31GutN5os12U7UcNxKiruYX1jUz223WlTEXO9sF+p1A7lbO/08CoVatLlyEhdhxwbrDq2N4NhtUGvUKQa3auXefLB+1m/colKpYHudTh+z/s48rb3sXT0OG7lxfmhnnv0C/zJ//WbRE+e41h7BUezmddq7Pv+9/GlT/0VVdPCtzXsrKBIUqqHFlldu8Lw9CVcP6NfRFRk7m6N7/rld7K4tKqYVqw5sCZeMYleSLZAugaTjRJQzf0oNN7xan6bTY89nUD5j7fiRXUVTKc2ncB0At/ME8iTkI//+99k7Ymn2L56CRwdp17h1ttv4/AdN6mgTUNS2IuIYLiBFvcx8jFF4YKZ0RsOGQ41lV9VrSdYuoWZefg+9HyfQbTF3r1L5FGGoydq229zJ2M4SnDdBo4rQCRB1yMlmZlmUwEswywT14WZojAZDEZ05lrXgkIVwFIy4QRgiZqn24ShbOPJ9p+tIh9EXhOA9UKJ8DqDNcwsPGGwBAVlEwZL5EmkmzBXACuRjb4JwPIUwNrtHSx3+W6MHBeoMxxKDlYJsASemALe0gJdM0nzlCyXzKvrHixhonYBFhJIKhLhNSarZLHkOSJfKoMSlWQvtTxC3KUTgCVzkBohOR/Ldtjc3Fa5WwI863nBwlIdww6UuT7PDQa9nDg0cR2dVtsmY4hmZAS+yHU6RVZlbl5eW0yaSNK8i2E3VTaUXZkh9+qE/pi012f9zDlOPvo0aQj1+hzOnsN859//aZYO3vSivjU2TjzOX/7vv8Wp+x5ieW5ZbXPqo5T3fvRv8tnf+1NqZPg2OFkhMWk0j+zhSneT4dnLRInGMItoWi6OVeE7f/1XOPzeb0PPdyC6COFF8J8BowXewZLZcveB8cpFTbyoFzu98xtyAlOA9Ya87NMX/UadwPqzj/N7v/FLCCIK84jmngWO33kne/buJ8jHOFYB0Q7puEuRjchT2aArSM0q25sJWRTRbmcqWBOtSq4F9PsRwTihM1PFlA9JZZmKVYTC+saIJBMJzlRhlfV6Da0I0fJEAQPNqCoDurBZAkgUwMKi3x/QVgzWRBIsrm8EqswkSXQ3dgGWrhgsSYPfBVgi6X25RChAZpxbyuRuSf6WbO5NGKxJM7NihCSgU6IYpBNQegtLlmlXunvhO0fOZTgIFIMlEqGhyS8xuQvsE7CWkH4ZwJJ5lgBLSqMnAOsGkKVYrzxXAEsysuS+ArSEuMri0ouVprJlhzLQy00AVrXSIE0LQjkfL2N2VvobRY60cMwq/V7Idj/AqxpUq+C4GlkscRUe42HK1nibA/uWMYtQmekdt0aQGBhuC602S6FZNNw6YT/g/DOnefaJpwn7Y3LH47YPfh/v/bH/Hq/R+oa/tc49+Hn+8F/8CucuXeRNd9/D3OISG9s7vO2ut3Hp3Hm0wMe3C7RRiJnl1A4s0hv2CS5tEtWr6J7NjOGSj1Lu+cm/y+Ktt03YvW/4FKZ3nE7gVZ3AFGC9quOdHnw6gdfHBOSD+lN/8DtcefBzbJ55HsfMWDmyh1vedheVZh1yjVDM1XGfYngZI+xiGzmabRNkBWc2Ahr1GgsVm2IcqWqYwjJY642Ji5xmo4KVR1QtiJMcP7a5uuUraU2KjgW0SFaV61aoWB5GISisoDA0MgEahsQqmCo8VNdtxWApk/s1gHXd4K4kMr1Q+VeKwSpEIpTCZsm1yrCpKInwawMsHUukw2sSYenBUi57XVdSqHyNo5iKa6ttQ+WluiFOQNH/k1qX0VAAlqsAlhQ+C8CSDkKdksFKRQr8KgyWYsyU96oEb7sgTnmx8oIkDFVGliMVQHKumgCiSSaWpis2S5LnXcdhY2MTz64RBAmGmasssjxNadY8Om0Xy4ooCBnErup4DEcxrXqDmmdhGKny2/WyDt31yyy2bBZnagTCWBU2htsgp05zZoVBKNexKaH8XDl3lqceeYhxdxuz0sLef4yP/vyv0mh9Y3lZT3zxL/nzf/0bFKOI4/UlFp0WYauKPUjoe8JYalidOsF6l+7Fy0SeQSEy6DjDqbnsv/UofndH9TO++Wd+ipmbj7+q/Ymvj+/k6Vl8M01gCrC+ma7W9FynE3gJEwj723zi//63nH/ii8S9EXFR8JZ3vp2bbjtGZiSYlkQQRJijNVXUnBUiCaYkYkzP66yt+czWTSoVSdpMJGYKDcnDGmAUNeZmXAoCokzD9mrsDAI21rvomkal6pIJ+6R7JFlCq1NFJ1b+LRXcaUivoKUKnEG8TsJUVRn0AzozAlpEviujFuQ+ZQ+g4B9htmSLUCRCHcdzFOjSpCsQSzFTN2ZgldapgmGqUVFJ7ppij9RNU+lWGPJ4wySRlbZJTEMpEUpG1wusV9evgpjc/QBTk8wukdpydWwJGJUHCdOWCFOmC2gy8MeSgyXnKzOUHKyy7Fn6CeV/xA8vwaQCsKIwJhUGy5LXXZCn5f2FpctiOaeozOIsLLqbfbWZqJspcSSbhqVvS6RFy9RpNht02i3ob2LXLS5ujBkFNq2OQ8318UxHbUv6QYUrmzFuXac9k2MWPlYmjJ9HgkPuzmBWF8g0DyEMR70ezz30FKunLijw15yb59s+8pPc/IHvVpLfX3dbO/MMn/rtf8XVp0+yYDRZshu0nDpBd6DA+LYR4BxaZKPbJTx3mVauk1R1NrOQmlnnpttvYWv1Cnlu8s5f/HkWbr91CrBews+H6UNevQlMAdarN9vpkacT+K86AWEwnn/kAe773f9E98yz2HlMVLH4vh/4MLNLC6SEWE7OcLBG4Pdw0m4pW+muAkR+EHHu/AX27t9LzUnJkoQ4MXGrbc6fO0+zXlWJ7VkSUqnWyHWbC5fW6A98qtUKtsq2yqSdGV2vEiYJndmq8neJd0t6+BSw0uzJV2GKhLeoMuyHtGdEdpNNPJEExdRedgp+fYAlYG2SmaWS3CfHkByqTMcRidAQPFbKc4YWoLODpW3imEP0okdULOBHdXR7gYyWOKu+gsHaZbECP8DQDAVwJIFcAJbaClRATQCWAB4BUQKwUnU+tivFxjGahKaWjc9fAbCEnRNpUACWRDVkEzlQQKTEQBSIXCiXrARYpqVjORlZWuaaiXwoMqcgWce2lU9tcXZAEiyRGyaxtsPViyNatSVa7VCl1PthQGt2gQsX1wn9lEP7l1WUxni0hevViQoPu7pEs72X4UC8ZSZ6mvPo/V+ke/kym2td6rOLVJcO8QN//x8xd+Dw18zMuvTog3zyX/06558/RdVtqCDZwdBXUuG4N2K2UqOxf5Gt3g5XnzuNHWVork1gFszNzzKzOE94aQM3s3nfP/snrLz7HS8rn+u/6jfr9Mm/JScwBVjfkpd1+qLeyBMQn8722iUe+dgf8cxnPoEWBTiGxcL8Asc++A7qrdIHVRRjsrinYhhsiQDQZctP6mo8er2Q4aDHnv0t8qKPpkm6uI2uSY7SBstLs9RrOWm+BbiMA53tnT5BlCi5zBHvkshewgqZNpoArCimrQBWjCX9f4qwEnaqBFgFZUGyrtUYCMDq2F8TYCl2arJFqEJCXfFz7TJYZb3Obk2O2k6ceNMFYLmWhW2Ak5+m6TyFaRVo3gpGZQ+as6ikQ9HAsuAyeXCFItzETxYZFm8hkw3FG24i2/m+rxg1VauTpde+KuCkSV2QbDoKg6UrU7mua9iOACzJwXohwFKsl+xe5jlxlKpaG9s0JJ7rWkSDbEoiIEqLFCjLU5Pu5uAawBJSS4zqaTopkc4FdCVkaUZj3mWmXcMuLIJBjmnZCsBAheach+OM1PvBNWcZ9SvsDEc052xabY1wNMDQxMzfIM086p395KaYxkXO9Fk9f47HHnyYeBDh4NHpLHPzB76Lw+/9dprzi+q5brw994VP8zu//kuqFuhNd76F9swsvSDk9rvv5uqVNfRQtjyl1DojKTLm5hfJo1SxZrqTkugF9VSnqlfZ8/0fprZPIhomeRxv5B8A09f+upnAFGC9bi7F9ESmE3j5ExgPB6w+8gUe+MQfs376SZXwbTk2+246xi133g0NhyIP0bMhebyDno6UqTkORiRGlSjJEE+RlBUvzM9iSJ2LpITHhqqlWV/rcnD/QcWGSKYSxMSpyUZ3SBD41Op1Ko70+MnWm6bS1TNN6KIqYRjTmpFspQTHkPMQL5W85lIi3AVYwmB9fYAlSe0WYShSmaYkQnkaYXcEtJS36x2EpRRXME51anbIjP0o1WqINf9BqN31dQdfbH+SeP3T7IS3E3BreX/BhtIPeAPAyvJUpdILk6W2AcU3dY3BEoAlDKGY8kuAJd63Mrl9IlcKwJpIkiXAinEUg6WpsFHlP1Ol0gJrBCQL8L0OsIQZKybdhsJiSZ5WkZUAS0BX5LawigGLzSZNp6FkxlQvWO/6pCY0PI2aWeDolqo52vEj+gLQbYOFdhNLeM/REMOpobttCqeJrklhcw3LtTl16iynnzxJb3UDOwLd86gfvZl3/OBHOHD7mzHM68GkwmDd/9v/hu6lK9iaTRpI6n3B3/o7H+Xev/g4LVPHzSU51mA7T6jNdLASMEYhFBFDPUVLcwy7yt2/+LPM3HbL1OT+dd/J0zu8lhOYAqzXctrT55pO4FWewKOf/QSP/af/g62tK9hegdNw2X/LUQ7fcQe666H5A7JkBEkPLR1BFqr+OcE5mz2LKPExbWGPXMUFFKlNEhv0++LJilhZqZNkw3KLTZimQc5Or4/jGFQ9T8lSImXZjoNhWuTyn0I+nmK3xIMlnibHdJUqJn8lAEu29yBRfqsXA7CuebDcSQ6W8mBNkhSUn6sseS7rgApqfJZOfQt3+Xug9YEXdzXiK6Trf0bY36AbvYeCugJZYRBg6LoCVpJNJZETkjeWye9F0lRlzyIRavjjGxgsXbYIRfL8KhJhIdlhmQoa/QqJUBgsZfEKXsBg2Y6B7cjj/NKAL6hSpEq1qagQGX2tzvalAfuX6rTrYpB3iVINoxIzGOcMugkz1TathtQY7pCp6qAa2xsRplYw3/GoVw2iJCQqCvWeMos5HHuWzHGJC4MkzHnq4ce48MxzFJHEfrjc+v7v4T1/+yeota93GZ5/5Av86W/9czauXmVuZhHDtAmSlA98x3dy4rEnqAz76FlBrutIIEVrdgbCjHQwVhVCdqdOPg7Fgcd7fukXmbvtlqkH68W9o6f3fpUnMAVYr/KAp4efTuC1mIB8iD5+719w4jMfZ+vZJ4iKlPkDy9z0puPsP3aIQTBUEpLrbzHsr1Nx5MM3UttmulVhY2OApdkKKDmVAl2M7xmMxymhbI6ZLvWasE5S9ZITZdDdiukPCyquQdXVlIcny2LFXBmOi+zOyQe7ME0CsPwwodUWBivFMTz1gX8jwCoQw7qYiipfl8ESZHNdItQmEuEug1Umre9W65QAS8NinaXaF3EP/ARUjr/0y7L2H+hvbLEdv08dI9gFWJalgJVUC+VFCbDE0F5qoQJydAIFsPQbJEIBY9cB1q5EqLYIk6yUCHc9WJMUdyURTgBWCRwttsUY7lgKYKXxqHztu/U76vgSwgqptsTqpZM06w0szaHR0Gi1RJaVaySbiRbbWwGaEdPu6JiWXA/ZpKzS6/UIwjHtToNK1SJNpR8xxyiqWHYH3WuT6XUKw1Xg8NypU6yeOEX34lVayyvsu+se7vnQ32D+wBE1t1P3/SV/9C/+mVoSuOnIzdQ7HfpRxN5Dh+l2u1hFjF6vKO9eNBzRcDzlxQvSiCQvqHQaGMOQKhXu+siPM3P4pimD9dLf1dNHvgoTmAKsV2Go00NOJ/BaTiCJIx76xJ/y+B//F9jeINRi9h49ytG73kxzvkOeS45QQB4M0LM1ijwgSceKafFj6PZTFSi51AzVFht4FLjsDAYE8ZBGq0LNhSyK0akQRwabOyO2RiOsWpV2xcQRcKSqZ4TBsclNm6goWRRLktKp4ItE2K6oD35XMVhSbSPRCmKCly7CEmAJg9XvBX+tB0vO8ppEiKYCTK9JhCKLqVSF6+nvAkSWq/dSP/Dhb0gS/HrXL73479naNPCLO1Amd2GwbEttD+qWRD1kirkSQ7taHBAGq9AmAEuYJpEIE4nG/wqJUB4n4DNJ8msSoYBWyaYqJcJc8Bo5YRl1kQkoGuG4ArCkTke2QEUqLeMeymofieGXAFWNsxeuMrt8kCBMxazFTN1mQUm3EbmeERY6270cMoema1LzIlVNIyXYO+OYcZBScV3aVQdHzsWISSW/Xmtgu4vkWgXbqxOnMTsXN3n2oae4urYKjsnC8Tu55/v/G47edQ/PP/RX/NFv/RqC1g8vHaBTaaJnOnmS41ouiTBkyx12Rj3i1XXqMSSOzrYhErPO8tFDDDe6GLnN3X/37zF79NiUwfp6b9zp37+mE5gCrNd03NMnm07gFZxAUbB5/jQP//nvcerBz2Pk4o8Z8+bveht7D96EVauQpIFKY9ejLbSwT5b0MCsu4yLFj3S2NwrqtsvCXIFpRwShQ5DCVs/HLGzmZywcLSE3LYKwYNBL2RkMyfIYwzYxhNmq6NhGmRVV+rp1NLOU/XTVwycyXZ3+2KfRrChTuVHI35VdgSp5QNbkCqnAEUBi0x8MaXWkUqfcBlS3Se7ULiOlYRJFAiLAq3iKoREzeKrQlYCr64bntvkIM3v2oc//8CtzAdIdotP/krXRPfTHLbXhaNu2Yq5UcXUu3jBJc5dKnlIWlJvvCyhCBbXKhqWujFyTDIgJCBIWTB6bpGJ2z5T/Se4rwFQBOBnbNYAlC4gm290RrufgVkoGazesNFfHLCMgBGwJo7a6ukNrZokkjRRDJn8tSfQHFjuk+QDTzRVI7O+EhCONqtuk1RF/lFwrl0yL2NkekOcOMzNVPOl/lKALU+RgjXGkU2vfhG4vESca40GPpx66n42LFxSZV+3sYfnAcWZrdR6//9OML+8w47TwnAqtUCMwMoykIHJs3KML9JIhwytXqOc6vlEw1ApaocfeIwdZO3WOeqXJe/7pLzI7lQhfmff29Civ2ASmAOsVG+X0QNMJfOMTUNKOfACr2PMXf0vCgMc++ed8/g/+H8x0SByM0T2H7/y+76W5MMd4PMSrmSTRDrG/Tt2JCUfbONoMuTOmP9a4sDrmwIE2rjnCTD2S1Ca3+1xejanWOzRaMUQanpMyCjP6fdls0/EjH8fTVcZTGmk06haOvRuWWQIiyZNSsQrKeyQm7QbbI596w8OyBWDtylISt1moDjypyCkBlqUAVlMAlqrGKY3gu8GeKsldnFaFQRxnCiAogCWJ8IZe7iJOwJV8tdhgT+cE1k2//MpumW1/nOGVhziz9W4MvexDFCAkr1viFVQEhPQmCnM0OR/ZOFTnZFkqmkHBS2V2EwAkIEreFwKsCiIJCy0y3EmSuxjdJdtK2dWy0uQutyIzFYPlVQRgCSk1UmBKnlcer46rWCyVGMbFixu0O4ukWUihy7ZhQZ5Z5NGYY0f343gpceKrJiGDCr3tgN7OiOO3dZTvK8uaRHHIKNgiGLq0aw1qVckQi4jigEZrgTBvkBYtvPqsYs1S3+fymfM8dN8D6j1jWzVqnitRrOxc2Wbp0BFMkSwNl8vVhE4s5nYLc6HOVrjD2tplaq5HlOWEWcqiM8OBQwcYnL2ENsp45//wU8zfOvVgvfifJNNHvJoTmAKsV3O602NPJ/A1JpDEMeOxT28wwm2WqdnhTo/Dh29SfqKvdRO/Tu/See777X/Hs1+6H9suyM2c1vI8b/+OD6B5HmZq0KjqDLYk/LGLpvtE4YDWTJ3BYEzQ20d3c4ubbhUpq49ltBXwGA1z1i5m7NlnYsu6FnUyewc/TuheHpElJo5TU9KX5eoqBkD8WY2aheuUH+Cy0adAoy7RAjcALKPJznBM7csAlhKwxJgu1FMhm4RSIWPR6w8UwJJj3chE7f6/PI/cP4qkaw88zy1DRqUv2ri+qSaPrWgnWTow+8qxV7sXp0iJTv48z65/SGU4qTT5IseQcuZJx6AAPgFLCghJDtdk41DYLhUsulvBM0l0V8XSE5N+EElqe/6iAVaWjktpUDxYEwZLSYRyyy0urG4w05knk8oiQ4CgIDwbsoJud4OD+1eYm++oPK/+9o5ivfzIYDgasbSnjmGOSmkzrhOMNda3L7O0PEPFER9XThSmOF5d/Qpig0p9DnQXU6+wev4yjz34JS6ePovrWNQsh4ruUTt6iJmiTn+7z/Ef/wHGf/UU3jjGsS1CLWWniFg8sB/ijKTnsxlsEWsZ806NxcYc8x/6EM7KylQinP7EwaPxNgAAIABJREFUfV1NYAqwXleXY3oyb4QJKJC0vc3a2jp2rUmt0yIKxjQtk9UzZ9h/9CiN5ld2usmq/b3/57/h1Oc/BeO+KGoUlsbh227m+N134rbqbPZ61KyQPOhhxH3SsKcYD9n22h76DPqSAj7kpv2HVDK4ZvlEecL2jkEY5qws1zHiAs8yGSUDej50/TF2nmEVNpblEaeBqmORSpkstalVJGSzDO0UI1RZZVOmrotEKFU2isEajqnWXWwVui7VzRIJLyGiYsAuGayy7FkAVp9mp37NqF5GmJcJ7qUPSQCWSIQpWVbgeZJPVfbzKblxUmUjX2ech5g5InEMb37F317J2d/k9MVlUuZLBks8aLqOxDWo8xWDvYpLeCHAkvsq2W7ijyqT3HMJo1cvTSTCIEyuMVgiOX6jDJYALDUuVVItywzCYpW/zwuH1YtrzHRmFRulmwKkhUmTcxcPWUF/p8f8zKwKka1WJKE+ZxDG5FmD1fMXmF80adRaeNYMaTYm1hJWL6/TqDaY7cyQixm/iCmKCMOuozuz6E6bVKurnLVgq8czjz3KmXOnMKKCFh7J/CzVU32CbZ+3/vSPs/57n8F0UtyooLAsdlyNhaOHiLcGZJd3sLWcvi7nlJGZFu/4p7/I/B23T03ur/g7fHrAlzOBKcB6OdObPnY6gZcwAcmIkoRt+dy9dHWdURQQRwGH9+5jbnZGfRAaN7Awux/OV848x+//+s+j97v0SGl02tx+110cOHJIxSvUqx5RGFDoZwn6PfQ4wrVsCuxyBd9PMayc+TmLPBti0SAOK2z1BmR6SHPWw9KhblcY9336o4itYYLmVKnokerYM02HMByimSJj6WSZS60qcqB8UCsz1TWAVQZ9inR4XSKs1hyEvBEgUW6uCYeTTxisGyXCAY32dQbrRolQMWRKVhMGS84DXMX6SWm0AK/diyI+LFhp/CXVYz8D1vxLuFp//UPyjT/k/LOXGGc3q3BVtTUpSe5ZCWhUTINIhGqjssAPAiV5XgdYky5CBcIKdJENZSbqvsIu5bhO2UUo89/1YH09ibBs8isB3C7AEjZL3gurF9aYmZknL3wMQ8JKc7TCVtuksrko12U0GFDxJGDUw6uYFAoIR0RjYUYr1IS1rOzguQZRLuY3myuXNtFyjeWleQykhDpUfZFBamLX5nEby4xGGZ7pkYchTz91gvXTF0m2x6xmEUezFt2LXe75mZ+g/+kvsWP1sEPx9Jn0Jb390H6S7SHFep96qjFyCkyZr2bx9v/pH7Fy15tfsuT+ir8xpgecTkB+HBbqn53T23QC0wm81hOIwojnnj/FZm9bVZkstNvcdOTIV9R9SOXN2Sce4RP/8d+S76zR315j9thR3vSWu5lbXiLNfGwtpm4krK+exagMRXdDTODifxoMQsIwo9XoUPEScgFDespoXOD3LSquR72eUjgxRe7ij3xGw5DxOFfMkAI0kpcliVWmQ5SN0U3JaNJIY5dq1cS0dnv9ytwpoZJKz5REBJjoel0xaAKwdj1Ycn43MljqfK9JhP0XAKzda1MyWOrlqeNKGOcLJEKjzLzaZbBsrctS+xnc47/66lze7h+wcfZR1kbvuebBEj+ZmNPVOQjMmZjc5bQk0kHFNNilnCj/lYiwjFLQJ+cuUMj3ZauylAh3GSxhbL6eByuJh+p5xVevJqEYLDHOy1EtVi+uMzszD4UAIGGaZONQgDhqs1ScV5Jh1h/KMkNKs9mi1Szw7DpRUF7Xjc1NBfjqTfGelan6hWZzdb1L5IcszM3h2RboiSq71g2PQq9RrS+QFy6m6REHCRefO8P5k89xbriNGxvk45w7P/o3Mc9sYKvEf4ci0wjDiLm5ObIoIo4j+kXCWEz145Cm1+Tuj/x3dA5NYxpenTf59KgvdQJTgPVSJzd93HQCL3MC4sPa2uoqk7diYWyHmdmZF8gc/e4mzz3wOR7/2B8y3LxEoaUcvvkmjh69mfp8h0hPQQ9Jx+to/hpuEZDkLoVhM4oLtvsDDENjrlXD1sHRUsYR9CODURjTaBTMNiz0CCIstocDtnYSCs2kWbcwsgSTQIEZSfYWX1UsEQ92QZrqJJFDpVICrFK6KxksySu6EWDtSoSVCcB6gUQoXqSJyV0kQsl16g9KgLVrbH8hwNLIZKtOeJK4zOuqqC1C8WAJUzQh0ybG8n3NT1E5/k9UFMUrfSu2Ps65EycYZbdPQJOY3CUHq2SmBOgIm1X60TQFsHZN7iXgkRDSSSioSIoTWS/LS4AlEKlksEqJ8BsBWHE0UMeUDUZ1E3CVifW/UMXbly9tqmBPKd02DFlHFHAnvY8C91J0UyctCuJUI4o0Ekm/N3KWFzvYlZQ4l7BaneHQJAotZuoi0WYq90x3Kuz0xoyHsdo+9KoZpjnGllojP6dSXyDRmlj1BcWmpUXC8Mo6zz79NKdPnWWhqDGqeRyWfkS7gTM7QxbnpGs96pqJn/sEVo5WsbAX25w7dRoTm/f/w59m5bY7SnA/vU0n8DqZwBRgvU4uxPQ03ngTiJOIze4mqfTT5TZey2Zmtq0+HNMw4MLDX+DEffey+vwTDHc2aM52OHDrbRy943YcXSSYlDgckwRdiriPrYqKI8ZZC40KVy5v0Jm1MU3ZBLTR7U2ycIZLl3N0W6czN8YyQiyzVdbdrI8ZDWHoj5hfaCkDvSl9d1m57ShSn1YY5CTohtSvaMSRhJNKBtTuptwkHkHKmZWUJ0KVMFUu/aFPrVbHkLV+0QiFsTEEuAkY0yn0iVcpd+n1xzTalYnnquSCdlmpUkKTjCmpyhFwICyKhbSwiAdK0tt32SN52EL1IdrHfggqk4qbV/Ctllz4d5w+LZlNe3FcUwWtikwpIE9FVoifKpNzKpk3iWkoGSyRNOX1yjpgTlbkeLUGp86ssrkz5tCB/dQ1Xy0SWCI9qmyvBMuS5xDp0CEvBiq6ochshr0Y17NwKilpEipgd10iLINM1RICOufPXWVpcRldkzoj8UvJdEtGzTR1Ejm+JiDRUNEcYqmSmh3XK5iZ8WjUaxRZRJ5GxGHBznaGV6vQ7FjE2QBP0uF98IcFSZbj1jPqVVNSTtF0h5EfU6svU2keYCx2vVwnCSJOPPYkV59+ntAfUzNdLG+GpaUV4nHIaGuAPxgp1kzS7ZdaM9QPLPHMiRMqKuQ7/vEvcPht71B5atPbdAKvlwlMAdbr5UpMz+MNN4EkidlYX8MwPPyoUHEHM50Ww801HvvYn3Dmgc8oYCVhn+35Dve89110llfwkwTPyEmCHlq2SR4M0TSfOLSwbI0df8i416TRChSzoBctXFdnNOpz/kLKoVsa5HmAnthUXItx7HNxPSYYx7h2ldFwzOxcFccVdkXW/Q0M6c1TrnpTMUUiMWaplPxaWJaG5ZTJ6bvynICIkrUxVJBoXpj0RyH1WhNDy7FNMXLLB3z5d3L/XHoPVV6Tx04voNF2S6O8AnfXZb8ypkEypKQPUcCLiWWbE4AlRc0lW7S7fVg3n2Hl2C1oM9/9ir/H4pM/z9MX3q7KrF3PIE0jBbAUc6XiuMq4hDK7SyTC6JpEKJBRU4BQGdKw3BqPnjjNg48+y4/88A/i+KskaUKj0VCymLxmS0xyeU6SiXl+gCUp71Q5e/oKyyvz5NpIbSYqgDmJAlEgbAKwBDidPXOZ5eUVTGE/tRKMSfZYlqVqEzLLc/VLPHYCYLNMI5XgLSl1jiLmOi1mOzVcSxYMfILEY6M7JolHHD60hzSJMVSFUESYZPQHkhbv0urIluI6s429GHqTUTzAaR4G0yHLDUzdZvW50zz9yCOM+yN5tdR1h5pToTM7h+dVifo+87PzPNuE2myDtadP09arvP8n/wGLR45PTe6v+Dt8esCXM4EpwHo505s+djqBlzEB+bAa9PpspxlBkdDKE7ZOfInLX/wsp585yTAekZsGd7z5To7dcTOakTEz18Af+8S9Mbq1waB/CcseYBmL6LrN6edjVuYKNCvHqVaxqj5FWuX0Y+KlKajNOGBtKUkvGtchWWZtcwM/u4hlezhmg8FgSGdG6k8SVWuj5aYKkVTlzF8FYEmdiiJkbrjtAqySwRIGxqY/DKk3GhhFjiUAS5UgS+CmWZY96+I5EmZLZKaAessuC6NvyAormSBhsDIMzSYQgIUALNlklD8XZk9kotLgLjdXX2ff4gWsI7/2Mq7WV3no6AnG5/5fTq6+C8OwFIMl9THKaK+8V7IdqcxiJfjMS4lQ101suzTESxSCvEY/9NFMlygz+PTnH2Lfnr0c2VMjiUI6rRa+P1Rdj2EYqsytPIkwHZERxzhOS/mqFhZn1Vafad4IsMoE912AJQYuAVgry3swDNl0DEswOgFYcl5iys+E7cp0lfYuTJauF6rMWwBYFPq0Ww1mZurqzwsEVFqMBxpnT1/m2LHj2ALOjUCZ4vOsYGOth13NOXBoSVXxYHZxzUU0XAy3jlXtkGY2jl1n/eIGjzz4CP6gjyFp83FOqz3D3pW9KqIh2hmA7RFKIGmQUndqvOVn/0dax6dJ7q/sG3x6tJc7gSnAerkTnD5+OoGXOIE0Tri6uUVYcTGykMf/83/gzMf+iKqnE1kFVrXK0qHD3P3ud6EcLoVPHmxjIDEMQ7a2N6m1ItBqhPmIqxcrNGeqHJ712ey6uDMao7jP+dNjonHB/uVlarN9ak6bMAo4dXaNS5dtlpf20GxfLM3HeoPe9oh2uwRYumIuDDRdjNLCmsjvBTgIe4FisGThUYzrX53BkkBSyfm2GAwjavWG8hnJ6r8CWAK+CqsEWEZSgqKiQq/nU29KhU7JYO3edpmpTEmEDkEgPidDMViWVOblwoJdz84qzylnpfkI7cPfA413vMSr9ZUPi8/+r6xdtVnvCyNjlBJhLsbxEmAJg6WS3GVLb1I4HfjRJPXdUUZ48ZTLPZQ3S7exKw12xhG///u/z4/+8PcigqylCciNqdcb9HYGSnq1dCnGlpdqkhWG+nPpLKxVHeJ0eAODNZEHFcgSpszg7NnL7FnZiyn+K2GwVKSDSITilxLJNiVTuEwjCEXCFDQc47k2g9GYarXKcCisKazsXcEyQ2xTFh4k2b+qFjdm5zvUah6uaVOINGhvc+Z5uVYWe4+PCP0mnpVjimnfqZLgYVcWwWqT5S5JlPDgpz+lTPBzzQ6bm9u86ebb0MYpweoGB3Ys1vIx9ZkO20XOW37559j3zqlE+Iq9uacHekUmMAVYr8gYpweZTuDFTyCKY652twiznPHpUzz/B79D0b3AmfEa9p553nn77ew9fFhVIIupvIh7GOmAQfcStindczXiuIkf+2xsSsxCQq06gxaewTSOEBU5O36P/qBgHIw5fLSDi4vNiH5P5/GTQ6y2wYEDDtpoRJ4LC1SntzWm3aqXAEsXhkgqbAQQfXUGSwCWKcbjG6pphLmR8E3F4AjAknT2YUit3kSy1i1TGBKRIL8BgLWbe3VDtpUATl1zS4nwywDWLsslV2QX9Fn6gP2dR3CP/Bw4e178xfqyR+Sbf0b3/BN0gzsZDWMsU7xoJukLAJaATrGalbNRXYQTBsuxxUMlhdCxkvKqXoU4Thn6MV61xsfv/Sx79h3i2KEVSPpUbJknjIYRlu1iGzk7wwjbq6lYiLWrl2jWKrSbbfywew1gqW1GkQcnAEtCWHcBliVM1wRgCciVjU/VeSghqSoSQs5XrOsWFUdj7EtavLBoIleKR6tkChdmZsizgEbTQBNmNEy5cH6LirdAu6Xh2CFpNIfbCFm9tEowXGTloEWejHElSV5Ow/Swa3PkRofcbODaNfQ45OJzZ3n4gYcIwwQLE2MU40WgjwsSV0ePJHfM5QP//Fc59N73lHEf09t0Aq+TCUwB1uvkQkxP4403ASlpvnT+DGcff4InPvVxwovP47g5reMHOHT3XRya74AU/+YRwbhLkQyIgx2qrkGaDND0DoNhSq+XMbfgqG2zNNugObfM6rktEt+ksGIKu8kDj1+gs9/kzr3L7FzcIUkMroYZ53c2ufnwIov2CFMH02zS3wpptxtYljBKZWCm0Bzik5EE7y/3YOliWv8ygLXLPMl2oMiA4rPqDUJqtYbyYJmGADbxH9kqWFSCRkUiLHv5SgarOWGwbvRTlZuKYu9P0XVnArBMZf7eZbDE91Vu5l1vxhHypmqcY2U5xbnp517em61/H8MLf8bF7XuU/OmPEgzTxBWJMBMGqwQekuD+QoAFwmAJ6HRstzSuKwk2xxQmKs2p1GpsdLfY2Bnx1Kkt3vO2W2h5Ma4RK7kwigq8qtTQaGz1Ep488RwHDy1jmwGdahVbc8iNcfn6pC5HVeUIwCqDYAVgnT93hT179qEAltTtqH0DyTITQCrboRLjYaglBsniEum5yMOSHZP8NjkOAp4tlUOWRGJ+r2M5AbW6MF+58gMOexL7IKyYvC5hPytYZoXBaIPeVkFrxsN2CsV+CYQfhwlOdRanIdEjFpbmoqUFl1cv86XHHiMYhdiyEBIkLLzpdmaXF/Evd+l4HW79Oz9O6/CRqQfr5b2zp49+hScwBViv8ECnh5tO4BuZgHwIbV48wyN/8l84+cUvkkUjvJbG7L4F7n7ruzGtGngFWjygCLsk4y5JNMDzbJW77Y8tBqO+ajdutSoqGd0sQkxMTo9CipHLnvmCWtPhyeczfueTT7MRGvytdy2xZ8ZR4ZH3PXuVTz98lTuPHuSDd7lUPB/LrDPYimi1GpimmKBlyyynkPiDvMzVuiYRppBEAo5yBbBuZIyumdwFbAjAyo2SwaqVDJZpiPk7RdPdCcDSrpvcM4/+IKDZ/GoerK8FsEQmFLFNTO6lRFcSaqUHqvTIFyxWHqY9P4u98iPgHvpGLtUL79P7LP7lT3Kpu58oX1B/Nx5J3IH91wCscouwNLmL50nHddxJgn2OJrU2Sa5S32VjMEpj1rcDHjnZ55bDM+xbsDDzPoZWho+a4lMaJDx3aoMozjlydAmj2GG51YBIsjhK0KSqciYMlnxVnjDT4sINAEvTdgGWpQCWbDXK5qJmiGFfw/fltcmyQaz8Vq4riwWBkmENAXOppt6D/VEPxzaZn2mrOWSxeMWgN5DybQ3bFc+cSMMarm0RhQkbWzl6xaVVNTDEOyb4XbLQzBpubY5C72DrlgKF24MBTz32FFdOnsWLwTGr2HUPdgKMxOJdv/ALHHjXO6dbhC/+HT19xKs4gSnAehWHOz30dAJfbQISwfDsFz7F8w98jotfeoA4S6jM1Ljp7uMcu/12CDWMXCcy+kT9NYxkB9dMFd8xjjM0y6O7GtLoaNiVULE3aWKSxB79HR+9WtCw6jQ8A8OBv3psm9/9y6v0LZMfvHmed91lEcU73Pt4zn1PJ8w3U370vR3mWymGUaW3HeJWbCpVSWLPpF6Oanue9fVNVdCbpZLllJElBUmiK/O9xDYY8mGILh+9aitOmA7DkhRwgzQ3FDiwbRdHbdmJ/0q0IUviS5W0k2vSvSfMi0e/H9BuOWXcwIS1mnBSCjMlhSSOS9Bo6RFzPUfFP8hHtDLKl3DvmtFdAaxCYgMcmu4lljoXqCy8HX3uQ6on7+vegueJLv8B/Z2I7vAQaVG9dm7DUWnydoRZFJP7pKqnUPEWIg2Wm4ICTgNfGCFTbRyqwapbruIHJC8riVOarRZX1vucWxOOy2DfkknT2GC2WmOtH9Iv4JEn1qiYOXfechPVqsWVKxdZmJvBVAuJklsm+GpS9qyKpGUuqmuIixfW2LOyT2VgCcAqw1DF7waZ+OKkFrLQyVIdCcMVhkn+LBOZWECWbIfKZqHgb9NW7xE/CPEjiZAwWZzv0KhlmNpAVSkFfo3hqI9uRbRmahSpZHpJ8Cn0+hajkc/ScpM896k4FdLELwNP9T2YbgPda5BoJlmUcv7EM5x56iSjcaYWBVpWBTKT9/3Uz3LwnrdPAdbXfSNP7/BaTmAKsF7LaU+f6w09AZFpTjx0H+vPPM6p++4l6e+Qahrt5TlufuubmF2aU/KRnhfEfp8wuIBZJJhaginemMLg/OVNvGobT8+p1iVMMiErHMLEJhDAQ07H7uJo85imhV6p8qefu8jHHlqnbxT86G37eOft4qPZ5i8eDvjicwZzzZyPfEedxXqCYVSIEgkKzXDcgjQOqXsN3PYKTzz5JPuWO+TxGEetAQpjpKNbpdQlH662XaXi1RRvFEXjMkRVrNqaTRwLIEtwLPlAF7O3qFi68vgogKViGiQ4yqXfD+k0S+Cz6+260eMlQZjCogggEUaoUr3eRah6oL881kG24iTeIK+o59W1mBnvJPOdEWbrLozqXrCXwFoEowLJJsRrFNEa2c4DBKMhGzt78dMVdU671T3C1A3HEbpIhBLTkAjAMlQVkDyfLjEVhUitEvYpAKtQwNCpyFHEXSf1Q0bJsxUFWZIqpkn8butDnbNrGotLLjfNxHiJztMXugztgkvnt7jraJu5urBUBtuDhPZshyIbY+WROpbKvdo1t0++8zJNUxuHe1f2o2kxmh6VRvzMUkb9OA0xHYMsM9T2aBYH2GaCadikhk4qhdpFgZkJD6kTahqeCvoX0dZjvdvHc006dY2ZpiC1HE338MOCMIGdfp+FuQaNhk0UhOKeox+MGPsmpu2xsmwx2l6n6jSJopzcrlOd3UtuCjAzycOUjUtXefbEs1w6c4a5Vlv4UA6/4/3c9oEPceCW29GmWVhv6J+zr6cXPwVYr6erMT2Xb9kJRIHPY5/+GI/82e8SbW0g6Y2mY7J05CBvuvsuzIqlohAcK2M8WCccbWPpYyTRWxigJMnpbQ1VVlBTjOLeAAMHo5APIodGq8WJUw+w93CLhl2QjD0kyBSvxr0P9rj34T4DTD76Hos7DukMBps8cErj8ydi9sw5/Mh7W8xXDWY6y0SxweqVCziOfPxntGptIuo8/uSTHD20glHEVCS4VLoGdTF3yzkW+KnF8v5j1Ko1Bt014vEOQRiQFCaOV1fJ4L1eT0mE8kuAjmyrvZDBksgAj0E/pN10vwJc7YKsXOl/JcASSbBSLT1NiimaxDPsgrNdo7sCWJmLYcqWYaqAT8u+qACabfp4boRr+2h6hTTNGPs2UeoRpVWCdEGxc9c2JcWHJD4vXWc0TjAsC9cVYFJuCZYAS8CUSIMCHHcBVgm6bE/IJKGAJJDVZjwYUq9VMYycKBop5u98N+P8dp2dUQ8j2sQc6ji1BbrBGh948woztZQ8HRHEJt1BwmyrgZ4PQHxXE4ClvioYVw5FHHWXVjfYs7wPTRfgJ1KeRCmYygcWJQGWa6JpjqrG0bIEQw8popzCMMgssA2HdnOG6uw8qVthZ+0y25evYGQClaFiG8SJxEeI6T0nLmISCROVaqXcZHNti7nOApZbYDohWq4TB4ViLcWHtrz3AONxD9ceYkg/YuZgefO43iKFJun+DsPtVS48e4pTT51AL3QSw2Xx0M18+B/+z9T3HPyW/TkyfWHfXBOYAqxvrus1Pdtv0gnkScz/9ys/y+DcM3R7XZxOh4O33cyRWw6rvj8JjIyCLbJoE/I+STjAzCxyyyXINC5ducqexUUqAiyyiKJmEAwSwpGBntdYXF7m4ac+w6FjM3iGzU43pTfc4OCtN3P/YyM+82CPs5s9/sH37eXIPpPBYIcTFzTuffAKB5dn+N73LNF2fDqtBUZ+ytkLp9m7b17JQ5bmEBYuT598mluO7kfPIpXfJPlGEhRapEPlC8u9We5817eTRilPPfg5rLivwExuVak3ZkG32djqUkjauS4m9ZKpKQGWlPaWjM4uwOq0hJX66gxWaRiSKhcBWOBVXCXF7SY6XGOwpLtwwg4p83XuYirjvTBFItcp2KRYI4nPErBlMiYt2kRRhOtJTpcsGpRvvF2ApRgsiZDQNAZj8SlZJYOlZiOMVHlMBbBUHY4ALJPAz9V2pePJaYthPMc2KmpmnuMw9nfIizGprrM+anN5PMNb3/8+SH3cqMKjDz9OnF/lrfPb6n0iMmNmNlld69OuuXQqOUEiSe+lTPrlVbPXGax9oL0QYMl5CTAyVSp+lXZjTrVD5tmImu4gpqogl4DZFNOq4AhIml3AsQ387lW2zp3GTiManoMfxeSGRZxHOBWd/niA5bgkmUYS6GytD/GaJlalwKNGw0vwR0OGww5XdwYcONqmZobkSapmYzktcGaJ9TZWpUWRx+R+xJmnnuH0iZNYhqUkzbd88Lt559/7hW/SnxLT0/5Wm8AUYH2rXdHp63ldTUA+4IbdTf7wt36D0ZkniIMeznybO7/7g7QWF7CLENJIWtkYbV9hNLqKY8fYEsAZNhklCVv+kPZsE1tL8PQUzzLoh23G4w3lf+k0F/C8Dh+79zO8891vZ3tjnUE/Z2l/E7yEC1c1/vzeZ9kZj/ix99/FXbfvlX4SHnpyjd//i4c5enCFj3z47YoRCYOcnV5IGPssrbTZWLuMqdmEhcbTzzzBrccPYuQxkqWZZSL/WOhpiON5aLU5Dt72FkbDAaefeJiqFqnIzxCLRmsO06mxsblRAg6kZFhYLCkZFv+PRqY+8HUFsIaDiFajTC/9ii1CAQ6CpAoBWALKoOJdZ7BuBBa7j92Vy9LCneRUiRlecr7k+IYCiyLPCmjKMwn/NIijCMeTGAnp6/sqAEv6/nSdwShSlT+SgyUVMirBvmwCKlPoFcCSTT6DUDI2JZTUk46YhDhO0DNNsZJSR3PpykX2H9rL1ijm5KUat97zYfKqhViNRhsBxw/s51//bz/Hh26uY2lDxXhht7i6MaRRMagYAbkusmQpEd4olcorEIB16eKGysHSZN56VDJYqaGiJuLMV4H9mubSaSyi5xmhv00+joiThEw2Rk3ZltSx2wss3XoH9Zkmmd/nwpMPE2yuYmQSVGpieHUl/0bBCLduYzoabs1luDOgXm1z7sIm1WZNdRnZVg+nAAAgAElEQVRm8g+FwqQyG7MdpKxeCFloeTQ9k0bVVgGro1zqJGcxKk285iGyIKGiOzzz2Ake/vz96nmlEorlo/y3//jXqHXmpluFr6ufhm+8k5kCrDfeNZ++4tdiAlKWG4VceOJLfPo//0eGVy/gGClW1eD9P/S9pHWXXIdK5mMRs3npFIaswtc9xZyI3yoLpb9vB7cmhnOLas1ma2ONaqXCuTMxnVmoVjMq1RZR6PHFB55l/8HjuG5Co7pMtWVgVhJyrYUfOKqkd7nh4g83iJNQ5Q2JMdlzdBxthB7n2HaTC6vrXF2/zMxMhfGoT91rYtfrPPPsCW45th9T/FPKlC2gxCSPI9WtFxY6qSUr/TlmmuAqUJGTGw711hyWW+fy2hUVWir+I+nts22v7DiU7jtNYho0DK2qPFituq3+f1fxK+XBcotQkJEYsWMBWMUEYGmlRLjbwqc69iaVOZJFJaZ7AViW2paThPISYIktXwzphSqLFqO2kDWmug6OKwCrfA5lmhdmald2U4XKOkM/UX43icnI8ghTn3iqsrICRwqUBWBJYKd4sBTb5UovttT9aGRJCURj2SS0ayS6x+WtkJF+hHe950OkZkiQDai5Cwy2NzC4yn1/9HscW7HpVIWJ01jrDmg1q5iFrwzp8lpl9l/OYonMt3pxQ6Wi7wIsxbLlZtnzl8dqK1CS92ebSwpIjweb5HFOlEZoErlgmYRBCpU2e+94M5VOG9KA5770AFFvg6r48zSRG3OVEC9evfXuVeaWZ7FcXb3fRMaUyIa1tTH+aMDK0gLVqoMf9okyCbqy6W8VOCY0KjaakWDYOoWtMw5TnPpRHEd6LavohU3QH/Hpj3+CnY11zMRj3y238dYf+tvsv+Mu7EpZGj69TSfwWk9gCrBe64lPn+9bfgJ5mrJx/iynHrmPxz75x6TDHQrdYOXQft79gW8jNTIKQ0p0x6T+Fv7gMhXdV2nZmpjMswrdHfHhpLSqDnXPIIpCisImzEwur3U5uDxHvaGT5QFxbFKp7+H+h55mbmmFSqXPuO8pj1eUyp58lSzScasBqa8pGavVahKlmQJIisnJI/J8zIGDx7i4usmF1XMsLbUVaGjV22Sax+NPPsbxw3vR8hBLBVKKMGgqT5EwNRKaGcXC5sgqvqsCQAXkxFlBQ3lualy4tKoAlmkWyhBuWiLtlblVuwyWToXBIKJZF0fPDRLhLriSr0oLlLJp8VJBpSKIRXxRYsIu2aPdipobZb1MqllM+TsBTYkCOKo3UAEsOawALAFaMvNIxRII0yYklhIbJ5/TN3YujoMMQ4JGxYOltgivm9zFcJ3LJqaWXje5S+q7kHPy58LxGAl5HpFkBoWzwP2Pnmf/zW8jsOeoGFXipItTk9T6CnEY0mhlDLbG2MNTNLJVWhWbnb5Prd1QBd0iJ95ocL+RyZLCRvFg7V15oUQoJncVZyFg0BRh0Ga+vQfHMBgNN/HDmCgRtiumaulleofXonXgJpqz82qz8IkHv0g8klBUq4ymzXLSLMH2XPwoY2OzR3uug+cUVKu62hb0rDrDwGR72MV2dObbe9EzH/QRo1jy0PrkacHcXBtbz/HHW3gV2S6t4TYXSPQ6ptuCTEdLUh576EEuPX6eME2w6w1uf/93c/Td387iwSPYbik5T2/TCbxWE5gCrNdq0tPn+dafQJ7jdzd49oHP88znP8vaqeckJYnKnMfxO9/CgeO3KK9RGvYxkiFB0CPKelhaQJFIt6DNcJwz8gss06Iza6IV4umxVKfbznasTOGLy7PoWo8s18hTS+UMedV5PveFL7G038WxUsjqmLarak2uXtzBLAwazZxKxWTkj3E9T4EhU9JFi0gFSSZFlX2Ls2ysRVze3mJpycFIJUW+CVaVE08+wZHDeyEPsY2S9SkdTEbJWulCfpSba0KeZIWuAjjTrKDZXsLyapxfPa/CJ5WHq5AuGZGzyiiGTBUfi7zmMB5F1CcSYRnqVN52iQiR84TBSiJhrSTk0y5ZIkkj1+Q1TR4zYcB2QUam1dDF3E2Z7yWREsrWpmIMSgZL+cI0nTRLsSUuAJEIr5dNlwxWCfyUB2uU4LiuKmIWibBk3XTlS+sNYgZ+oDKs5LxCvyy0FgN4JoGpRblRaVrye4M4r3Jp3ef93/PDpIaNlYtfTLxawvpVFJBNMpFwMy6eeJBo6xTtmkMoQFPX1AagRYCeFeRpBiYK5IiRXiprRGrcuDzi1lvm0XOxvAtoEtToqET5XIJlTbmeNrPtFWwBWP0NoiQpz0HejzIn2SA1HPSq5JrpeLbNVreLaSi4ingOhcfLpVJJrot4uHSb7taOihWRGp1GzcKzY4bSN6jPcunyJp22hWPkVL0qqWR0aQ4b64EKQm01XVxpFxATfxxSmB6GNBc4LRyvQ65YOJOTD53k7HNPE42H6r1XX9jP2773b3DornuoL65Moxy+9X8Sv25e4RRgvW4uxfREvpknsNPdZOPUSS7e/1lOPfw5wjQGzWZuzxw33XGYmaUVLM8jTcZowRZasEkU9gmL8oMIbLrDmDQv6DQrKjTUcjQK3WS7HxCHOs1KFc9IqHoZAQb+WGM01DDdkLnZfdz3+Wc4dEtGxeyowE35MG7UFnju2UsKbywtz1Hbc4giDogHW4QD+UDMscWUHAeEWo09tRFBr8rz3SELCwFepKF7SxSuy4knH+Pwof0UWYgjfXuZABRdbXEpUHODqfr6tl9GoYu8uYjlVrlw6QyOk1OkOf8/e+8VZEl6Xomd9Ob6W953VbuZ6e6ZHu8wA0AASIIkKIIrmtjlBmVC0ob0JOmNG6HXpQzF1YNCK22sFJS44opLLbEEuQTdABjv2/tqb8pXXZ8+U3G+vLe7ZqZriAFAAjOoRAza3Zs388us/M893/nO0XRLbCVypkkyiYURSzlVFkYolgsCetjey0HWwMwU4MdT0xT4gKFbkkWYBw/zvD8alzIAWDFqUNCFmnlQGGJMHy6eCi0LUmqqmJuoIe/usV1JOiyWCcUPb4P2Y7MVolAoQmfrkzl+BGCqwTlJXLm2gbWNHGDRaJPMDs9FN3R4fiCgeudt57bW3fr224A8VlpgmJZFWyiknUhE85Eaohf5sBQHZmIjsNpo3EnxxRddGIL16HtF8FaAkiWICbapIVNsjAxNiz1It7mKkGHU38cPKGGruNmTrdNU+CG1bzYajQDVioNamTmWpuDXKE7RaHZBXFguOyiY1OkV5O/9KILvK4izBPUhGxYSMAlBNQyoRglmYRRmYQJBYkJTDKzfuo6zb72FxvJqHqVUrGHu8GOYfuYLeOS5L+xaOXwf13L3LZ+8ArsA65PXbPcduxX4SAVuXTiDl373f8XGxROIMg+ZZWLfwQdx4KEjKNWrMpIfBlvweitIgk2oaY9hI9BQlJy1RsuD5ZZFm1It0q09QKhlaG6kSKIE5UoC26WbtgUNFYlSabW64qZdG1FQr0zhO391FocedaErDtSsJ55KulLBjTseYq2E4elZbNUPoq534bQXobavi10C3GFo5Un4aYxKsoj2moJrrQQTEwnMXgjTriExXZw6cRILC9NI4wA2J/Hoh8S8wX6jbbvnkrA7FHgrCeEECqVxGFYB124twjBipBHbapbo0Ag48gw8sjwG0kRFEIRwS9Rn5YBE/hONVa7JkkU7pRD9HsCi4Ju6qu1hz9tBH/cVo0offAFYBIcKTLGYoMlpDrAMEAYRJPGzqEFCSr0Wz+OD2wDkdHsJCgUKukMoIBgj56WL79Py0joV+dA0HT2foNkW+wY6uUdeFzad1u+3Sbtzpx80soT50RBYEayx1oyxoVA+tBgezs/kcEIM1TYQtLqoGUWsoYflyx6ef06HnWkw6Kivxogik9AWMZk9SaC2MTo08wMDrIFmLkEIVScryOtoY32jC9soCOgsVVOUq7wRYsShCb9rodOK4Dg6ilVC21BsM3q9HtLERRxacEsxiq6DMAyE1bWdCgybTFYFMCvwOp6I4C+fvYTzZ84jixNYhoWp/Q/jl/7b34Jm5AMUu9tuBf42K7ALsP42q7u775+ICvjNTbz0e/8cJ//636HkqGgnXRx+5gk8eOgIVMNClARQowbi7jL87hrSLJBReC7vvVaE9VYAq1CFaxuouQoU6qriCKsdQItNjJSKsGwPftpCZpSxvpai2aQ1QIZKuYBSpQdTqeOVl67gc5+fRaMbo2jEMLMUK8seTi+20NNHsefI4+hZFZjxOpzoOorYQsFxoLtjiJQK2gDmy3fQW0vwxuIaytUIw4qCkXoFsAs4ceIk5vdMS7AvNTcURRsUNN3VPOVTc9wItuRXttcIsMoTMEWDdQmGniAJo1x/Rddzts/6AIutLAIsBgrTTX4AsHJ9ew46BsCGACsKBwBLhToAWDQvvU9MDrFapjHfMQdYirQmOcVIgBWxpwlVI8DSxH9MGCwxtCLA+qDtwXbz024vhuOSAcoBFmNmOKTA4OaVpTVYhgufQu/NNrxUxcbaJmw716gZO7rIE4jsAL54vCkHEkzRwXlerrkaHRtDtVJBOSMzaaHZDdFii9cwMVZ2oXXbaDsGbpxv49lnVDjQYfLyKRHCyIChcghACioMFgGWoakicg+97vfFYAnAEqF/BNVQBUSzHbm+2YGmMuA6lAzDalVBreZCy2xEvinJBOtbbRhmjFqdyQNtWEYRccjhgwRb3TbqtQpcyxAzXN6Dtu0IkE3dcVhuDapaRLsZ4MbFK7hy5jQ6G6soaTWUH3sCf++/+k04xfJPxPNp9yR/dBXYBVg/utrvfvJnoAIrly/hpX/5L7B0/hTSXhuGa+CFn/sShqbGEDISxODitYHWynWoQUsmrDhGH6Q6Wr0ELV/B8PwRqKYNM2ki2bqCghXhyrUbKJbHUXJTFDQVelaColdw8tIlGAVTvK+oJXIcDZWah5I1gZf+fBGHjlRxu21ACZuo2gbCwIKnjMEcPoD63AH4rWUEiGANlXFnYwU3rt5AzS6iYhagWiYeql3H1o0G/vSdG7DKGfZViji8fwiqY+DY8ROYn5uUqBxb16ALwKI4uq+nYmhNHmiHhKN43DhJmOko3mWwLkHXIsRh36JBEFMOsEjmCINEBisMUSjeY7DyDmSfwaJeS9AS44EymIYNwyTASmSKj21G+eg+BbRd5J1qNSDtQQUBFlk4RvnkLULqinKA9SEGSwKT7wXwDFzc5TNUBZ1uLF5moqVSE3F1p56q1QmxutJGkrm4stRAV3FgFOpY29gSf6koAfw0P9aPbrng/H7b4Lwowuf0Yr1eg+NQn6Xg2rXr+HtHHGimiZvrPWyF1MApmCzrmHACdHQdNwcAS1q7iQCsNHWgMf6IDJYwYs4PBWBRX0eARfCr6AqCkLYaJhpNT3SAms5hjxitZksA0/TkMBKap/oUuhfQ2IoR+D1MTo4giwmAIyRoousXsb62hnqlhKFaBVkciv5NMhcL4zCLQ3BKEwgCVVznO6ureP2ll9BbbqM4NQVneh7Pf/3vY+GRxz8DT6HdU/hxrcAuwPpxvTK7x/VjXYE4DHDpndfw8v/1LxB0G2i0tzA3NY0v/exPAyUdfuZBS2L4vSVsNS/DyFI4qiZiY2blrjV9+HEZs0d/EZNHnocXhlg6+x30rr2G1uY1jDDPrUCx+IaMuVvKDE6fWUFtrAzN7nKEKzfKVIBCxcdwdQ5//WfnMbVHwbfPMLukJYaPQ/VpPPzElzDzwKNY6/ZAxU/TKOK3/+Uf4/zyFurVGvTOFv6jr/8cDk+UUd76C3grW2gUDmH/0UOIl66gcfstBHEPp06dxJ7ZKaQ0vdTzsX4yWARVSZaKAeV2gEW/JBJa1FS5xTFopourNy5IcDBz5cQDS4yoaF2QsxsDBovMhrsNYIlOi2xSHzhRp0NxO6VutIggwKIzOScZP6zB2m66mShksDoyCSkMlki2U5lg1BUe7/0AViz6sA+bdt5tEXqRMFg0gKWmTdHz7MV2L8DmZoxQqeHd87eQOONYafpYW10DD9xU6Sn14cZjftvn2rOdGCyIF9UAyErddR0HDuyX1uGLUwmWGg2EzhCq049AUxysXnwTU84WUreAWxc7eP5ZHTbF/GTnxH/MhZKGiLIACgGW5mJ0aBaWrqHbWkXwfTJYEoVEx389BbQUfkBtooF2J0SxbCPlz4lSQsbJ2ZVVFMsqxidt+AHjmOhsD2yuOOi0MoxNR4iyVdjGiDBVjNJZWVmXQY5quYDQb6HgWtjqJUhVG7WRGbiFYSA1YJGpjDP85Te+hcVLl1CwShif2IOjX/s6Hvryz8Byi/cmKH6snzy7B/dpqsAuwPo0Xa3dY/2RVkA0PEGAxp0bOPHn/wZv/Nk34HCk3VYwvTCLF194EZmhYjNoSVDx2o0riNvr0NUAqaKiUKyg1wuwtLKOYqmI8siD6JQ+h/qDj0LVDdx+95vYOvXHeGBPTVgFI2nLQuFFGq5eu4XR0VFYBif3YsQpzTq5yBowCx7KxSl896Xz2H/YxNAj/xi9YAtDQxXYVgHr620BMswMTLQyWqGCLV/Hpet3kMYhjhyYRdVWYIQeyut/gvWrN3Fbewj7n3wKbm8daL0rfljH3zuB+T1TSOIAFvP8MgjAkglAZs4pirS+qKinMWQOhggUNAFYuuXi2o1LuQaLIneN4ubcQZ0Ai1YJOcDShMFyXeueBoti877QPP8dF24DSdQHWBZNQumtFUj483bfow8wWOpQH2DlDBZZMAIsarAkplozkTA7kRosVpjMWcoJutyD68PGnfycTi8XuXO6kowQUWWcKuj4CVZXO0jVCt5fXIUxsoD3Tl+BkqSwVX5KLJOK9yew7jFmH/l3ZhamdITvR/ewCatpOHjwIHqehy9Nx+ipCtazImYe+hKKbh3nX/8jTNsr8IwSbpxriAbL5f1DZ3awZvSTCvoAi876DsaG535ggMVrwX5tgkgAVhTFUNm+bAVwHBOmkQgDGUrZNGxubAmjOMVJ2aiDNCnCLWtotDaxfCfCyNgkNKOBokGE7SBIDNxZXpfW9MTYMEIBZpp4jbV7HqxCHUMjc0gVDkw40BPg0vkLeOvb30FZteD5CaYffRzP/fKvY2zfIViuu+uZ9SN9yn62PnwXYH22rufu2fwtVYBmmpvLt7H4zhs4/ke/j6C5DoXO1CM1zB3ah4cefghKkqHda6A8VMTVxVNQgjZcfnvngq8zCHcLqZKJ/QCBUjurQpn7RUwdegotr43GuVfgrv05SkqEiOPzgYlWz0TLj8U0VNO7MEn4MPRWCcGBrDSx4JZjlMszePk7F7D/kAH94X+MNIhQKLhiDHnz4nk011axtLmGWKuK39ahfXuxMDMH1y2IyPnMuWMI/BT7CpcQNxq4GUxgeGE/lM4qwsZZmEqGs6fPY35uSmJKyL6wGagTYKWZtOw0x8bEzAziOMbyzZvIQtoD5GHPhdKo+GBdvbEI06CuKbdEiBNaM+Ribeq2NdVAkigi1naLZDj6U4QyzSdjhrlvFe0cyGBFtDzIW4Q0ZyKrJ22pgWJIcnIGjFAG1RhBmnSBlACLr6KpJo+RcTi5gztzDlOZMGQLjcca9vfHz+hr7geWEYqCnsdjLUJJA5nK48fHqYqen2Brs037cbx+9jbMkf146/gZlGwHWdgT/RTMwo53LLFnPl2Zt1C5SYA0hwdYKxqCEmwlefYgAZbnefi5uR5iTUEzcZA5M4hCBcVkBaX0Bnr2MK6dbeL55wzYGT3M2Falx5oLFQES5kQaJjSdAGsapk4N1rpMEQqzJq3Zfg6j1KkvwOtr42T4YDCYIOQcAbiOKPUAtnB5TqqFrUYPtUoVppZPLhL5ENJqigu/x88MUCs5KJRDpGQbNdpTKNjazJBGBdQqDZlKTQiyU2ZrdhD4ub+bTQNXlexvjBQGNKsOwx1DsTwhhqochFi9dQOn33wb4VYXkZ/BLlZw8Kd+AfseewIj8wfglHb1WX9Lj9KfqN3uAqyfqMu9e7LfTwW4YFx/9zWc+Ms/wa3TJxD7HlItRX12FPsfPYTRqUkiHaiJj8TfQntrCb7k8FFg7Ih7d+gnCP0QxYKDQoHGnD4a2gSS6f8A+/fuRStLcOvUeRS3/jmG0mGsx0sIWg4yJDBNFaZJyohsB32e+HHM4NMRhgqccoxqcRavv3od8/s1dOd+CpVeAYblIMAWNs+8D81XcRs2tqI6TDvE+EQVw0OTsMyy6MSW1y7A6LYxP5ahdecGmpsRVFdBJ9qCkhYxVK3g4sUzmJkah67QgTyBbRnih2VlBDw60nIFR194EV6vi/e/+124dHjXOFunolitQ7ddnD1/MQcI1GhJJEvugdXXxIuDOoEHIQ8ZDoK1gbh9sHAPhPRcuMMgEf2RrlOYnvt6EZB8mGkaGG8a1iiCwEOSsDVFp6p+25EHk2kCtDhVqKjUJNk5w5N08mMga0atWP9gB5OSXpiiUCyKBkuh7QFd6TMNXT/C5loLqVHHmxc3YQwt4MTJU9A1MlDMYqRBRz4U8OFtoPPiubIGbAny78SKQcTtBBEEWvcicfbt2yevfXaqA0fXKH9DL1QRpJzjDDFcUNHVDVw908Jzn3ORBZwCpUYuhJK5MgVJoKzqJnTdxPjYqGjtuq0mPK8t5y7O/GTPOOSgafJ5+bH2TfaFsSTI6ttviDeVIV8YCORTYfd0EblPDA9Dzxjto+beW/xfHDE4CUliYLNhwXFClEoxbIvGtDznAlqdGM1ehnJFh+MQYLLdqyHyFLQaHkrVMjQ9hmnS+iGEqlgwtAqKhSFotVmpoa4rWF9ewdljp7B5axVKkMFUExjVUXz5v/xNLDz69PfzqNh9z24FPlCBXYC1e0PsVuBvqIDX6+Clf/Y7uPTOq2LaGMQ+Hnz4IRx85EE45QI0LlJRD+3mCrrtldzviFNxaYY41tFpedCNGIWyKkHDSaTJAtIxZ6Du+RnsmZ2Dr2tYPn8N5tL/ArvjYj26BUstysJq9j2euFhkaZI7hcvUHQRgFaophip78NrLVzG9kOH6ko2aCYRagMwwYHWBSrGIm1kTRW8PeloXgROhEdAfycao7aBIRixNcOiBmrQ2r1/vQCuYKFQU1NwRaRmdPHVcIk0EYGUJbDsHWCpZFYbtGhYmZhcQUU924wpMMaYk62SgWKlDcxycO38pD0zmwQuQydtcA4CVO6nnjEwOsGi7kBu3E3Tx73PmhmQSrQkIxNxcw8UIH41tvA9e0Hz/+XtNe0zaSHRcp2+WHJ8YOxDo0KggksicHGA5uUYp6eSAgTmJPPY+qBkALEa3uAU395SiO7y42mvoeBGaZLDMYbx5iQBr712ARTG2nPsOAIvHNPis7b/f/vk7AawXpztQNAte5qKjlNCLFXQby5ip2yiZHq6ebeHZ58miZdBlCIFRPS4MAyJCJ+ykM/305KS4sneaDfi9ltR2UMvBMbGuOQtI0D/wKcvZtpyBo8Adkm0Zk93TOFRgiQZruF6DnnqIKExnC5v14PWV96nif9Xuso2qolarwXXYkvbheU20wwICvyvMZaVUkp8LMpe6YmBzk8asocRLGQbPRUEUR5IBaVamYZkFWFZFphk7Wx1cvXgFi+cvwvR8xKqB/V/8Kr74D/5TOKXq7rNxtwI/UAV2AdYPVL7dN3/WK7B8+RJO/dWf4dpb38X66m3YQxUcevIIZvfNwS04iMMQCJroNZcRxi0kcRdJQsahCN/L0G17KBYsGHYq0TdRHMOy6lha7kKtHYS57ytY2LMAT9Nx9f0LiC//NqpxHZHThKPlLStZVNMUCRdlLmcEGJqCOM4QBIBbiVErz+KVb1/G1HwKNRtFlLYBK0WxWMPGzS1ZOPXxAgpdCtIDmHbe7iJuiEJfFtfI0/HggzVsbqzjxu0MZrkCTWtjtFiGbldw7OQp0bnoyBkshwBLJ0jIA4DpUk4NlUChLIZha7mbOHKANWCwZJEeMFMfAFj5+eYTiARYlmh2Bj5ZZPNysJUzN3R9HzBYBFhxwpia+2ulBgyW44wgCNie47Rhn8ESuwaCp+0Ay73HYMUdAXd8zWC7xzAp6LJFSJG7RO8wd5CaNE20WY3NLhSbAGtLGKyTp06LzRQF7ARY0k+8z7Z9AlLClVkvVtIwxNpgex0GgG/AYH1lTw/dWENoT0CpzWOr4+P2xWM4MluFq7Vw5UxDAFbqp2KAKgArc6EZidwnUAnqbQFYtqGh1diUliaZ00FLUmzJ+pYcOVuYRw5JHWmnSld44i2CWIrbQx8x71/DRBRr8LxY2FxDCcTRX9X7cUucFMzokM96++hFLlo9DbwN6mUdsxM2vM4qPNVBFGTwe/zSAVRrZQFVcezBMkawubkpTKZl6XCLFmK2hWkVYdEeo4CRkf0wzCE5FjJjt+7cxPG/ehkaJ3w1DQ9+7st44qe+jvH5A5/1R9zu+f0tVmAXYP0tFnd315/iCmQZbi2ew+v/z/+BxslT6AYtVCaH8cxXvgC9bkOhQSNH2KIQvY3biL3NHLg4OhRNx+pyS2JshoeLSJK2+AqZZhHtdk9y0lSOpxf3wFz4Bexf2A9P1XH29ePonfstTBqzMIZD6IknzEvuHUSdUh9sQUHERYnalkiBW4lQKc3g9ZevYG6/ijQIkZgUuJcwUjSxfPMqWq0IQ/V98JQlWKqN1KNEXoFqpoiVALEawU6GMTvv4ObqKk5eDDE8NQ8tWcFE0YRVquDYqZMYGxmiS5QwHy5FymzJUWWlqtBjBaZiCLvGYfpAiZFQzK6YKJQJsBycPXdBhEUDgCWxMsIKCSfSzwLMgZTj2B9gsCRahy1SAVj5+d9jsMhSePLZXOS3WynkdAqN5xO4bl1yHWMGFzOahygzFdgqNBm1bbku24EKG0qa3GsR3hdgqaAPllsoiBieZ36XwSLA2upCdUb6AGseJ0+dgaFTu0Qgtq8ItXgAACAASURBVDPA4iHnkUPpXVDFOlmWJQME+YTm/VuEX13w0eAknTuBsX2PSF0vvfPXGNHaUKsVXDmzhWeec5B4VMeRxfOhwJVzpyZONyzohomJ8XE4pg6v3UbktXM2T/Rg6l2/MwmUZki2ADW2PnOLDurXCAYzYfNSGVoIE047GvADAnBN7h1Ti0kMCkjn+6IoEw8v2k/Q3JXOYkGWT012t7ZQMjRMjAzB11tAYiNJTfS6ATqdFurDRZlKNCRwXBemuNvNa2VaGhzXRJiu5hO4qKFW2wO7OAwvimDYJuJmiL/8028i6nry5WVo6gCe/NlfxpEvfFnyGXe33Qp80grsAqxPWrHd13/mK5BEId761/83XvvG70NLGdcRY/6BA3j4iaOwSiYSPRHhrd/ZwsrNG3ANLtSRZP9FSYaV9Q24loNSsYwMPZgWE1SK8HoG7txZxoEHZtCLVtE2xqDP/gr2LeyDr5m49M4ZBBf/Rwxlo0iLbfnswUZmJ9cnJQijSFpyOifeUhV2KUS5OInXX76K+Qc0WVDciaMoWqOwvQ0cP/EdXLvWQDnbD4QbePQLT8GdKWMzXEHUa8PuOWhd9dBpruOpL87j2uYm/uBbV1CsTWKk3MHRubLoWt4/eQKjw3WoZKe0DEXXlkWSFgF0yk78iGRFDpjIbFE3Rj1STCuJOjTLxplzF3KGh5SEZAfeH2BxsXZdt8/c9ONW+roe8cyiQ7lqIAqZr8hxfgVhRICVT6PdFWNvY1lYu4JbEw1WHAUy4UirBslC5EQh8xGVXKS+XYMlonhpZ95jm7ZrpHq9FAW3IA73dzVYoHN7hGbTg9IHWCZbhKeowaLGv98i/BgGawCg+OtA9zXQPd0Tu39Ug/Xl+UDaar3ERCvMg5hGrAB1tYOGWcSV0008/ZyJmABLasoWYQGpyqgmDh0w11HF+NgYimQRyfgFnqQM8O+FQU1TuQ9zZo2arJxZFVsOmcDMgVjWF6HTs4tO9nL8aYZqtSb1p2+YaOEyAtlUBPCl8gjc0jDagYq1jevQtK5YYMRejLJVR+TFcIZ9+XJByxNabbB1f2fpFqZnxuEWNPkio2uOOP132h6SWMHk5BT87CaKTgXtDrVjNir1CZiFMnTHgWlWcfvKVXjrm3jnu2/AgI04dXD4mc/j+d/4D1Een9i1cvjMP/1/uCe4C7B+uPXc3dunuAJpkmDj5mX87m/+17C8DmxLQRM+Zo8+hKefex7raysYG64xBAWrS1fRaa6gYBvwow5Mp4Ag0HDr9qYAg+E6Y0B8hFGCMKbQl2HNG5iZnYHvtTgKiLi8D/7YV7Fvni1CA1ffP4fk6u+gEtbRNTaggQsWZ/VyY4KB/oYTdrbhiHKIJpJOOUSlNIlXv3MZ03szzJrjWC0WUbCqGDccnLl8ARdvrsNo2aiPpajMHAHqC/C1DEMVwPXbOP3y60jWWvjZX30Kp5fv4A//egmaPYQDkzGeO1iCY9t46913MTJUEwaLDuA5wNIkLkf0L4zP6beRyEjlcS55q6hQqUG1HJw5ez5nk6RFyAV1Zw0WLR/yBTyfohv4QgnAEpE4W2cQgCWsmTBYuX5nu2fVdg1WsVAV48o4JjeSAyz6dIkWivtVwz7AsmWiTUTuMUXu+bEOtgHA4r7pSFF0S2LAyolD+TwYEsjcavlQ3dG7LcJPInLnuQ+OfSDsJ0gcsFc7MViPDzcxOTGJG7c3sNFT0AkBx1IwUlQxVFWxeKqBp581EfdoFUEGK4CquEjVCDFBjmYICzsxNgpL09BtN5AS1A/ij2hXErP+qtTe0Hmd2F708+sijvqsGyc68zgiArcoCmGYNKZNMT07KaagSsbExlhaldJi1FwUKyOwKxPA0CwUv4WVxVPIeg0UXFOYpHanC1X30G51EaVAGBGAG3DdMk6fPo16bQiliiNRO/KZuo3GVg+rq1uYWZiC12uhXLSFdaXbPidcR8amEWglWLqNpNPD1TOXcfq9k+Lu7/V8aNUSvvIP/3McevFnoFnOrpXDp/g5/3d56LsA6++y2ruf9WNZATJWGyvLOPONP8Dx7/wFNCNDx2uiPlHHo88+hbHZafTSBI6pIes1sX7rMmK/IXYDKXU/lomtbohuhxYMI3BtG2nSgqZ0kaYuGi0FhhXAcUOYOuNXLKShiS1lEuren8OBfftBlc/Ft08ivfo7GFHG0dW3oKZmLmaPk3waisNWnA5jTyXNQUSSaCjXMwzVZ/Hqdy5hagHopD+N7pQtQcrBeoKTV9fQNXRMFCv49/bbCLwYpqaj21uHqiewrCo2NmLol8/gqRfquLCxhvX0AQxNPgi9dxZW43351v/+iVMiTB4ArHLRFQZLF19yQNU0ifih6zn9sXh8MvEIwC0RYNnSIhRbBHEK7Wt3+BoRrZPN4jRgKgwJ7RcGIvccuA2CoQm2uJAbiKN7DFYkwnVppuYK67zrmNs69O0eyqW6TDkmCQFW38JBWoSqCK1zBouO4QRYNrKEbTHvbtjzPZF5X8BNYBepKLglxKEnFhYCAEEjzAztTgDVHcEb26YIxbpCGLh8ivB+E488tJwRUmXqje02btRfcYqQf7ddBE9Ga//+/QJ8Pr9Xx+1bSzh5/jrcsXmEehlRmqK5tYZfeW4M18+18NTTDmKPQePc8hZhDDqhZ8LEWraDybExAZjrK0votNtyuVQtt4ggHKpU65ibn0e9Polux8PixQtYX7stgdtsg0pHlXoqVc+nFBRqouhtFmFhYQ5hFMiwgZIQvPGeSBElZL1sqKUaqvsfxrhbRrK+iaXLF9DpLEu6gB/3xDzUcR1plzJAWtNcYbQU1UC3FSNKunCLCiyxZaNbPO+TCs5dWMLevZz67SCNenALRXgBobaFkbnD4l9maQWYmo3rl6/g3Tdeh99tQ49CCfCeffzzOPTiV/HQM5/fZbN+LJ/mP14HtQuwfryux+7R/AgqsH71Et7+w/8T195/A3EUwUszjM/N4MgTj6E+PoSUGpMsxdbKVQSNmzBMoJdmElaMyEerkeftlQqAbSUyNRWnBrwA8DwfjqPAcQ0J0o2iBLZZwfLSJpLSPpQPf11sGroKcP3EBXjn/wfM2Puw7F2jg88O1VDkYa9oXWRJAY6rYnRsBC+/dAp7FupI538dbT9AJ1PRygycurKMOxxfr43jHz1Zg64xJDpEmijwfAMJLFgFByMoIO78W5l8a2p7MP/I17B549vQb/wJSqU5vPbeKYxw8qtv01CtFEQELd5RrId4NlEbRTuDPG6GdSPwos+QYro4t7goehxhpQiqsnsAYztLw98zfmZgWDrwWxLXeHpn0VtMBaKIhpV23ycqFeNOatUEO/Hzt7UI+eehoTGsr9OYkiAt13QJwBEGJdc1cf8EMQNBeS7YzoX3H94Icqhbcu0yQrqUk43RU0Qpa2uK8N8o1vHa+TWYQ/tw8vTpvvcUtU40JMgB1ABQ8ddBzNDg2O93EwxA2fZfDxw4IO99fsbH9a0Mi6shNKMoIJGva7Y7eHavgu6Gj6cfH0XibUHNLEDrIGH0EjVpfT8yyzKwMDcD22BeZhOh10IWBzDp4G8YaAYZFHcI8w89ivJonfOceP/VbyNrb8KWGyG37sjBGNBoewiozaJ7f5zi0IMPIAw9dHstsT1hKgAFXJzgJCrPzCLGH3wOk6PD6DXWcOH0+0j9DtQkFLYrTPMvGhwooTZPY0taY+0YT8UEBUhMjmkVYDk6kqwNaD70eBTrmxvQTJriGpL/mbFdzOtr1wHdxejEAlSduYdAr9HG6ePHsHnlDnrdLlJLx9yjT+Fr/8VvolAd+hE8rXY/8tNUgV2A9Wm6WrvH+kOvQGtjDYuvfxvvfPP/xerSTZRrVYxNTeDQ0SMYGhtBN2QmGif2AqzevISkswLbNWT0nd92dS7SWSwiWpt2ChkXfbYFOfKeQjcVuK70raBqOnq9HsIgFwu7k0cRjX/pIwBr2tqLpd5Vmaa678a2FhuIhg81K6FQ0jAyOoLv/vUpzO6p4KGf/+8RJDFiVUM3TnFzdQtepGBu4QAqjKoxI8DKoJg2dLOAJIvR87ZgN1Rkvb/E5mobt3o1VPc8B2/jPUyEZ1Auj+LVd97FULUKNYuExarVShK2K/Lf/oSjjNr3bRFkOozshWbCcIvQrALOnL8IL/BEf8PmERkcGfXva7FkV30zTbYIqd0Z/N0AhOQ+TGwPEphQq8XMwpzdIiuyHWDl+81F8QOAtba2tg1g9Y1MxRaBlAuPhwDLgmkwZJisTr7vj/o/5CxWnKYoOGVEAY+Hom2aZ6oCXkM/hlkavi/AIoDjsQ4mBAfGodt9tna64e8HsAYMVg6wUiyuhNCsMvuxcuzNThfPkOFc9/DUYyOIe5tQEgrRO4izogwuyCaO/Bb27pmFY6rotVsS9kzXf7JvBNQMrzaKQ5jccwAlsppKirPvv4W4swlDIbNKoMQYopzt2mpxuIMAy5C22+GHHvxYgEUwPrnvUVQrRXitBm5cvYTYI+sUgPng/BZD1pODC74fwiezZ1moVMpIGCGl6WhstUX3RaaLIItYmxYQXhCKUS0F9YZmQSXIj4EoiwDdwuxeOrrXoCoGTLYRNzdx4eQ53L52U6YT3eoQHvupX8KhF7+Mkem5H/ozaXeHn50K7AKsz8613D2TT1KBLMPG7et464//AIvvvIqo04Ber+HgoQdw4OCCBO0q9P2hgaVYA2RYunYBcWdNRN3NboxW1xdDR8eJ4LrUWdkI/RQ+Wy+GAssxoJv0UKTvk4Zmoydj8EP1EqEAAncO2fTXPgCweuf+O0ybe3FHANb9TSjzyBYdukVxcgluUcPIyBBefuk0pmbK8KZ/HbbL9mIupi6XyqhUahifmMTpf/u/ITFVBFYRKUXwziiVXgh6m8ju3MLBvavYWA3xZ29chjnyEKaGA+wvtaDrFt54522MjwyB2nUuxtVqURgsNq9MlQ7Z7Ajl1p2KTPmRyYMEHxtOEXapLCJ33/egSk3YJrx/i4ysF3VfZLC2a6gIQnKApcq/EaTQsX7QSiQgorv8do3UgM3i342NTmJ1ba3vkJ67yEsojdg+3ANYbGWRxSLAGwi5P6zryrFIn8FyimIkK61LPRWA5fsmoiCBVR65P4OlyxznBxir7R5bA6uG+93Wg38b+HvxfQOA9dyUh+uNDJfXOK3K6Ub6kWXo+AGemo3R3vDx1KPDOcBKzZzBykpiOsp+Lm1eyQreBVg0GpXoI1qAJETAiIifTBcWBeKGLffB2tJNaClZLgrZOV1I24scYG02u/BCgk9dWo0PHz6EMNiZwUoyFU6xDtsm4xWj024iJaAW0J4POZDVlGlDcJIzRCD5lgbKVU7u0m6CQdYpPC+E78eoVkdgavTdAuhd1mz5SFIdjlmCZThwLZmHxdTehwDdkS9KHOYwVWYopmisbuH9V95EY60BtzKCsQeP4LGf/nnsffgxAXS7224FPlyBXYC1e0/8xFWAAuvj3/5znPnut7B17YKIXqdnZ7Dn8ccwOjEMg6PjSgTf85CpbIk4yJQEd66dh+J3YBgWOoGCZqeHimvDYHhxEiEM+M2d3/41uIUMik6PnwRRoCAOVYR+BsswUC5TW9RCy5iAsffXcGBf3iK8dvxC36ZhIWewcm7oPhtZGVN0XXRZd4sqRkdH8NrL5zA5XcQfrH4OtWqejZeGPYwPD2GoWkPBcTG7+a+x5fWwmbjI7FmY1iTUWJX2i925jgP7W+g0bbx3cRUojMM2G5gqxCi6Nbx77D2MjwzDIIuBCOWiI+AxjwhkQLCB4fEJASTUtHEyLBekK3CKZRSqdZw+e1YE7nxfSHaqn2X44ZMkkBJLgoD6oHvu6YMWIT90oE0qFovye4IMapQ4pj9o5w2YsQEQGR2ewMrqSs5o9QcHBGJJO5Gtxfyz+Nn8jwAr3zcZsD7D0wdWA4BFzRg1WIHHyJm8RRiDAMtGHH48wCKDJS3Pu472fePTvgXDTj+cHwewXpgNsbgW4uKyD9utSYuQQHRtYxPP7VOFwXqyD7Co84PeQ5oVhYUSXZ+YvNrYNz8H11DRbm6h6/VEFE5/KnG4lTawhjBJkcYKbMNEGtESIYNu6AhYsz7Ypu/FRqONXhDlAvoMOHrkCKLIQ6d7/xYhRfOKRBdRV5Wbu+Y6vTy3kixWlNB5HrLPDAZ6Xopux5cvR6NjNWTMAEWCJFYRBio6nRhq7MFwHRiuK/cewRe9rxzLgZaE8EIF8weOQLVcMSdNoy5cC0h1mzZnSLc8nHr7JC6cX0ShXoderePhF76Eo1/8KkpDI/cimn7inqq7J3zfJ3W2/WvZbo12K/AZr0Br5Q6++bv/OzYvn0ewtQRVTTCzsAePPP0k0oIN2wKKtoLzZ4/JBNT41IJMNkVpgBuXz0ALKKTWESk2up6HoXIBRt91utProdvtQtEilMoUPudr0damLwacBacAW1cRhF2JJQkKe6Dv+9UPAKzO2X+CKX0et7sfA7CkdWjAckMoaRmFkorx8TG89foljE8WcKo5g16vhSzxMT5URbXgSuuS2pdxs0ElGELTQKS68ISYiFAqqHD9ELN7PKzc0XD28jK0YhWq3sBMvYZycQJvvfMW6tUylIThNzFq1bxFSF1NkCiw3BIe+dyLEoh9/LVXkEQ+bIY4xzHcUhVuuSIaJNPQYWgKGs2WMD2DSUKyLAPmiUBqwCBtZ6DuAiwlgSHxMfTLIoOVyH8D0LNdOD4QgxM4jQyPY3l5SdqAZK7IpOUEViI5iANHcuq/LMuE7we5sSc1WiK0v/cDkoMidrxSFB0ay/YBlkGApSHwLcRhuiODRSaUGqxBi5R7Hvx+uzXDxzFYA8ZrO4P1zGQXt1oqrqzHSDITKqf+2DLOgKdmE7TWunji6BDCzjqQGHcZLHK14r2FTFjBA3sXUDA1dJpbeVtXmFMGdeeTjGK5QHCYqTIlmw9khFB1urBzCIHRQ6yZirXNljBoBOF87aMPP4wo8tHpNu+rwRL/r4FrvpBhGqK+vxaBrs7CawqCKIAvAdIOkoweYbwHAiQZW4YqNINZiAbazQCGWZTkAs3UmTIFzVDRbG1Ji7/o8GdEQc8HFh54BKbFe8pHY+O2COJrY1NAZsBVSzJ9ee3KdbzyCpMdYpQKNdRG5/D5X/sN7Dn6JNT+QMJn/FG6e3rfQwV2GazvoUi7L/n0V8BvN3H82/8Ob/zR7yMLA2SyaCY4+vRjmD90ALGhCbgKvQauL56ChhCWXcL41AFo5hC8uIubV87BCH0EfozYsNHqtFEtGLANGh4qaHW7gKGgWi0J97S5virfkAkgalVG6sSih8kSTlkZaBvTsB/8FRzYtw89VcHVY+fQOfNbmNT34Fb3CrJ0Z5G7kuqwC4ysKaFY0jE2Noq3Xl/E8JgJr5N7FrmuhbGREawsLcu0XblUQ8MnK9RAqvZAITMNJbloJmkPaU/DQ4dLaG1WsHj9JjKd+qIN7Js9gGptDq++/jKqpRKQhDC0FKMjdXCSMCexVChWAQ8/+TQC38fJd96CnpIdYC4fUChVJRvx+KmTYvVAcfHt28vY6sbymg9HsHABJ+tyvxahOOUbGaqVOjqdruil2JGivs0ybfFE+kiLsA9epiZmcOfOnRxgURzNqThhsPp6MbGXYPwOAVZu6ik6MAkz/uDPwYBFSlhru3CXweJkJg0QyGAlUQa7cv8WoYCoZMCe5e1gslmD6cG/6bvvvYnGfB8UuZM9/MJ8gosrPs7d7sIp1KW1ZlsWltbW8YUHLDQJsB6uI+isAbGOTFqEOYPFuBvi92KhgIP79wrAajc3EdEHq19DiTJSAF0YP0oU87xE0zLl2pPBYg0lM5FGuZmC1fUmOkTzKsG1jsceeeRjARY9sXhfSa4ja6LnHnDcJwFvGqaSFJCpKXpBiCAkb2WJJYRp8vgydDs9GKadgzrdlHtEPLRcl1ASukkLiraMknCqNspCGUw5+NBjsOyiPAPWlxYReutQzQJGJuZgl0awseVLJM/WyjKOv/M2uqttgIa/1ToOv/gVPPrVX0R5cvbT/9DcPYMfuAK7AOsHLuHuDn6cK0Cdz7Xjx/D+N/4Vls6cgGX72NhqoFCu4enPfwFje+eQFXR4mY+kuYaN5esomBGy2JfMtFJtDnZxUpzOr104BcXvotf1oDllBJGPasmQlhcdrGMu1FxATBsGCoi6GeI0gBduwnEATfVhUABNVkN30DZm4B7+ZQFY3QHAOv1PMEGA1bki4cP33xTRzjjFGGpWhltQMDw8hNdfOY/acK57YegxRb8T0zO4fWtFokbIenlBAyUXMJkBx5iRmK70LjJG1KQ+jj45io0lF+cuXYRbpP1CC8P1GQyN7MEbb72GWqUEJY2gKQmG6hUUHAtK7KHgOvASBapdkJZa0uugaKoyQg/dFoClGiZOnT6N2elJ1Mourly/jeX1noCcgRBdnMI1VRgSaqnoui7O71wdqfsRZ/AYtq1ibGwc62ubInjnP9MXqVAoIIqDD1gfbGewZmfmcfvObVm0Pwiw+hosCqcTBkjTR8mB53kCsNhO/PAmAKvv+1VwiwKwUgqs9VRE1ARYKQFWdbSvwdqLk6fPyBSheEBpdBzNpx0HLcJBiPPAUPTjfra22zTwddRg8f3UYN1oZLi4woBlRybk+Bm8Fk/NpWitd/HEIzmDxftIYYsQRRhqfu5k5FjHg3vn4UiLcBNBryVAisI+MXLtnzfbfQSofhCgVCrd1cUlEa0TcnaO04Qra40PAKzHjx4VhqjTaSK6zxQh/bjI7klMED24VAiIc2ndEdE3y0TIcHWVzFyCbpCIq7ttVWA6TEBgjBIRsQ7DsmT4gZer09pEuVKBF0RQMwOhF8HWbVCYlTk+gkTFAw89BtNwoSsh1m5dQNBZRhwrgFNFeWoBheEpYeWMKELj9hLef+VtdDeb0PhNQjVhjczghX/wn+HAM5/7cX407h7b30EFdgHW30GRdz/iR1eBKPDx6h/9Pt795u/BiJtoxRrGp2fw5HNPY2i0hjDqQNdidFrraNy5hCwlW6FBJSulFTE68wBUoyyarIsn3wb8lizyfqIhiFMULEPYHC7wfKBzcs6yabrJBzzPm9qeKM/q60ecDKbGkvIeVA79Kvbtm0E7s3H19LtYf/N/xoHRPbi4dAlm327gftVLFQWO6cAyNdgOMDU9iVdefReOMwpVoW4pRdG1sHd+Hlev3US7E8G2y/CCjR0vhhKneOSpaTS2FJw+ex2WTTrHxuxsGZXqBN5++7i0XRQ1haUBE8PDKLu2eCXttDGORgwQClXYxREcO3Yc9JqcHq9heWUDizeaO2HIj0TB8IVsUxmGjsMH92BjYwPtTgfVWlWsH6iZMZl118/qu9+Op2ZmcOPG9b6gnfYL+QTjIEtv8B6yZ6VSGc1mMwdDeSfxvhs9u2rVCraaW3lbTLyfLHQ6AfQ0Rqk8jLeutBE4k9hs+WisrZCrksqk28xLt+9cOmAUnPfDrQniBdhINXP3e7JDZP/oqF4ulzE+Pi732AvjAVYDEydudBEYVTHnNDIPQWsZj80OodNaxhNHF9Bu3JaJUNt0ZOo1Tj0BRdRMGZqBRw49CEdX4XWa8L2OiNw/6caRB9bt+vKGGJ6SMSXge/rJRxGHPrxOF5HfhU4fLKmzgkx0aWQUd/40mdRMCXtzs9A4VQU0ucUy6i41YozJiREEtAlhm5DXJZF8UIv+sSmjkizRTSpiIktfMRV+pOKhI0/CKVbEvmFt+TLC3hp0vYfAZ5i3i/rIHEr1KWR2USZ1016M4999DZuXb8AIFXRVDY9+/Vfw1C/+mmgPd7ef3ArsAqyf3Gv/GT/zDJ3GFk599y9x7C/+GF1hphSMPPgAjj7xKByXbT0fSuZh+c5lNDZXYDK6Q88XMU4xhYmBqT0PwSmN0rIT5469CfhNWei8hKaaKVyLLQ/mBTKWkAArgWl9EGBpOsOf2e7iAqbnLuZcYst7UH/472P//lm0MwtXTr2LtTf+KQ6MzOHi8iL6Bgj3vU6pAriWC9vSYdvA1MwkXnnlXVjOsAAsJgQWXRN75xdw9fpttNshbLuEngCs+0MFJc7w6NMzaDRUnDpzDaaVQukDrGptEm+9dUzsKLhomnqGyZEhlF1H3Lh3BFgKF0pNRvp1q4yXX3lV3M5np4al1dPLLaA+suWh1mwv5u2ve8ahirRXF/YcwPUbN8TTqlqrCbjyfE8sNTiKv9M2MzuL69cJsHLhdL6Q57/PJdT5xlZUqVREs9nqe2DlTNP9ERajX6potLYEFDJCmgCr16UdgAGnOonF5S7W2iTziui0W7AtE+0ej5eC/Pudf56TLAauAwZv0KOkIF9P5T4SWwx6htk2bMeRNunz8wruNEK8c+4WtOKIiM0NJcLW2m380vNP4Na1Czj04DSC3hqyJEDGm4lmsWruIcbaEGAePfQQHF2B127B99s73jcf9yARA9FMwbWlNXRCeseZMmH67FOPiVbP63Z+AIBF/Zsq07y0TPGDGIVyFRWb05w6ut1ANFlsEQoglYETFbbLn9M+wPK3ASxVgReqOPzI06IZpGh/6eYFdJtLKBQM+ZLEqVCmJ3CKsDoyBcMpIcg0lKwi3v/Oq7hz4Rr8bojMKWL/My/g2X//V1Cfmr3rx/YZf+junt6HKrALsHZvic9cBcgorNy4IpqrEy/9KdJeG5PjY5ib24Ppowdh2Wzr+ei1N9DcvI1eaxWmmiBVXYkKyXPqNEBzMbPnQViFOhIlwtljbyL1GvKwDBIdQZLCNXVofO+HAJY4cPejBHUj16Nw8RuIl0X3U57HyNFf/yDAev2fYv/ILC4sLcL4OAYLQMEuCsCyrAzTs1MCsExrCKpK4JgIg7Vv7wKuXb+Ddoei3xL88GMYrCgVgNVsaDh5+ioMKwESC3vmaqgNTQjAMgwCULY450vPZwAAIABJREFUgamROqpFV/ReO4G2NIlk2sytjcMq1PDyy68CWYgDe2dk/H0bpvkoyCKFMQBY2/6Vo/iF6gwuXLiI5eVl1IeHxA+JQwZkpPRtocwf3unCwjyuXr0qf8125IDBytt090Kieb3ICjUaDWmb5eDq/gCLAKhWrWGruSkTb7Sm4CCE58WMxUZtaBxJomJpZQumXUKr04PtWPB6PQHeO6C23CWsD/7utQPZLiVDQ8f4/HgH50DfME5UlpUEUWZgrRmg0Y2kzWpbGkaGq6hXXCxeOIX9e8eRBE1kaYSQLTcagIJTn3ncEQHWY0cO9wFWE75PButjkOsOZyFO/pmCq3dW0Ar4BSYHWM8/9TiSKEDv+wZY/BIEcK6h0e4hTOg7l6BcG4KrU4PISB0/B1jUiskwQoI00mGTwcro5J8zWASBEAYL8CMNR44+g1KlLkMad26cR3PjJkzdhmmb0DkhGodyTm6hjnJlFGplVOwqwlYX/lYX773yFrZWGlBTDeNHjuKxr/0S5h96BJZb+Mw9a3dP6OMrsAuwdu+Qz1QFmDP39jf+P1w78x6WLp9AGrUxvWcW+w4dwcTcPMKkA43C2PYGGutLImrXEUpIr58WEIYRkjCAbTuw3Sqm5x5ApjmItRjnjr2FpLuZAyzqN+JM4nM4UccHbhyybZPAMHMHcTJaXBg1IwUXP04YyqQV6S4u8OV5jD/+D3Fg/9xdBmv19d/BvuEZnL9zSSJodtoI0EpuWcxNBWDNTUuL0DDqgOLlAKtgYf++fbghACuCbhXQ89Y+apjZ/xAtAZ54dg6tpo4Tp65ANSIoBFjzdQwNE2AdFwaOonhLVzA9VkONgi4BWDvhhLxdY1dGYTpVfOe7LwtrcmDvFBxDgbEtQPnDe5CpNRnx6/9LP/aGOXl6aQrnL1zA6uoqhkdHJOuu26XdAC0kdt6od7t8+XIfmAymFnOwxTBtCSpWIAJ3Aiy2CKMwElC5E4PFdhoB1kZjA4qaIRJWzEAYJvAioFouo+ZQO5QiVhzEii5u+AT1bKHebxPt0jZDVbInYsDad7LP76M8UijP96MZLplSBm+3YVgFdPwEjluGH3ji0s72dysqYHXpOvbtmUCvsyngQvROmineUtx4z1qmicePHobLFmF7C77f/T4BFn8mgCu3V9D0KFY3oCvA8888KeHYvU77+2KwONVJpjCKM2w0OwiiVBjlan0YlkKrBtoykMGi6SgBViY/m1lk3AVYKuy8RahmMvnL+yyINTz82LOoVIdlGGXp1gW0N28hCnNmmxjJdlTEYQhabbl2RXIT3eowiuUqPLYruyEunbqIy6fPIwpSTOw9iJGDh3DoC1/B9IFDn6nn7e7J7AKs3XvgJ6ACkd/DjQun8eZLf47e8fextr4MwwUeePggZh/cD3e4ThiFqurj+tXL6DTXxSxTWiR9vyZP9BgqDI0CcQeKUcDUzAFxw44Q4PR7ryNqbwh4CjOKbFM4jIph6h8BVpS7gKsaJ8H4EGaumiITbxRMd7tkAe4BrKwyj6mnfgP798+hk9m4cuodrLz2P2FvfVoAFuNgdtoIPirFigAs08wwuycHWJpeRYocYJWKNg7u348bN5fQagfQjAK6vdUdF0ojAZ58fgHtpo7jJy8DWgAlsbGwMISRsUm88eYxqAoXegIsYGZ8CEMV528AWNLkkhahXazjlVdfkxbhwX3TcGjkKoHQ99tycCoM1qB51/eKIiOWFUZwafES1tbXBWBRiN6hRQYd8z887rdt9/sX9grAusdK5YBCmC/NEIDFzbZsVCoVNJqNvpv8zgwWLTiq5So2tlah9U02ybLR/2sjUCTWxYh8qEYBS20VTrkKf/M2RksO0vj+IFqAXl/sTz82DiyIf5jB/MUYaaLBME2ZOKRgn7YIBIDU/plGG36io5da6AUJbEOFlnRRdhRYBocsPCzMTWJt5ZYMQ/DelSnQAY6lk7tl4IlHH4bLqJz2FgJhsD75xr0SYC3eXEbDo/DdFIuOF559GmlCgNX6/gAWIa+iSNDz2mYTfsgcwwz1kVFoaU9E6NIipJidQxQqB04SINwOsCxQrkcTYQIs2pyFqYFHH38O5dowiKBW7yyi11qWegdRiEA0m0DBtWBqBpIghppaqNTHUZ+eRgADimqi2+hg5fYybp24gNbSBhLTwvDBQ3jiZ38Jcw8/JhOHu9tnvwK7DNZn/xp/ts8wS7F55xbe+9a/wcqlM1g8fQJ66GF0ehrzRx7A3AN7YRZMsBPTbGyiu3IZa8tLYhMgTBQ9fSwHqxtbKBoZCo4t3jmM+YgzCxNzD8IpDCPKPJx8+xWErXVZwENYiNJMfK1UBgSn9ADS8yw8jdoY/jn3AdJMyFRWu93OmROuOIQN1QXMPf0fY/+BewBr+dXfFoB19vZFKDvaNOSgoFaqSYvQMFPMzc9Ii1DTqojRFW8fGoE+cOAgbt5aFtdq3XDRo+5mh1aPHmd46vm96LQNHDuxiEzxgcTEvn0jGB2fxJtvnhABNBd6ywDmJoYwVHNyp/CdYJKs2hqMQh2GU8V3X34ZSegLwCrS6X4HBktk53eNKvOdDybt2H5TChM4f+E8VtbWJCaIhqSsL5XR9EffaWOw9uLiomTWSQThXYPPJAePBDYEWLaDKoXrW43c7FSCqe+/6SrbiRVsbBJgKYhp/8CsSEWHp1hIGUrd7cJTKji3GmNofBrx6kUcnLKgGLn9wYc3YdR0TQBUq9USRm1grCoWBpopE47cqBvk/UWD1VazCYWu64Ux3O5q6IQq9DTAeCFBSe3JtByjbKanxnHn5nUZGIh5T8rMXt92Qc1z+p567GEUTBXd5gaCgAzWJ98IsKiPWryxhM0eY25MCTx/8fln5cvN9w+wGHdIH6wUK2ub8MJUrFKGx8YQe01hTXvdAEFIUMrpxzzVIPV1OAVqsOjldg9g8WeWdWUu52NPvYByZUhahCu3L8HvrMIwFAFw0nYMInlOlAomwLD3GOCwbKI72Hf4cZiFKrJUlQGM5p1VXHzvJBprm6LJK49NY/SBw3jg81/G/keegOXstg0/+V316XnHLsD69Fyr3SO9TwVuL17Am3/8r3Dz+JtItlZRsTVEtRKe+fwX4Y6MAQRLsQfFa2LtxiJ8fzkfv+/REJQ6KhVrrR6qI5MYMj0g8eShTHFyqhcxuecwdKeOLPVx6t1XETXXZVGOFEseuGQHyGCxJZFENF6k5oialvzPnBQjwKI2hgBA2jp9lkSpLmD+2f/kgwDrld/GfH0K525dRJru3OwiMKmVhgRgmQRYCwRY70FRy0jQA22nBwDr1q0VNNs+NN1Fo3VnRwbLzlQ888J+dDsm3j9+CUnmyRj//v2jdwEWmYGYgdUEWJNDGK5T5E6N0v1vzzw4hyL3YZhuFd/+9stI4i4OHZxH0aUNxA4qdzGo/OA+xRWBLVfNhFmcw8kzp7GysoLR8TERzDc7FGLjY1gx4NCBB7B4efFu/p8wXhSmc5pQYmvySTnXcVERgMX2mC/B0jsRY9TnVMo1rG0sQ9UyBHGch1ErGrK4h5IawjJs3PFdvH61J2yg21rEI7N1hCIwv9+moFgqSntrc2NDGCx6TPFX2hbQw42ltWz+OfegcmxH6jFip1hLirjc1HFzrYvRqou5UoQJN0Rby8OfJ8dHsHz7tjBiEbMKOWnXD95mTVzHxFOP/xAAlgQyK7h4/TY2u0F+7TQFn//cc8jSED2xafjkU4SsmACsMMMywYsfieB9dGIcXntDgrt7XigTlhpZZi0fQMm2AyxGW1GDJQxWLF8cMtXFk89+AcVSHYHXFpG731mBYQTIFBOqXkUYaeh02lCyHuoVE6aaif4roqmrXoZbGsPk9Jw8XyINkgjx7rdeQvPqbZiai0C3Mf3E0/iFf/TfwCxWdp/rn+EK7AKsz/DF/ayfGh3Cbx1/Gy//7j/DnZuXEFgaihNj+KmvvgjHobGnhiTsobl6DRtLF2FkXeiZi9Sw0MsMtEPS+wmKWgobCSIny3VKrQStdiRtgpn5WdglG0ac4cS7x7C2ti5tObakaIRI9oCTa7Rn4Ng8Fz3TNOC6rgC5ilqAm9kIlQShliIy6XygQ7VN9DAMrfYCjjz8MLrdNq5cPAHF20RJ6SHsNeB3fJhZDyZ1YymFuzFitrMko9CFZbO9lFsIjI2P40+++S089tgTiNJ2rs0Rq4ESVlZXxbqgWCohi6gluf9GV3tG7mxsbqDX7QkrwgWqXqshSDMRfIdhT4TPjk1xP8FIKguzskMwdaokUA0NulVClGgi9E9jH47JSUQFSW7Q9dFN9pcDTLZDt5NSBC6GMwXPI5tA7ynmHhIB3QuK/p7u/b6H0/fy2g8fw/fynvw1FPITvOWRL3I+fdaMLam+HO973528MkOm9Cco7vNOaovkk7Yjwn6r9WPNS3NKT46Xbg2lsoti0cFWYwtRwPbrDofZ3/f9/lUc3qlSTKgR0xCSmbNM1OtV2CbQba3Lz5JMRGp9jy0ZbOAXkR2gJ60rJBCcnm86iDdDllklwGELO2f2eK7UpfE+8bxeHnt0tyWdn+vgWkg7Wu+h2Unwwhe/Jqx1FidorN3GtcXT0AoKCpYCFxHMNBM5QDey0I0tmIUUutqBq4ZwVE4zKnCHFjA8dRiR7SJlPQMf5987hsXjp+G1fFQqw3jy538Zh3+BVg6lT3j9d1/+aanALsD6tFyp3eO8V4EsQ7e5hePf/gu88Ye/J+wUg5UXDj+EJ158AX7WRNDrIUtCbCzfQnNjCZbJh20PBmwRIfdoDppRa2LCNQwBWn5qwfO6COM2SqUC6iNTKNfmxPogS7s4duwtrC6vwDINCSrmkJswINR4iF6GLZ08QiT3EwIStYMQPcRpEZk2Bru8H0Mjh1Ef3odI1dCMG6gOcQouhpJ4KJkpuhu3cOvKeawsL8JEADPzZcye7tRsffCbux10kWY0YMxQLpcwMTmFb7/0MibGp6DrBRE7s83EFhDF3zxOAYNkt3ZaJxFjfmEezUZTvKLIllDTwzgUwxpGGpOVC4UUNA1NnL8VsQzIWbv7bZyeSzMDUCwJfZZolSSEpiVibElbgPttsrameRTNB9FV/uoIjMaJc+ZJzVkoIsd8ou5jfljuGlrlq7f8/4dE9Du/+5NP0X1w//0FfdD+7AOJT/6jzXO1P+Y6sp03qF3+shys9EHFjtdfQZbmIn+CLCYBkMWTGKGOB5VfID7hFqkpvDQWEBTEQMSkZY3ZlA6qtvX/s/emQZLk93XYyzuz7r7n7JnZmT1msYtdLHZxECHehyzTsmmGwh8cPiPssBzhL5bD4Q+OkClSPhThoCV/sUQBUjBsKhSmSRHHAgsSIECBB0iBJIDFYq/ZnXv67jrzPhzv98+szu7pbgwWC3DRU0UiZme6qrryn1X1f/ne+72HZsqfJeIjqyInprEcR51Ilohb6iQnGST/Kowz8ZIRGeaJOwVO6tjVMAP/R0sAwRs9eHwvZqkKfeX6kG8OY+AnfvbfQbvdw3i8g/7WdYwHd7G940vVVcezkcdj+byTmh4FMYIwR6fZgm1E0l3IrlL67pq9FSycviBRDgZMuIaLb/7ZX+Kbf/ENeeHDpMBTP/3z+LGf/1uYP3N+Vhj9Xb63fhjuPgNYPwxnafYa963AxvU38Y0Xfxtf+9JL0LQUrmfgA88/h7MXL8CwXWTaAFoa496NN8Q/QomAV86wLORxgYxJ33kkkQOO40kGUBhlCEc6mi0DhjlBkgdo905jaeV9sJ1zCNLbeOXVPxO5xiKQEmlJmbBzAT4qt4msGf9bjc9zSkwSnRBnlDM4eWghyh0UhSVTTQztbLRaYoZnwjcn61J/F/FkKCGeBlJJlGahizBllJ10Q8b7kySS19BsNdHrzeHatbfQ8JpixKVkxOk3GelnOKetzNE6Ds9dEhijaZKOzs1uY3NDTZM5roz5053CjjqO2JOV4N7Hjjvlk1JC4OE3iqSpMBjQGPioCoMpD0nBjn64yVulIqgA0Oq2t99qSDNOMyowQEArlSq56tJTwaGH36qfHWRy+HcBaUeBj6PolO/42awfQ2ncL8kltekfM4F5zHMfBWj5kDzjOssZrT0Df9fRMifvaOiOgFa+hfm6CERY+kwvmEXgdRSjdMx6k71JBWDRhK5iFXihwG5BXtg0KKWXMRgqIkJ9do4/H7xYyuTzwGLqJM2QlCGlko5PyV6eQ+CVHDR9k3xuhpPKZ7OMt6iGKHhPO20hjHJ86GM/ju5cB/5kC7ub1yTJnY0Jw36AIInQ7jagsW8y9mFZXJcuhgMWWRcSjZJmARxLQ57GIssvrlxEd+kcktyB1+hiZ20df/zl38fO5pbIpxcefw4f/Ou/iCsvfBSWczRw/o5vtdkd3nMrMANY77lTMntBx63A7r1b+K1/9PcxeO3rKCwDC+dXcPl9T+DM6jlhVeIowmj7Ngabd5H5fYlfoMM9t5vY9RNQ1WL+kmtlsAzIhFMQA0GiwdFTeI4tG4pu2ujMnUJn4Sx0uyW+nvW1e4jiQBXbysWymj4jg8Ivc5lAq6be+IXOza4wxEtlmEI+AQarSAh8Ekk3MAqWzzoyrE//lsGwU62QsEydNTYFy3RVMTGBDN09ucguvGJXjIJs4YyFSNg5xwBVMlt7G5d023Ejk93taBCRpipTiRlQfE4p7C3ZIQIsYYooxXHjImDl3sVIU029usNuTMmWiAOyUTDk+bgfsw6ZbImYm44CNQcJk3JNZcPcRzyVlTXsvSvTzR/0U1QHWscBswd9vvvvp0BDBXYOQJ53DLDIMB29cEouVe9AdVNY43gGjuGo9LJR4ubFQpIwsFNONhIB90dqhEe+FMJ5i1KofDY0FASxcmFCcTtHXALMSkKtJjqPA1gEei5taPzcKcEUrKhWTKZ6f1XHO/U7loCT2Vn1pVC+vjL7y8gxDiKcXb0Cy3akLH28eweDrTtywcOy7JgXSyl/GydpC+lqzFIONpgIIlZmFWg3m+L7LGJfmHEyWK2lC+icuijfJfTAxeMhbr72Kq6//BqCcSqBsD/6n/zXeO6n/8Y7f6vNHvmeW4EZwHrPnZLZCzpuBT77iX+Ir734L9FpGFi+cB5PPv8BuN0WiJwsJLj+1ptIt9ZFHszTQHxI5JEmEb0fLRQpDcc6bItgIkEYqpoNw/RguQMYmoumdxoLC5fQ6C4gtXKE2QSu1kIaZjCJysTHUUop9IIwe0hK6cp9tL6PcXpJ0qwJMtQd+IVOcMb/ln8XNYygTY3K04wr0puAoRK8CHDjOL3KhvJ0xktwQzHkzyxL5LWRdWD6OsEWC3LVhqMyksTMXbC/5/CNliGQzAGryoarx/BxDJ+n90kZwovpsQjA08kmHL7h87VR6pNjK03U0utHA5uChoeebsVAKO/Sfv8V78+1L/sGp6BhvyR25HvoEF/SHgo5BoBU4O67/ngefYzqPHz3siMXpMiPCijlkrLuqYRXtagLAqzjQKSu22WdE6MemIul5NbK+H/UY4/zdUmH5PQ4mTmlfFb8ZzVYUJ63kmFSsWcleD9O6hV2U302piGwWnl8mUpul9cr57vKUlPTkgpg7a175VcrzFAqg2y3K6nwNl9rGiEZ97Gz8zpGkz4SYWJtxGGCNInRdF2YdoIkS6BrLrJUhz+O4JgWPNsmN440ixFpFqz2As4/8gRaHT4/a5RybLx5HS//ydexsePDPnsZ/80/+D9hd2YRDt/1x+w9+oAZwHqPnpjZyzp8BX7zV/9HvP7HvwtnsYN/9xd+EWBMggGM+mvYuvcW0mgMyw/FlK3bjFLIEYURbNOCIz1oiUQnpJK4repG+EXacj3EVoql5fOY751HrrWQGy4Kx0RUxChonGXJMJ+T1L98eTMCikGaSqqgPMiraP6fBEVSTktNGPzCF7qnEtPIVzFIUvWuUe4jANmTLWiIppE5lEWo1J6KkeDWIGU4BIaGeqyAEb1AnARwbB1xxOR2W7EWnHqME5EJs+yYjbnGbpEJoqwiXi4BO6HqhuOxls5sJefQ2M9ghCPynDQis0xJqrkClISURck0KLB62K0OPg6CJwKMA1JnOQ3I11wBgsOetQ4SDgcGR72e43b7B/+01pk+9Yzv5Hl5TqXo8tBbntl7EmGJLwSMlGXZRz2O5zqKmBanwAlXgh48nm+bmPgdvNaEQabCLPH9rhL/GcJKNkvLCtiy3DWm7TuAQAFHfP9LHxKPSb1Wdb2iPiFF5TMswVolOXIB9H3J+eVjy/T6LPGgGQ4Kw0IUxrB1wC1SmEWCOOtjMt7B7vo9jHZ3yMVCMywEYQqYCTzPRM4anTCBZXlIxRYAmFoCm58BFFI6rTsNdBbPYe7UOcSFDjvXcevrr+Frf/IXMOaW8R//D38Xc4/Mwkgf/BP13r7nDGC9t8/P7NUdWIFvfulT+I1/8N+j9/hl/MLf/PehpRnC4Q7Wb72KNNyCWfgwChOx4WCYakhoZDdN8CvPTCKZvJvEKXyYyE1bksT5s4YOzF18Hk6rBdOmz0lHpjdhNU6h1TsD8mPEAmR3Qt9XMgrNthzJ5xV5fV+uNjUCMC1Dztbe6ZSdYjRE5JKr7HJiivIdFUST2xgBmrra5sMq74t4nvhoAVOEiQrYsOqEeiMjAkyT4Z22vC4CKgItbpzcJE3LpDX8yPeUSk5Xx0TQRlO8mowkM2CKIZ2bFTOkpPOPo+/cNPm7j9h8xTNG5ouAVyRFgCRAVh6UdaxsVWPFagwSXyMBbSVZVixGBUCrsNBDAVbtH9Up20uKr6b8jsJ775Br2oeh7gd1x+XOH36qFBw5OoSWww9HmdzrcuXBZ1e+qwKW6Sj5mcGlpiXvB1ZTH1trdAROLDL1Xud7M8siMM2TWViqfJmKNc/xnu9K4JZ8Lo776uMzVo9RAI1TrNX7t1pR8eipJ5wyoTTC39cOUL63CISU+MfXlKBIRpjs3BGrQWG2wU8PRmsYbtzAsL+FgL4yzcQk4sCGjjnXgpUn4tMKNB0BIWkBeMjRNAo4Zi4yoq810Tv3KOZXH4VuOth99S388ee/hJ0ww//0G5+G055FN5yUjW8GsE7KmXxIjoNTbNsb9/DqH30Ry70JGraDna2b2Fi7h92tBIW+jblWB6PhQKbVWp4tYZZ5RiCkY5ytIEso+dGISmerCWfhFBbPXYKOOTRsg9eeCCIfw0hH98xVtBYuIxSGRrk9TEN1wMnfuCEVKQzKeqWfSBgamcZS3o7pplp90VcSRUEw5ahtXjaD/XJYaaTZN+pW9dNlZoIk4SRkAVMnk0UJLhdjbeF1pMpDHXciLJ1lltONpTlc5J+SqajeOlIyww2Im6u8VjGWSeRDqkeSmiAp6crbX2PWGP3AxTShZznsIhWgRpCbaCksPYRNszO9K0YTccY1y0QmTXKa1Q958+oMbqyP+R1wL2X7zex1Zkp6JI+4HSdnyXEfkOyq51UsyeG7PhVS2ZPLW7WpK/immMz7brKMhAkaMp3vWzKrGSzNgpZYYrHSdMVgTm9Tfx9PT8UYVmbu2u8vX+Zhx3rc8VfG+FJVlCesTOfHfr0YavrQMUzEfiChqEGawOC0Ld/X0/N7/1XIoT9SmOnQ2x6Luyf73Z+XVsqAIiWX4Kp8NhHp5aJFfXbVr+JzkaIzkVP+Y5QEvVN5H1s3/hz55K4UviepipygIWBn8w527t5AEY+QMHg4peSZoddtyfdONB7CtXX4qYVBRvOCJlO3/K9eu4fm/Cmcu3gZOQx8+8013NmJ8Dd+8T/F+UeuHD+J8JB8z5+Uw5wBrJNyJh+y4wgH69h+7fMIh2MMdm8Iq5RHDcDYxvW7QzGwuzqlKSanq1HwJM1lAq/lufIlSclw5ewldFdW4ae6RDZk8QTjwQbCJIHmzGPp0gdh9c7LFz4ns/m9z4k+bsbin+IUE+jz2pPI9gOqPYZi6guRomFuupnqQPsubmrDALQkh8s6H10X34zkchkaGq6HgR8KAmo2PBj0TDH8tARxEaXHWoHyPmAi/pRSuCLdJAhBbUQiyWmc1it9LfVdTYvAvCuNNSFZJpOPOjdbjbEMBQyO4OdMTtckZ4x+M97PNFiwXTJqB7KUOFRgHsjIOs6QXj+Od5AmUIKJQ5BeJTuVTF79VFW/MzJ1pOIpK281IMYVFbh3GGAg2E048ZehIEojSBfWw5QBCJ05Fgf8Qnu/QoH898KNyjKZTpfBvQGLpR2EaQLdNgV4HsVuHvfa5cge4PgOux/l58NuAhZ5oVVjtFRCPxkwXkxwEtDluxcmL0CiTdx+7Q8R7r6FVmsezdaCVGgJgVskSII+Nu5dx2DjrlzgTMIEYcq+wiaaXgNRMMFgPIHhdaF7TbRbHhpaIgxhqrtYOXMejVYHcJew9PjHpEpqdjtZKzADWCfrfD40RxMMNnDrm59B4QcYbrJbkL6ILpL8HvrZvKRFaxmNqAyi5Pg+ECUpHG0btt3AwtI5LC5dhON2oWmUCm3EyQ4m4230d9dkWs/unsWZx38EVu8i8pjhhTSKq+438VtJfjv/1URRxQ2Uvg/ZfKv9b5+xutqE+b1OFkZ1yO3buGVDVj4u9Z/7Nwz5e86AxVh+h+PYsBhPkecIkxQty0AYx6UMwzJf1Y3I32OYewCrDvgEdOXiZN+TVcrfKz4XAkgGilbsiGyA6lXn4NQij6VMQpdsMDUlpjEWgmXZCVdUcYCcwqRB2MwLeAcxQvX8lF/FZ1PDLbX/rnNC90USHDOZeJzyJBJZ/RfW/qKE3cNvZDWOCloVOTdXgwwHbwUn9Ur2h48XtodA3jIRUzKWyIFDoYKs7P23KXV1zPfA9wLKDl8BUb9lelPVKHGwhBOockVSMbM/8G+mw4+TYyLTn0w/o+qiQU98cJKSsjYLqY14SwBWsH1N/s6qKbfZQbM9L3l3SeJLbl6wdh2xP8JgEsuFGi0udmiHAAAgAElEQVQInLhstzpoWAYsx0JcMJRYg5WHMCiP6g2cXr0Ex2vBaJ3C8uN/DU6z9wNfpdkv/P6uwAxgfX/Xd/bs36cVmPTXcfPlF9GChq3b38La7etwjTkk+hpi4xwt4BJlQBM6v+wl/0Yz4BQDnF29jNbCOeSaC8uwYWYJxjsbGPrb0AqOWgdSlaM1V3DqsY+isfSYgA/JtTIdjMNYjKzcVCTGIIsgrYPEVCx7Jg+hK+O5yEMiFZYj5TXQxO47SoSUV+qTU5VPRpmC1a0CQ1WGT8Tjo2meoIAAUu5lItd1eEWKgCn1FrvuHJXRZarXYzN+qswIqj+ngLycoIyUCzd2FT0hwqUYyDmyr8CgAgJqs1V/d8WfxfLstNAQcQX0HA446ZfLaDvT5ym/pqNttGyulo5YtxFUzN907y79NzQkc5NWR1+uQfXfhRr7r//0eNPOvnU86i15EOjW/66GGvZAc/1nzDCrRxjUf6ZiLhR4qm7Vf9E8rbME2mwAmitZaCITWhmGw13xzu0dvfqvvcPcYxvV+2PvnvcB9traVKD9sDW4D6jW7nTcz/i669IqJ03Ve0fFlhxT4/iA3w73y6AHH7h3iGqQQt6b6g26766WqeJLBFDxKkBkefoJ+VnUkbHEvZQIjWQHd18ng/U2TA668HLKcGG7rMPpwvJcaIYGM2Y0zA7evnlb6rP4G8kaNxwHnsPH6BgxZZWXYmkgAze608HZi1dguW3kzgLOPfWT8NozBusB3xA/NHebAawfmlM1e6H1FRj313H9G59CuwA2bnwTa7euw3UWkBprmEwaMBmSSYmC2eVhBN32ML+4hMXuItx2T6Z5WMqbxmNQbhzv3BMWSiWwx4BuA41TOPXoR9FYfFQYLX7xJrqH2zsjwGpIgrQwMroOh9lRNKzTu2HoEkZKcCfTeLopnXLchvh3epoo7fFx9E9x06sDF/57Na1XgZkqhJH3JUvgb99FETPhPUPbY4BhQwAkk6rT8RBBWsBs9WA3u9D4ha4DaRIh07iZq8146qeiob7IRfbg7+HGQ7FKehN5Zxra5XVmwt6p11TJVzmS3BJg6ugJYLlgXj6yGEt2jCUzlmhT5gS5RYjtb38VzdRHWugypSnMUAmu6n4nhSxK+aZ8vdNNXkzy6t2wj1OpCJwjJxPvZwPr76l9IKU0v1eb9D6QUMmZ5Z9WroFzDFMAVW3qxKySUlHODpb/XgGgTNcQmQ46py4BrRWkpo0sHaOId3D9tW/ASFUdTt0bNfXllaGce+CzvhKlt2hvYaeZWEfllfH3VHVDh4Kv+/yBtXsxfkNy3DhoISmlavpUfHICNw7/8lKLe+jP+K8q1uTwtas/aN/TCJumnrNa5+rihX/SGsD3NacJXa8heVec7mOtlTN3QZglegQNfh7iLdx85V9jvPWGTBKyAJxhuUGYwW220V1chG5zIpI+Txfj8RCT4QA767cRDXfRdnmZlyOChqgw4Lo6rEx5IzW7g9UrV6HZTdidMzhz9cdhN2bm9pO2y80A1kk7ow/J8UwGa7j5zU+jmebYuvUK1u/eRKG1MU5vQo87AgZoouaVqW656C2dUgWsaMB2LMmmGQy2MB5uIYuHQBbKl55ICGkoTJXVPoPTVz4CZ/4RAS9BrsHXm3j5zg5Cs4FdPxYmJYYJk34oiW1I4VgGPNsS7xfDPYUlk0wqdfXMBHfebEuD5yhwI8yC5G6qK2sFxhSY4can0spVRAKfdzmL4GoxWmaOjmur+h5NR5yw7iPC7jjFuJymLAxTAF+exxjpZVJ01cMmTJUK6NTzuKwrMZHmEJlKghkJBiXjh6nZisWSzbj0kkX0aaVjNGlmb/fQT23k4RiPtnNcbeZoawXi3EIr6uPml/5fdIJtxCnH3E04WjA1998PsEqCodzc694ZymsVwjooXB2jEO4L3zz4Uak26gpU1f9UlrRS5CzvqEAxs2M5Ibl/Eq4CzIpxLFlDtetPmZWUwZ7dM1h6+iNIly8isl0UyQDp9nV8/Su/C7uc+FTkmRIppxJtKR9WnrgpCCsPSv27mldV06qld+8Ypo+g/ygZ9KBMvQ/glADLj0KY9DFmGTzbldh2FY5/VEZalWF1/5eWAljlhUcFdmsAtWKEFRu79zwCyQ+ud+1xepEiof/PdtFud+E122i02+h0OrBWnkZhtJCR6dY1mOkObrzyBxhtvIY4VNIePY58ORP6HA0dc4sL8DorsJy2qqNCjrXbN7B2401oSUA4h9Tg2Aw9njoQ++LJs5rzuPTY0zCbPWjuEs4++eNwW3MPybf3w3OYM4D18JzrE3Wk/mANa69+DqYf4s61v8TavVuA1kGkr0OLe4ijUMDV4tIyVs6dR7O3iFwzJdcnHA8x5pj1qC8eLW4CHEefJBxR5zg1/RYO9MYyzlz+ELyFy7IxTtICY6uLP7+1i8DtYjNIkYmfiMGChsriSZmmzi9iJkEnSOMMtm5LrIMwQwRYJQtkWyYajqsys2rSIdkiAi1hkEo5jgCtAlhZmmDBM7HYMrHSMtFzDen1oxRJ5mkQZri7O8Gmn2GU6aCNXmekAs3uWVmgXOZGyZ6f86qeNn1uiARyJuIsU2yYTNHrEl3BvkTpjaOEUnUtZhliNJBGPlraBI3eAjZCE0l/B8/MA0/Mq82dLNdiPMDtz/8zLEXbSFINuUETfuX72l+GzD0yE1pIgYrpxGNJeTFGoy4L7TE9ggePvB3rQCqjNCrgpHKWyvyoyuxe26ynUpyow3syYH3D11JKnQpUyf1rpcsiDTfnsPDhn8Tw1CX4jgu7mEDfeBN/+vnfgeuWElZNIq6AFKXgPcBVlRYfBGL1MmMFEI8DSsdLhMc8VgCWhmEwgek6wrC2vQaKhO8nNRBy2E3A53eYSFBrvHceqjwvAVg1cLVvzacAeK+HUP3+QrKtIgnhteERYDVaaLY76M3NwTn9AWRaE1HGNoUcVtbHnVf/EJPtN8hTIw4iZGEIm12jlH2J5MhW2y3Mza/AchvQDWbeaQj8EdbX7mLj7ltyMZcZlhSkIxrLxKLTXMQjV5+B111C4SzgzBM/NpMIT9QOVV7/FQcF+xN4kLNDOnkr4A/WceebL8JNUrx97Wu4cfMaLK0Hz+tjt+/Acj0snz6H02dX0Wq1ZGPjoNfOxi2MR0ME/kRl8jDeQOzqMjAPk0DIMgSI6U4XK498GM7yk3LVm2sJ4tTDH8UtpIGBrcmWSF9kqVibEesaXMOCk6TodVrop/RyMZJAh2fZcAwDeZIgTijFaVKm7NiesGAZv9R1E3nCpHn6QQCf+VJki2TikSPvmrwOAkfEEVzHhEUzf5kqTwaCE3/EPn6cIqQfRDeRFTnoPUniULw+9I7RtEtASEBFYzzZL7J4LIdmeCkBFhksFmOz/sNxbYl+YO+beM24XpLwTo9bLpOBRp5gse1gY5JJcv6TnRDPzhswxY9DCdJC9sn/GbpERXAUS9xqiheqJD9KlAxOpaRZJXOXAENJmoqZoVdpj8Haz7swc0kBrvu4rakktQ9oVaApryOzvS47IfHKSIUSI6nNXVIdqnyvkkWpNncJeSp/i6QAlNEdypxUhQMAjQ6sj/ws8sVHkNsRrNjE1ugO3v7sx5E7rjCKVbL+VOqSjAwC4cqbxzWrmCqe3rJloAKnpQew+haoS61V7IFa1pqp/sDaHcVslQtNtyPGvg+v4UlulstQ35SfL/rtaqtd96LVohIU/jkAf1mzVK6ntAfUAJWwxdO775cE94Jma+ewvK+09JQdoewA5RSf1+qgO78E59T7kTK1Sud0Zwwz2cbtV/8Qwe41+eymSYYoCJTEyFy4sgMziwOJbuktLGN+5az4tOKkkIuT/u4Gbl5/A/5ogKZrSnXXaDJGb34Jjz/5DJz2MuAt4cyTPzpjsE7eNsXp1AeYhT2BBz47pB/uFaDJ/dbX6cHScPPmN/DmW68jGVtAfhfNucfw9LMfQLe3gEngwyQgySLcu30LUTCYSg+VybtikFxLF4kjN5hZo8Fwuzh15aNwVp4mt4O88DEeAF/BPOzMwyDaxMRnn5oFl7KjBTRNG26YoNHwsO4PaNmAZ5hwTRs2K3XSDHESS70OuxM9VukIcCpgGSbSOIJHgKUDFM+4PTFjy7XtchKSgaGO1GyQ1SIwofdFinRKI72FVIEjMiuGKcyTaxnSo6hbLdlgpNyHnYeGCZ9eMibJJyEsWwEsAjmCLA4HcEPxXE4CJpJ+XxngWaybpGTpIqT0rOUpTrVNbI5TDBMDT7Qm+MC8Ll10bFEkO2D8zt9FljcBhmHqNEAzQ0tJo9VmLSZpCkuVClhJXFX9iVQL1QJTD9TYVABr7x1+eHDlfab2fQDrQJ0KF7rCS1M5sJyS46RgZf6fGv9rOU2V3EVsOgVdymfHzDL9wz8LffEyNGsMI3RxJ1jD3Rf/L2RkRMQTp/6nMEgFHhUYUgMIVd+h+nu98Lp6j98nv9YA6PRnJcA6dGr1mK8LviL6Gf0wEC8TAZa0JgjAUueyfpt6o2rSXvXzum+KU537hyn2gFT9OQ4+tmLF9kmH9aGIklFjSboArGYH3YUVOKeeRpw7HOMEsxisdBc3X/kyRpuvSwQFP2yU7dmKkMaSdievz9DJfBsiz2uWh3OrF+G15pDlvH+BKPZx/c3XcOPaq1hZXECcRnC9Jp5+5jno7jzQmAGsH+7d6OhXPwNYJ/XMnvDj8vtrWPv25+DGGV577d/gjbfeQNs5haV54NH3/ygmkwlc15EsKF5F3rnxFsbDvnzh86qa/+Ot2oz4RWnzZ6yToWSo67C8Hk4/+iOwV56WoldoIUb9Al+M2/CKJiJ9hCDUsMMMToIVS0PHtNDRDHRbbfSjCVJGDGYJbMsSLxaTrSM2TFsGqAB1GDBJgJUyQsFAHsdwbaamE2Dp0IXF4oZF3xi/rHOYto2CFT82s6lUz2DFANFLNe+6CNMUMU3GJcCi4T+NQmS6I0DIZG4V2RfDgB9xrNyQcEVTfreJqJy8FJM2R8x1VaSdMARIZjRZeWKKJ4vSY246kuN0pm1hc5JhFOt4rDnGM3OaFFcfCrDELEM5tAQIJWsiOUb8/5rWdx8bVbrK6/8+/W9t//TlcR+FiiFR6OX+WIQ9GVCVFe+BnArwcIFUQCmzuyoZcHq/appOGKz9AEvEL68D7UM/A2Ppyj6Ade9z/xi525xOjx4ESFWY6kEAVT/W+s8OW6f7nvNAOvzBxxwlLxJosJKqAlhSOm47UwarMtbfB2gPAKz6zyXEN1eZVQdvdSZLuNEDpvY6EFXMl5LaqxujM3irA6zO/DK8M88g5FWSYavPXD7A9Ze/hN17r8Aq2MOpuj0ZOZKkkfrcMWjYMpEy94sMNFiSnePsufNYWlpCYTUQsyIqjjDYXccbr76Crc0NnF9dxVNPPQOzMQNYJ3mrmgGsk3x2T/Cx+cM1rH3rs9AnIa699TK2drZxfuUqLpz3EGldmIaGKAqwvXkXu1v3kLGjj1+E4kGqvmzV1T8rYYQN4pekZQmDRbbJbswLg2UtPwk/TGC7OeLAxotDC0ZkiaSjG0340GEVCUwClyhA29AlzDSgFGjwKp54yuS9pLonLgqkmgaLWTmMLijIQhFgKQbLtVlWC4k74Be9nmegX4syYhznMGxHhDXpGiyN8xIGSkttnmPBcUX2I8gCv/SlQ9ESr1gkpqoMpshv/J0WQmGwTMlrYuI7w1hZv8NNUxmaOCVpIo5jSWMn+pNsLMomZMriECn75fIMp9sWtvwMQwIsd4j39ThKx9SmQxgsAViqv1EYGok72HvT6tQxD7sRfFEarW2++/xDNYC1P9rgAJOiduK9jResAqrfZy8eoCAolh9WMqIynctTyGRoySwdArKm3iuGh069WGWUQUMBrIrBMiMPd8N1rH3un6BotPYDg31MXhn6elROmswmVMb4g2ulXncFwKZHLDln+9f8MObrPsAjVu4CfhhKijsBFr2F1MgUG3mQw6pN+B2QDKvnVvVHe0C5Dpr2AbGyFLwOsg6yXgc9jnyf8iaBoK023FYX3RJgRZkNmDZ0MlhZHzdf+QMMN14FYnoYq1w61jTlpZ8yRcg6KtuRjwqHazjwEEWhAKy5UxdhN+fFsxVORjCMAq+8/DLCyQRPv/9ZeN3lGYN1gvepGcA6wSf3JB8aTe53vvEp6H4CP9iWbrtuYxWWuYsoMxGFE2xt3MXO5rokNKvIBl7tqsBNek/IGJksSxbDdgGN3grLFHaJEge/GFcufwT6whMCTGwnQzgxBWDpNHKbPqA1pN+vhwhLtgk3i9BtO2gwI6fEJ4zbodhHgMTn8ZMUfhIL2LLcDpICIhEyYDKLY3mt9NQkrJ4RBksBLO4LUZLBYLZVXmOwJAdrz6MyZ3sCrnhfgiUFsBR4S6TQmd1pyqdDc3/Ing/dQkHzLyUdAVgJBFOUZmrKmWEUyaYi3YsSl6UYLJruM5bkZokwWFuTHMNExxV3iCe7Gcchj5QIqaHKRs/fU8qEFRu3P2eztvELwKoBo31Ai3Og+2t0KjCxDzodcEbwPUGf1VH3KWScssLmCriop6hND1b+qsp/VfcMlW0sFcAqpPi6ABpdAVjawiPQ7QkIsO5FG/sA1p4sWMmBBEJ7wwoHj08BJwKovfscxWDtA1S1su9DmcEjvlAqOTcI6eGzxOTe8Dxlci9l6ylwOmTdj/yZvMsqWZBMKjPfKol0j03cz2jtvcjq36sYlAqkVQwWo00EYDW76C4si0RIDxaz44okgpns4vZrX5Ek9yIqpACaTJV8bmSqhCG+qq7KnwRywdJqNBDHDGYowaXZwOKpC1hcXhavpm3ZCAMfw2Ef3U4PptuZAawTvFHNANYJPrkn+dBocl97+SVYMaMERmqaR5tHnNzBxvo6NtfvIRgP4Ug8AifgKIeRxWEUgSYbAcGFCkVU00yUCDUyOKYuAIvVFSuXPwp94XGZQNT1CMN+jt8LWzBjC5Osjzhl7k+MVSvDY/MddI0MnYUmbBa/soy5zEJiUjfZniiOMY4jDP0JBhEQO4sqY6tisFIFsAgAQ4ZhiwcrFwaKrFGU5DAtShiJlDeL+EYDvmQ8qM2+bdqIyilARqqznJnREWkcINMo5eUwdWWepxcsjGkOMgSI0twvACtNVGiibJAaLFMTiTBj3ZDUwrDAl9IIAVaKVLORJZF4sHbCAsPYwBVvgPf3hKM6HGAReNKkxh2rlAWnkQKCYfbyyg8yKUVV5TOtb6w8XDWSqQplOMqhPe15rtinvTvuKwSW0f8qCkAvN/k9kDX1rVdTgjSZi/6njO2UqOSZcya+l5JVBbAoEX74ZwVgafYYVtTAGgHWS78mHqzqtl/uq1Ua1VitOtCS9apFM3y3AOsg83eUPKgwJ4cpNARhJO9JvicINAiwjgO1dVbq4H+r590PsCS495Cpw7rXqnqegz6vfSCsZLAqgOXQg0UG6/QziOFCM+3S5L4jACvYeQsGM/CiVFhcssTTuAz+u8iDSjqM4xCuRzZLEyaPaiS/d3qLK2Kkb3fmYdtuOeWsS/fhzIN1cneqGcA6uef2RB+ZP9jA2su/CyNkUe4YaZFhMtCwtv4y+ps3xUMlgEn8TRrSwoJm2DC0UORASmEVIKlypjh+TcaGtbuUCN3WgniwzKX3SUK5YcQIfRNfznpIRwX64QbywoVtFrhk5XhqsQev8OHNu+DIoqvb0HJd0oxomqeURJNskMQYTEYipY2tZek+I8Aie0YA6NpCeSFk3mkZjsieRI7WxWkOy7YlWVpkTfJRWSpbEaU27vEuc3fSHLFIfJTxEticIoxCwGyKlCcp8LzKNhicGEvOF4/cNCnV0YNFgCVckDw3XxOvzGl4pzTIR/OxAq4oJ1L+jEOstAzshsA4MXDZG+L9vQKmVO3cLxGKzMeJrco/zgDGis1S0FHew5XBeyppSXjn/s17HwCoMrLKT8CR3qEDbAo9VIdu9CW7JdOOApqqSIYy7b7yZqkHq4JssqTl5KCwowK49gAW93iRdUsPVsVgWXEDa/GmMFipZKvVoxYYDqsKMQm2K0C1z+QuY3LqwA/6s/bWoWK49p5DvXQ+dv9AwINIhMLEGRoC6cPk+y1Fu9lEQWZUccM1WX7/8MBRAOwwD5bCr0qmux9o7TGavJCpbgflRElxrwGshjBYCmA1zjyLMLNEIqRv0kr7uPGtL4tEyCrzqgg9ilIkMf1XisVl3yk/txIijFzYX55weiRNDpwEPlLNhel1sXz2As6cXZXvAlUwPQNYJ3mjmgGsk3x2T/Cx+YNt3P7GF6FFuzCysWTO3Lx5CzAmcHJT2JZep4uJ70vFBaU5y3LgNlTStIQbcAPMcvFHsaA2t1U8w3g4QKfTQmN+BQuPPA974apUaGQIUKQN/F7URKNooO+vwQ+Y7g4852R4fI6+LBst14PX0mBYHoxUTe/JVsar3NKQPhgOsDFJMHKWkOSavD7donmdOVoKdJBZIn9kGUqy5GYhI+I045OFIoDUCtVJKHEMZIJMtCwgilMBboqnKgRgZUmMVAy8uUxJKUVOgx/Fkp9FKMgN3LYdBHEk5nuBYXkB1zQRJBFCSpb0k4kVy0CYxsh4pW6yBDfGkltgJwSCwsZld4Cn2mTg+IvIcjVgffKXkBZqipBYgYZ6AQylpUnwg9ADnNAzJWeM/+awuJvhDBnzs2xQQOVjeF+l1JXGeAEkKrRVmJUygr3afiUUgv9fMkzi4Bemh784lrJew/EkMJaxEyLVEvwyFqGECZVMpTZvvvjS8F6LElDvMbWHVsniipAhQFPxA/J4dmF++GegM2vNGsMKm1hLtrD2uX8sAKtK1lcgqsp12g+e6hOGaj2UX4zvG+G6SrqFrG2Q73m3CKgkq78EcSzXrgJtq+GPaqIz4VCBBGmqwAoFz1WEqJbHIAmaenPoLl/Axr17aOU+2tlEvEc+189Q7QVpXNZISTobq6T2SqsPTgbK8Zag9aABnhcVdem0zlwdNqW4x2CpwmfK5uLBkrDRDmhyb519FoMgh9vuiGfTiDdw7/WvYHD3m0hDA3mqodluIgoixFEsDJU6PzyfZIEzRGxLEOaXESaFBK5KXZfU85iSIO+5LTz7zHPy2c14kdE6i5WrPwGnOQsaPWlb1gxgnbQz+pAcTzDYwtq3v4TRxpu4c+3bUlERpRPoJj0RDTQaDfQHu1LxYjHbisZ1ZlFlDAZVcQNSV2OaIrk5roOUW1Mco+14ckVuzS1g5bEfQev0s8hSHWHUR5Y28OLQwII9j0m2gyjWMMwyvGAEeKxbIOnMo6M34DRiTOICwU4A08wki8tiBERRYDQei5dpNyrQN+ck2JCME83rnA5k5AN3ZwYi8ka2zbQ4Oq4S1wUXiczH/KMCcRIJO0dFRjMsdOwCQZhIIjUBFjdQFs3yuRONG2QugajCqmkKYMmzytSWLpUgYRQKoyHxDXmBpmVjkkbwJYzUhEmABR1+Gks+lm41xOC74GTYDgqEcHDZ6ePJAwDL/tTfE4BVFELPwaCMKq+DxmH+qfxTohoy7ktjv2IBRzgydkpyxJMsHDO9FLBS4Kz8kywYc47K51BoikwcE9ULIGupaAPpcax2cAWwDC3AOErhuC3kSQSDMiwZTRIxRHkHDNnTDZ4Aq5bkvk+yEoOSAllTs3vp0RLw5TKm4eegCcAawQpbArDWX1IM1sGYhgpI3Mfq1T73HA6gFCmMbJZL1AaHKOid8/jWEkCpQJJimNQt4/CDZLCpOAL5fFQxCzmHLbiUrJEhMlZSMiuLNKuNSG8DnRW0ls/jzvXX4SW7cPx1mSDl+9CyeGFgIAyYwcaLgQCaTmleTW4eBFeHMVt1kJUf6MWsZH5hDqtp1FqQ6fT5Kc1y6nUfwOoKwGqeeQqp7mEUJRJrYiU72HzzTzC8+wr8SSwxDHwP0V/GCyV+Bn1/gjRO5XvGtg0BWL3eHG7fXYdlupCybz2F69kydMMLpKbH1HcLZ1cvonf6HOCdxtmnfmqWg3UC964ZwDqBJ/XkH1Ih3YHf+P3fwPXXvoZ4NBDan6U1c4ttRJmF/s42er02kiiA59hwHAvj0QBdq60M3JTtXFtiGXKTtS06zKRAEiZYWVxBwt2vvYDTVz8Gc+6qSH15PkKeNPDJHaBrdBBpY5kiHBcpns2HuNxKkfUWMWe1AWOEzf4EhV9gZ+eeTFc9dvUJ2TAHwyH6/T5CzcGO3hVgxOgGw3Tky99zlDcsL0uCybCJN4qSXelBkQBTqbBhdEME3bSFRSDA6lmFZFsJ51OxF9KNSPBJuz1ZFG4KkoUgU1CUCGlS52brOi5oWCbo4iYsRIsGjOMAPuMdSoDFZwoEYCXQzIbkay01oABWbuGS3cfVLjdUbqJKIrQ+9UtIweDXPYClwFEZjinme5YNZtCjBDnLcA0Dpp7B1lgzpMnvol+sMsOLZFTzWWWcvCy7HgVMlGwVN8cUvvLPlHJkBTCkCNubw2gygWfayNOIMV3CEhIPyZRaxTpVUmHJrmg1gHWQSeHaEZhUj60mDvkSchrnjwJYn/8nKLyWfJQPSn1Chh6IsNgv5SkZjQwWGaJMs6DbTaQEOtFu+fWwl/6uVM0cOdsCSk8iAYmwWbpiMJu6IevBHDc5RgFY9BBpaC89icb8RVitFgyPn717cI0Ao61bmGxtIvfHcpFh6AaSkOeXgxeBAOgHAVjV91ndR0VwdpCpqloS6oxeHewqgKsL00rGSU0RdkUiJMDCwmV0eqfQH8ewTQPaeBN3XvkjBOvXkGo+bM/B9vY2At9Hq91GEATC+DYsGzvbW+KvvHz5Iq7fuAXXZc+hB38yQpHHYtC3XEtS4/v9MeI4RbO3gt7pJ7B65Vlc+QCrcmZdhCdt75oBrJN2Rh+S40niCGs3XoM/2kI8HuLbX/tjbG/dQZgOcdbuAAQL9FGYQBL7aGg1ZvwAACAASURBVHm2pJ6vBxPZTFjO7HpeWSFTFhhnIRbm5pHEGaxmWwDWmff9NXjzV5Gm5H0mwoB8ckdDQ2tjku6igIvcMfG8PsaqEyDtLmDe7sB0AuxOIow3x2h4zNDRYbmOdJ5t7+wIUBrGGuLWaQkEjSlNWQpgycQjJ5Mo/bE4V1e5XSxa5uOkMc7UhF2h3UimliR9nQDLRs/JSoBlisxHQMEk9zzl4xmiSmk0k38TgBXTM8LnZyZXIWCQm4fCFApgdBwLURYLwJI6HZryKRFmrM/JUBiebL4rLU0kwnFm4JK1i0c95gVxU1YAy/7039sHsPRCSVYVgyW7OO9teYjOPAVzbgWx5YGWOWZ3xZRNKRFSBjziJgnwwkmpbj1lMFe+KcWeSK68KHvKzM7zn2Fh5w3462/DK0I5FgJMHitjMvYFs5dMlmzeivpREmN5EzalkgLJ9AlTVmOwSp+WYGWnfSiDtfH5XwP4HpTpUPXEdaB1UBYUVq7ME5PXlaVCusFwYDYX0Dt9BanuorW4osrFyYSW3ZeqxyeDU1jSHCAsEOdeJWmfACuDz/dG+Rr4+eHlDL14hs0ezHl4bgethg1N5yCHD9OCRKf0b74Of+0NFNlIAfuUMryDNA/BQFhO9dbXrQKo1fHWT3EdYEkwxAFG8XCAVZNjhfg9wGDVAFZ79YOYJBosp4F4MoCd9rF57d/A37iGNJ1gt78rn4vFpSXs9gdotdoYDofIc7K9iVyUUL7vzS/K4Mlk4iNOXFhkqenRIsDXAa/RhtdoordwBmZjGWcvPYnLV5+R8unZ7WStwAxgnazz+dAfDUFCNOxj1N/CZHcL67feRhKMpHx40N9CYjNgM4fNDYm9er6PLIhkEy1cH8tLSwhDBi8UcOeXce7qR9BdeQoxbATJSADWv9rV0NTaGMY7iFMThW3gI6aPiwQT3QX0zBZsN0SQ63ALD4PhpviUFpaXylwgYH19HTtBBt9dRpqzq08BLEYecOKPmxvRIbN3JFW+Nu0omx7oHdNh6pqSCHVLqnH457xbYEJfVaHiFHijzJgzTqGgrCjOeAFYZCzo16LkQ18WNwGac32ui1iMFMDyUCBIQ/gENpQZCQh1E1GRSYVIChV+utI2sBtpGKcEWDt4ssv77TFY9mcoEe5nsA6TCGOrieG5DyPrncZWSiYOsLQcCeVI07kvI6l64ws5JWoeQY6SAAX8CNDU0GDmGP9HgCWGekpeCZDFeMzcRHz7ZTTjHZEZY1jyHCZiSZwvPfD3y1l8cXU6TYq6FYiR3y8//+4BltbqyONE2ixZq8PYrOrfKoBlMFW/IBuZIeegRXMJixeexiixpZ8SBT1Iip+UlDPKsTIpyfcAX3MNLhJskeFiVplpyLQuB0rIbHXaHSwszKPLHj/blgYCyswE8UmmwQ8yBJtvYnDzzzAZrkFPKbta0gMYp6GSg8tw032yak0yrACXWoKKtWLeW2mgr0mCZNoIBuX9VAfBEjSq3iF1gKWmCPcYrNb5j6I/CeF5HFxJgXANN17917j+6ldhFzYaXgthEGFrZ0d9VvMC3V4XSW7AdlsYTwK0ez30B0MsLC6K3GrYCzCcRUluv/DoVZy6cFk8jLPbw7ECM4D1cJzn2VEKpkjkizcJJ0ijCLv3bmHn3h2MtzcRDgewO7n4syjJhcEEc6dO4fTFJ2G6p4QJCPMh8qyN394GmuhgmO4gzV0UtoaPGGORCPO5RXT0JgzbRwwTySCB7UA8WMyMYk0OpQRebW9NEozdJQFYcc7hpRJgUZ7QIDIlARZHvsliccPmJiK9c+wXNAxh5chgsd4jYqmwbmLBY6o2jeul8V0AFhmsBDFdT3z4FGDRhJ+K3EPgyeenGfogwGqbpjBYAaUZGs8ZF6GZ0hcox1UwBiLG6Y6JfqxjnOi4aO3gaieXPDBhsPQmnE//cslgqaqcugdLqKaSwcopOZ59DpPmMq4NE8SaDs/mGmSSXUYAo8DT3v+4aPLwgv4sNeko0qcY/ZUZ3kMkMmnKjZ3HQXAVT1BEEzx5bg7xzb9A178jLF+AhrCLTsFco/I5aht3tfkfJxEeBFjK4K5AC83QxzFYBFh1lqYCUPWpyENZrcyGadBPlyKn3OkuYPHiB3Cvz8nXAJZuwjAVtNGKTI6VAH6iq8BQWuO5jmQ8+XqFKSUwL+1kmeSy2VL7cmZlBVarjYzRJ8xHS9TPGGnA9Y77d7Dx9tcw3r0NPfFh0HOlWQhTerD2mL/DPFhVQOj+iUHFyAp4rNayNOkrkKbCPveAWTUZWoKsQkfO8uUsRaPRRKPdgdtQEqG19H7YjS6GkzGaTRPxeA133/4LbN99DZN+hm53SXkdxYPGLkJTSqI7vXNodlfQ7s3B68zJ63M8Txi+2e3hXoEZwHq4z//s6GsrwM07Cn0kYQB/PBRfFsuYowBI0hC5PoahzeG3tjWYiYd+tIkcDRieiQ/rQ1x0I2RzyoNluUw3t2FnDpJ4pBLjHRthGAo4YJXPdpBhaC+wTAdU0WhyJ9PFUE9VaMxNmN4VSoHKZM1NhL4PXXK7VNkzGSwGhXISkYnsC41c6m/owaryMcl20XsSahwr58BTxWCpsmcpaxZvViGG+ok/ETKDuyA3raZGv1WCQCpqDGhJJuXUlDySNEaU6ZLtc6ZjoZ/oGMWaeLCeIoNVThHWARanALljH5QIK5N7YniYnPsAJp2zeHvCzr4Wuh1XXreadFObl4hYwsCo2mIa1+PJlkxr0ZemmZb0SDLMleycTg+OeNMUI5UFE0SDTYSDbXz0Qgf59a9ifnwdjqnD1zsiu3pFIDBOGLHKf1UBLfmdKg6k2vDroEjlaJTTg1VOViURctrsO0qE+6XBClDVp/zqhnfF0rgwdQZiRigIRp1FnLryIdzaTnEna0hGVbPpweYbgcGx4ESqhqjkOwmUuDgpvXlZpnoFbRe5poYsiJj53ut6HrqNpkyoKnCsYTDoo9d2kAVDaKmPcLiL7Xs3kEzuwc5jaAmBroEYiYC8Kqz9KJM7j5Ofgcq8Xk1TEqFSeiaYqhvbefzV/evnanpOSg8WTe5ksNhFWAEs9/RVWAKwKM0bYFrKeLgpNgRNc9FqdbF4ZhXt3uKMhZrtHA+0AjOA9UDLNLvTw7oCk9EIu1s70LUMueZDQxef2jXQQAv9cBNBqENzTXzIHOO8EyCbW8K81YLjxRJdYLF6g32DOae5lEmdYYX0cmwHKYbuorAsNLoTEDCmgZU+qt9NTQvS/UW2SoWKcipJk7JnMm2GAKxYJsSke1A3MG8Dk5gmd1PiF/hc3ECZh5XAlucT5kKGwRi/wF9OLkkxAGSwxpOJVOVU02Ysu2WgYiLsgS4eJT5WMtqzCBEltDTBopNjlNsYRprENDzeSgV8FEwXowfrM7+MHG3xrJAmYfyBAggSlSqOcDH4Gw34p5/HYG4V90IHWDqDpaaBInVh2WRd1HSkeI9KB5RiszT42zehey2Ybksm1+gZYsNPQglMp0zK5HxNkvTzOET/9hvIh+t45tw8vDdeQjPZRkYGTUAZJyY5zUnflprOE2xVY7KUBKmymabxC/JKGAXCHV8eoMb1qnR3DiwIg8WqnJ+GvvjoNKZhPd3G5u/+UwkaPSj/7X0OeeyUe/dysqqfmey85HpyjUkTufNYuvICbu3kuGmcwpnTpyS4ljlxnKaUHk2ZviTrpboojTxFGo5Br6PFyh4CLK6HRCvkAvIF4hKQ8xB1C3Ye4tbrf452u4EVa4ho+zo4bJeEPpAGhPsCNiXigb+XQxy17DEVQ1H2g0p2HJCwXJlgT7PRWTiDwmgh4sWIZQPJBFo8xGT7rsjHjmNiOBzI56guJ+6dE2Vyp42A0SY0ue8BrCXYZ9+PnD40w0KR6+KT6s7Piw9vdputwDtZgRnAeierNnvMQ7MCLIge7WyJGT7OfGSph9/Z1jFvzSEqhghjHamh4YPGGOe9UABWV2/AdkLAcmFmLnJdSZPVlTUB1mQyFgZr7C6K7MCYBvliz1RvIHeaKKU0yMBKmvUJKDgGTpO3DpsJ7+WUFyVH+mNorCU46Zm6Alga2RsFsMRixbwqzZUJQgJG5vCQ6Qn5nLol2VqSn+TYYtBldo9sTkxyZxI8H6/Cp0qgx+4+ArcQEbfbPENXp4zYwDDU8YiziystVYJLgFWZ3AsCLI05WGqiTAGsMvGcoIt/NxuYnH4Om93z2AocpOcewSk7QZbMw2lEEhdQgQsBW8IkqbdltP020JiH0eiKfw1ZJNOHqe4wgEDkIeZdUcIlAtq69g3Yk3u4en4ZC6/9f8KvTKwebHruYItpq2DWEcFMZcSqA4NaRIMolwK+yl6/EmAJ81j5gPheYB4amS2nA7zw02XZ8wRm2MRmuoPNL/xTJLYKGq2iGipGhjCSMml1q0BY9XeL7A4ZOk0F3OpOF3OXnsOtgYZbxRweeeSiyH0kngRkMS6DkR/0ZmmWRNs6RYw8GMAPJzDbXZhmQ2CsjCtw2ILMJghUM2FfJ/DQzkd4+6ufF9DyvvkAk9vfks/AnhOweoW1jseaUb3yTokkWOTyuIQhvDBhd8/ARxOR1kJn4TTCMEEy2kZLG8PJhgj6dxH7fTQ9G2E16VirKpquXQmwGJnAScBGUzFY7fklOOdfkJw1FcILeK0OOnOLM4D10Hzbv/sHOgNY7/6azp7xBK1ABbDIGsX5BHnSwm9tpGhrLSS6D8NsIzU1PFP0cd4jg7WMrubBsgPAdGHmRwOs3QiIOqcUwEpKgCVBowwVzRGnNLEfDrCsIpOSar6uKGapNFkwFRTZpbxVMlg0cxN5VAxWDqeMaFAxkSx7JoPFXB5hMLjnexYmk1ier1SzYLPLkEMBapRMABav7FVqRIpIs5CnMbpGgtjiAICGi8YOVu2JMDVTgPWZXwbQYoubMFjCwpQAq3SEv0cA1hzsZCgAi6HxTI4nwJKogmpR1K59IAOrMliX03FHACyZCOVQQgmw9MUr0KwJjKCBzWwXW1/4+DTJnUxP1StYfbQMlmuXtzrAkswztmNqLO1WWWWG20Xv0gdwq//9AVgErxPNQycfC8BieOdTCyEmd76Fgib7WmnzPvn0gNxaecskbV0J5GD5cmrOYxBZ6J5ZRbM7j7mlJTgC7GPcuP4m4vEWrKSPYnwPLbNAkFVMovK77QHTPZP7DGCdoC/p9/ChzADWe/jkzF7aX/0KVACLyCOlF6fo4rfWMzi5hyDrQzOa0BwTH9SGOFcCrB4BlstaGg9m5hzJYO2EOfzmMjSdGVYELJZKcpfeQUqEKucKeZnLo+nSRchRcJMSnzBYupIIOd0lsp2Ojm0giGKkoISn/DHsEiSDlRaUT5TsSC8Ng1Z9ThEyK4mj/ZoGt+HC94Mpg0Xju21bIjFKSrX4XNSYPrsJkywEBSCybz09RmS0MIx1XDR38GgzljoRAioyWM5nfhmKwWKMgAJYamNVMhr/TdLD6cH6ATNYT55fwfxrv1kyWApgaWSwKGuJRLwHsHha9nw93Lirjbwqfy5raMq4c4nXqDFYMrBAiZCRIi/8FPYDLDJYH0fuNuUDsK8Kp8w1kwT8KrqhSqcvfyYAiyFTEqiqC4PVu/Ts9w1gKQarUTJYL6Hd7eHpxQj+nW+jYBVMOfFXBzr7QE+Nxar+nR6plEGvjbNIjRVs+yauPP00zl5Ywbdf+Ut84NJljFMN19e3cOvGG7DCLXjRPRTjNeiOWjclDe4HWdUU4Qxg/dV/tz4Mr2AGsB6Gszw7xne8AlMGSzOEwUKuYhq8vIFBtIWEE1uOhRfMkUiExcIpzFEi9CJopgcjc5BpDDa8XyLcCXKMG4tiUFcMlilRBw4BFktkc8VgmfkuWsUdOOkduMnbaOE2Au0sAvMSYnsVo3wFhd2bSoQdx5SYBoY40uBNKZDBiQRAUWHJhmdwt6dEaBBgcaRf5T1RdnMbHgI/FP9LRdbwNXFaMaWZSWPSNwf1KBuS2UmRUQrSgLYWYZLb6EcaHvVGuMw1EVCmAJb74q/cB7CUSbmsbCmDRn+QAGvy1hfQDV/Bo0sxesM/hq6l8KMutFBDli0gj1sSKXCURFhiw6k0qKbZFNCi/4xTlDSH6/WuQ8YvcF0YSnsAYG2k29j+4ieQHxI0WrE8FcCagqyqfZjSH2VQAizKf2SwnC66F5/FzT6+LxIhq4QmBQHWUBgsAqz3L8Xw735bWFwyoxUYpZXe0nflfZXkPeSFfV+voERsEGAxc807h9g4g9bKZZy5sAoUEwx27+Fsu4vM7WBc2Lh1820UoztI17+Fdj7AIIinrFU9O4v/KB2QjHKZSYTv+Dtx9sAHX4EZwHrwtZrd8yFcgQpgmTSDp2OkcQOfGphooIlBsoU0c6DbOl7QhjjfUABr3mg+EMBiVU7YYgSEJd4qbpo0ihPMkM0xotu4GPw6OtmrMJzTsNxF6PbK9Cxk8QbSaAtZtI6Jfg43vP8IiXsFbcfAJGR6tEryli4/muRZNF2orCL+tSp7njAxnRsxQYCuwfHIYIXIxKGt0twt00AUhVOAJR4jypJJhiCeIDEY5KqjjRDD1EQ/1PB4c4xHm4l4o+oAC1pnH4OlJuIUc6VYLQ2Z5sA/88HvqwerHXwRq+lLMJIhLHcJbvscYKhwT+Q+8tHbKCa3UEQh/A0LYfjoIRJhyWRN2SnFXFVeLAIsBo2K7MUhhCqjqQRYsAmwfhraAiXCsUiEBFhbX/hEGTSqTnfd7C5/L/OjJOhAlUpO72cUjMRQAIthsLrTQffC9w9g7TFYdYCVILj3bbC2p2d8FfSkO9ZIEt11d0lNZYbrSFOyrS1EEaujnheTuQJFkt6KyFwAOheROwt47Ikn4Jq5eK02bt/FpSefxb2dEa5dexXzdoit178KN96B7nJAYU8arGdsZSmB7QxgPYRf5X8lhzwDWH8lyz77pT8sKzA1uUtq+QRF1sKnRxacvIHdcANp4cByTHxIH2LVi5DPL6NnNGC7D8BghTkmjSXFYKXcfEuAZZlY9n8b5+NPorX0o0DnR77zco2+isnml3Db/jlM5v8DBMzBKmhC5yarwWFIZJ5hwhwi+rcEyFDmK9muglOEqudQANYkUGndqn1ZOumiMBRARVmS5vSKwYrzCKnhSFJUy4gwKRwMQzJYQ1zxGNJZA1if/RUACmCp4SwVb1ABrGpg6/sJsKzwVSyN/wU6TgZ37kcA9+Lx65tsIF9/Ecn6Kwg2zyCJF9UxVZt4lYUhz6LKi6UoW9LSK4BFGkvlM6mjVlU5FYNVASzd97CZ7QjAkqDRcrKzntQuLFZZMH3Qf8XnVgDLEtlYzOtksC48i+u7BW5/H0zu9GCNaXLPFMBqdXt4ZimBvvkZLPXehNddhjb/c4B9CrAW9q91sg3Eayh2XoK/u461HUp/j5RV0gVSbxFDvSdDC6url3Gq18HmvbvIYKHZmUdSZLh9/XXowQYmd19FywglU463OntVnasZwPrOXyWze7x7KzADWO/eWs6e6QSuwGTUR397A1qmIRYPVhu/F7fgoYF+sAHfz2G4Jl4wI5xzImQLHcwZLdg2k0MdGBm74FRWjzLvAlEUYTweY5homLgL0E1TSmB1w0Zz+DlcyL+ItteFtfBTgPld9JNlY6Q7v4cw2MRd68ew5f68bPSU/ZhVRPlRpv0EYMkWJBIhGSxKhIRY7Phzmxb8KJJxeHpWpJPP1BGnsXSoEXARXJFxomQY5THA8f40g6mlCFhzEye4ZI3xiMdpMN4SZHoLzmf3S4Sqo0+NAHJSs2JjMt2Bf/qD2Oqew7ZvI145hyV9Ai2dh2kzj0wdlwCPsry4ai3O+vdQeD3oblsV2GSRrEOqOTg1/oeY016Ht/STQPv57+4dO/km0lu/iWgzgL/z9LQlufJfqd9fZmXlBFCKAWROlkzG1UJGVVwDUFgt4PmfEQYL9hi672KLAOuLn4DW2AsaVQCLa15Gq5bJ9PIbS3lwynLx/cYSbWEEGdPQQW/1WdzcyXEnMnDpwgXhJZmhZtFAz/cBk9oJCg1X0v7tPIIWj6X022i0JE+Mv0b6HFlcTSZOIjoypIWGMG/B0328/fUv41QrwYeX/gCuk8E+/TcB98KDrXN4HfHd38FgZ4yN/mNI8g5Co4HbgxiJ2cVzH/oYDFhYmF9AWBgIJxP0t9fwxst/CivZxZIHmOlEQk8PY7AE+EomWYYgmEjVDYNGHa8tQaOzKcIHO02zez34CswA1oOv1eyeD+EKjIa7GOxuwNZspHmAILDw+chDs2hI8GgWG0isAk/lEc5YMbIlE/NGG7bpobB06Iw6KCWcNFUmcoaNssPML0yEBFhloTDzpy5u/HdYaC8Ai//eO1/tnRcxHN7Cm/P/KxJ4AqS4meacAqR0xBT4MteAHYZ+pMbubZZNR6wKyaUHMSgsZKkGi7EAuiE+IoJDJlbRHK/M7imCPIOnGXAJQnUDgWMiC3ZxHhHONsh2MUeqTHL/7N9HobeRSUYTa4sUQNjrIiyTunUP0bkPYbtzBoPQQbiwjMV8ADtfREEPTy0DSw6lVvasjXeRUXqzmyrzK4vEE+Wlf4ZzxhfgnP/PAZ3r8g5uTLt/+1cxenOEKLg8jYaoUsSrqAhmJHBSUGItSlaLmVHiyyr/FJDltFF88GcVwLJ8GIGNrWwbW1/8ODSvOw3R5BqpgNXSRE/gW3YPVkcxTXo3ecyGqrhhgr/bxfzqM7i1lWMzynDh3KpM6NGXR6DNMFEp/s51aBbT65mzFsHMfJkc1Sy+l1krpFghVsRIkIHGaBAG2jJ2og3dSnDv2ov4ieU/wNzZjwDdH30HCwyg//uY3P4S3rj3FBJ9GX0/x5u3t7Fw5grcziKeee4FbA2GGG2v4/abLyMdrmF1sYX5ho7R7iZ0p5IZ92TCKhWe0ipjGMbjIZqtNlrtLiy3ie7iCpxzHxKScRbT8M5O2+xR96/ADGDN3hWzFThmBcajvgAsLWM5cIokpQdLhzYCUn0E22wDnoanUh/nnBT5sqUYLJYfWzoMjozT/U0OJ0lkkyRI2d3dhZ/pSFrLEoAZFTpW/X+Oi+4WjMWf/57PSb79OdwNXNxs/VeyKdMfRX8XQ00lY0iGCykREmCpJHcmnTtZhMUGN84cseFgkuRIWTFkEGCyWDoWgEVmhJstGYwohzAhXq4jM2yM2Bk42cV5K8XFpg6Hqe0PCLCEcWEZte5icuo57HTPYxg3EK2cxbIRwNGWJc6AaezVBGJlQarATT68icLtSg2NHGcWwYjv4fzgl+Cd/c8A5+z3tr7pLtJXfwXDm6vI4nl5rh80wKJEeDD/agq4jEwAFtPBcp53t4O51WdwmwDLXsLq+fMiwTHQVpjMnBOpOjQykZYrAawm1yydIIkVwNKYyUX9Vs453wHMgGBUAtPdY6SxB133sXT37+DyIx96MFn7uLMw+Ar6b38Zr6+9AM1qSgnz2vYI1+9soNFoY+CH6LU89Jomeq6OnqfB1TJkbFzgMZdsYXVuZgDre3vLzx79zlZgBrDe2brNHvWQrAAZrP7OOrSCs1kJotDBZycOjMBAhD6y1IbZ1PC8luC8myNfUQDL0t19DJbELiQJTNOUP/v9PkZRhshbRKh7aMR/ivel/xLN8//FVGb6Xpc4vP1xvKH92xg0flwkQgIs9h4ybFMYC/4mmvcJsBjraOToaSmWjAzxJEBsuBhI6XGKhEnunPxi2CgBhUhEZDNyxOypy+n9yaHbLgKyNEmAsw1g1dHhpUcDLBURKiSPZHpx0xYpiib3leew3TuP3agJf/ksFo0INlaguz40wykBhkpvl7LicsHindfFs6O7Xcn/YszF2a3/BfPdc9/7xl+dlPHXEb/2/2B4++lpejslv6MYLHlYxVwJQFFO+HfKYBFgHWSwKp8WDMVgyaGzIsntYu78M7i9neOmuYwL51cFXLOSicBbyxlaq8HQYmiWI117RhZBj0dSf6Q7LeiUMqU2iQBLaEd5DzAahGxkEns47f86LpivwDv3H36vb111QXLrE7j7dh9b4dModAt+yCJpHSOf+XOunFvX0mBTEk1DkbcJGJOK5asZ3SuAJes2Y7DelfMze5LvvAIzgPWd12h2j4d4Bfq7mxj2t2BbDUSZj2hs4aXAhZM1EBRMutZgeDk+rKe44BXIV2z0tAYsQwGsisHixkRpkACLXixKhIMwQdhYQmy28fTgv8X80scA7/F3b7XDmxiuv4RXer8q9TcEWKzfYTaQmNwFYJHBYo2NgbQIcbZp4LSWIx6OoDW7CC0LWsNEI8ygE4gxv6nMZqL6JX9n+jfBFcubTQdhlCIJRrCSIQwjRUGD/REMluoSvF8ihOEhPv08Nnur2I4a8FfOY9GMgXwRViOGlaUCqaY+rBJgcZ2jzWtAc0GS3E3DQG/313Eq+X0Yq3/n3Vtbgsxb/weCa7cw6T97LIPFgYAqnLQuEQrrZbfekUR4GMCqAJduUoYsJUKyOd6eRHhTo1l8VaRTMliUjlnyzXWSxHXTBcNpjSyEFo6km9P0OjBsT6RuBbD2pksZRhtrGhrjP8XV+J+hsfpfAobKofqeb9kI0ev/G26vn0NqXMVgMIbrutIyQDbVc1U0CKdbWeBsMh/O5DCK8jzWfVgzgPU9n43ZE7yDFZgBrHewaLOHPDwrMCaDtbuBPC0APUIRt/A53xWvzKjow09MmF6Bj5QAK1u2JMmdHizNNqceLEqD7B8kmKAXSwBWlMH3lmBkG3h/9L+jufq33/WFDW79Gr5p/W1kjcclaZ3Smpjche7RVA6WACwThh7hkaUWlpFgsrMrJvFJzkylHC36dMppOTFVk20qTc+G1KvkKHTlOSoyAy3bhlFMMApGCORxh3uw6gCLXjR5Xj6b5qDfeR+25y9gN2kjPHMBKy5DjJbgNCN4OSuyFXslafDlygkA2LypqnKaXTGGL+7+bVBghAAAIABJREFUIyx2u0DruXd3fYM3EH7jExivvW/aQ3iQwRJq7ggP1vcCsOglUhKhqhmq5EI5N0dIhLe2c6wbJcBiYbNIhGT/VBehkdPk7iClyb2IUIRDhL4Pq9mF6TpybtSwBs+2qlBK0hShYeBU///GZfcGsPS33t013vgXuPXaDez475cpVq9BKdKgK1AuVIIwFB+YaZnCfMpFTBnUW58inAGsd/e0zJ7twVZgBrAebJ1m93oIV4Bf0MPBDkaDLdgGWYgQycTBZ4YW9MiGr48Rw4Xu5Hi+iIXBIsDqwIVjetBdG8lkgihL0Ww2BVjxxj8HgwEGCRC1TqMdfgVP6H8Ia/kX3vVVzrY+jVeT5zBp/1vCYGVqFEwYLIFYrMoJFYNlI8KiXWBy7y3cuPYmTLfNGj5Jk08NQqS9iTWmBPAZOFWmJZS8chR2hjTO0TRaePzSRXTmbRRRBCsnCDgCYJWFxQdN7qz06XefRn/hIvoZAdYqVpwEWroAqxlCTxUDV00QTsPgufFvv43Cm/v/2XvvYEvu/Lrv07n75vvuy2kyBhlYABu4DLVLbiBLTGIw5bKLlsv6w5ZtqixZFkmVi1xSlmWZlAOloopcyUxFkaKEpbgguFySG7nkRuwCg7yDweTw4s2du13fX/d9780AswE7IIHF7d0pvHBv3+5v97u/c8/3fM9Bq7TUYry++RPUln8QrPlbW9/MJzn1k3TPvvmrAiz1wpkYaGZ7eYZKJ/QKGSwl1r5B5H59i7AAnamhKz2aaLBE5H7J7JQMlpjP6kXGZdki1LOETHfIJPuPIoswHPvYtRam4ypfLTlmZXVQeu/HSUpkpJzcfh9zy98JzuqtrXF4nu5T7+eFzbdR8SqMRiOCwFcfYEyrmE+VNrX6JxONcYztmDdlsNRU7LRFeGuv0XRvN63AFGBNb45pBW6oQBoGjLrbdHe2cWsN9QlZwIlmBJhZm49lTdzMYzfYpjeK0e2ce7WEVTvHnLWpGA6GYeN6Ffo7O4zCMZ1OZ8+xWhaCbq9HV7IIqwusjX+NQ00TGm+79ddi+BgXdrpsdX6CIItRGE9LMVWQjnhkOYyjlEw3sLWExbqFv3WB3vYWnbllTEv8rWROTJxJRYMzCbUp9Ffyr0BeGbmVEQwDwn7A2tIClZrBeNxXDAl5TGqITUMxRZjlIrjPlN2CahEWdlsHNFguw86b2BEGK6oyXlpj3grI4xnsaoghthAHLBr2mCNZ+HdOKwZLgIXJkGMb/yPO4X9462sri/uzP0/v9CxJUlPu+9cxWMpttFCIqYChSRB0qcWSx+dWlexN70KfO4Fm+eiBzbayaXg/eIVNgypLaYsxmSI0dMmr3Geu5GsBXMKUiiBOEyAhmM4wybwWM2v3cWE74ZwxpwCWtNZEfzVpEQqDZRKR6rZiM+08JvO7hH6AU2ui21XFWE2mCBXAygsGK2XI/dt/l+qxf3zra5xnBE/9fZ6+9B5MS9qDA2zbVvYhkxZglhfgSmos559LAsFBkbuSu2UFCM6KKcHpFOGtv1TTPb60AlOANb0rphUoKzDe3WHjwjm2zzzDpdOn2N7c4Nu+/7+gsXSEXGwKkE/PNo8MDFp6lTjr4dkNDD1hPhmxYOjMNV30mkmU51Q1l7MvvEAQjzhx8iSmaalJPVmU+sMhPT9Dry1wtPeTNOe/FSq33/prEVygf/UP2Vn8JbaymDi00a0QDR8XGyutEMaQWDJF6LPedtk9/xzBcERrfhm33lAeWKaKfSk8qyTxRUb1hYkL45g41YgFXIiVgKaxtXGJpU6TTr3KeDRQXbJcFuyXAViqgSaTg6VKXXRdhY+mx2j+QXY6h9jyKwRLh5g3JXZnFrcWo6Vx8XoTHdaexB2SrTPotVkFUOr+J1kd/lvMW6y/mlyo7NwvMHhuqCwbJBJob8t1tciXkY/qxwJIium2csBAdEK6S3zfd2Iv3QnmCG1ssp3vsvWnv4pebRQMofi2S+yNbigQIdfAEL+qVEK6C/sG+VqAh9RSTXnmiaRDkokW0Julc+heLuwEvJjOcOTIEVVuEYQLiyXXTHVnBfSKBiuXdmGMFvaJwhDDrSkNllx3BbCk1uU9IADbiJ7lrvjXiwnNV2GLXvgXvHhhmSCZ3QNKhTltAbL22n/la8vPJ1OEN7YJFRCdAqxX4SpNd/lyFZgCrOl98YavwGBrk43nnuHsY5/h8gvPcensU2BrLJ64nTd/9w/QWD+BgQtEBIHDBwc6lcRjEG2i42HqKYe9nPWax1zdxq2L11RO1BvzxGNfIIp9HnzLW2nMzOLHmcoJlDDmfgiJ3eDo8BdYmDsJlTtu/bXwT3P16pe42ngfXRLctEJqRoRE6KYtITiEUaD0ZV6ecGSmRu/880Rjn/biyh7A0mTyrVzMBEeI0FlyCKMkVgHUsujK723LYvPKBVYXZpipVQj9UelG/vUDLH/xQXZn1tnxPYKlNeZ0H+K20mBN9FfXsVhl9WIBWNVZcOvYyXnWB/839tp/e+trKwzWmX9J/9mYOJ79ugGWROfkpgcPvQd78Q7ivEc+1Nmhx/ZH3o9RmylYGpFVqXZgoTQrmCtzr0U4ARQyQKE2eawCWNkewJo5dC8XdwLOJw2OHjlcAqzCgFZkb6LF0oSpLQGWmcVqilAsRUy3hul55fUXgFUAbQHZ4vXljP6ME/kHsdf+3qtS4+TMP+PchRbD+PgUYL0qFZ7u9NWqwBRgvVqVne73dVOB5z76x5x6+N9z6dwzzC50uLh1hbd+5zuZOXob1dWj6I0ORu6iaakaR//DoY2bVekFm+S5h25pzBsJTT2lZadYRkTVMmh5Fcb9HnEc0WzPEWkGPT8mklAaXbyvDCyvyuzwYW6vXkZrv/vW16z7Mb6402Hg/VfEtsaSHxHrifKqCi2LRDynol2q5hhDq7PeadC/8GUFsFoLyzi1uhrhn7AFInAW1/lE7BvilFgAVpSSG6ZitFzHZuvyBdYWZ2nXPOLAVz5LXz+D5TKeu5/d9jo74uS+vMq8NiINxXnbV7YSB53c1dclgZTsnEerzJA5NSXov633P+Ad/Z9BF5B8a7f0yX/A7osicre+boAlBp8Sas1D78Wcv00BLCt06ZkDNv70V5UbfbEVDvcTIbtiZVJx1y80SJliD9ljsIQl1WUWUExRhcFyZ2kfuqcAWCObw0fW0dRj8sLGIi9sO0xh1kyXVDO4EWDlpk6qrmNJMWq6YtfktWGbe6JfpHrk79/a4pZ7C579X3nh0kPEWWWPmZoyWK9Kqac7vcUVmAKsW1zQ6e5ePxUYdXd56hMf5smPfJCN00+TuyZ333cPR2+/DaNaQ6vN0Fg8hua2yHKTTAtJQpdHBjZOUqUbbpJRAcdlxjHwzJQaEeHOVZJRrwhVlgUwkTgRA8OrYlaaVNuzClgleUbdM6iNv8Ad6cN4y//lLS9e98Jv8SuX38Il/QFGbs5YyxFVlRFr2LFJZRyz6Pc4aWe07zjEkaUZehdLgDW/hFOtq8xAaU/JWirGogpgpSlxnBAlCVGcKbF8FEdK19Pf3mB5rkWr4pJG4SsCWAKG/IUH2G2tsT22iBXAGpIGdWzXJ0wFIBSgQ8CBrglrU8KR4VU0TwBWVV2D1eEv0l58G3jHb219o2tEp/5PehfvL1p3X2eLcAKwsgfejT57QrUIvbTGtXiTi4/+S5z2ctH4LHVqirVT0TbleZe6rAmzKKySADFDJuryfYCVuR3a6/dwcTtgM6sXAEtAmcBUGXYQiw1pt0kMkrJpMLCyqGCwImGw6uh20Z5My4geZT0h8xJpRgDcNfhHNA//N19ftNPXcjWSHYZP/XNe2HzXde3Aif5s2iL8Woo4fcxfVwWmAOuvq/LT1/1rq4C8KV968nEe/hf/DC0ZMAi2WT2xzgPf8Q4sU8wLhREwGAkAaR/Fqi8Ty7SbFZMEHo/2TLy8SjfaVFohYaJqro1uZJhxgKQHLs008eMxuWQM5rrKb3Nrdfy4iKVJlMdBynzdwoh3uK//P1E9+tO3vCabX/6nfND+f2jm82TEBKS4oifLNboZdCOfWjbiZMvDMzUOd2oFwBqNaS+u4tUbGKZW6K4EWCWJMppUGXSJAC1xtxflsKFMSJUxZRrRaXjKaVsGBpQl6depwRIfLAFY4uS+PXaIVtZYMH3SoIntjjEtey+HcG+SsARY8daLSoMlJp6altHu/3sW9Cdh8W/f2vpu/z7jp7/AaOfkKwJYYjSKWUEAllGK3IXBenbzeb706z9LLyz0aZOswQJrFdYMMr1XrVVZWlxifn6eSqWific+UdK2FYAl/lZqKtCdZebQPVzY9rkYVTly5JACp9IWFAZLL4cNXMMktzzV7i0YrGHRIvRqYBpFe04sGoT0yjWlJ5R7ItTgUP+XWJk/DtW7b22NR6fYePqDXO6+uWTrSrF6KfCfAqxbW+7p3m5tBaYA69bWc7q312IFSu3QaGeLxz/+R5x98nHOPv4YehrTnm/x4He8leZiB0NsCcZdasaYp099kVivccdbv4+ZIw/hpxpJNiL1HT60A3ZiseNfJc5tLNNhrlklsXX0JKGRwmyjyaWda2SGgK+q+vTdbNYZDAZkmbTSCifyishm0oTV4N9wpGGizbzr1lWw+1E+eWGT082f4ZjSWwUkVqy0VmmSsKHBhSggS0KONGp0DJcj7Trd88+VLcIVBbBE5C6i5iQpAqvjPXBVgCwROku7SE1H7uww167jWRqdhmiwxkX0zdcJsAqR+wNsNpfZ9D2SlSMsWDFZ1ML0fGwRxov4+0Do88TJXWmwarNobkPVuOZ/msX+L+Os/h2wOremvllA+tw/ZXDOIw7XXjHAkhgYAVha5xi65WNFHk9eeYZTv/k+Gp2lPYA1mZhTVgyGoVgm+dnc3Byzs7PqnMb+WFkZ6KaYjB4AWE5HtQgFYF3S5pXIXS7pROQuAFXAVhr5ZIY4uQvAitDCAZFisGrYXq2w5ZDJUfE6UxqsYnov1HQWer/KUfMU5upP3Jr6lntJz/5zrlwI2QretsdgTYTrU5H7LS31dGevQgWmAOtVKOp0l6+NCsgUVzAe0r96mcc+8ic8/9m/JN+5SBD5zK0vs3xkjdvvkxgOaX2kxH7CePciW+dPYZs5RnuJ5XvehbdyP3HuYhgxZlLjo0GFplllmO6q0GAtTqgaomnScQwLJ0youRUGaVCIgxORucS0Gh7Dfl9pXlzbUYunLZOFSYSfBNzb/Yc0Ft9za9zcgzPsXniYf9X/B8zPn2C9YhHqAbHeoJrEeGlKkFtsRhlZlHKk4uG6Pmsdl+65Z/EHQ5rzyyWDpSM+3zLiLm3BOEuU2WScygJbACyJTJFVd2drk+XFDo6eMdusMx72RWr9CgBWhdHCQ1xrrBQAa+0Yi05MGrWwvRBLK6YWlci9aJrtzRGGG6cLgOUVAEv8naqDR1nJ/wJ76dbEuGSXfpPR86cJeydUq+z6FqHowYpJNk35GSjK56VThMJgWVXSN30XefsomjWmkjc4vXOGU7/xPkyJqNGLSJxC6yTnrGOYBoku/mWhAlfzCwsYukGSxDQaDZIsUeyozBMWDNaMahFe2A45ry1w6NChgr3SxaqhsHMQobtlpApgyTMVwBIn9zDA8Oroprs3RSgMrGxy+GmeEcn4R5JzT+9nmJdWZ71gm77hrf8Zdk9/iHPbb1e72m+FlqHZ5RSh3IOSJHBwk+8LIDbJicwROwdlpUGm7B6uC3vuLOCsTcOev+FrNt3BdRWYAqzpDfFNW4Fg2OPUxx7lyY88Su/8eUzpyFQTlo4e58j991Kd7ZCkAfFwF7+3yfblS5D4iCFDqplo1UWOPvBuGqt3E0sWoRYSBTZ/OLCo5FV64RZZLploBi1HJ9ZyZUhqxznNWo2ePxQlstIH2ZpGo1pRAMuwbMUCuJaDY6b4RoLf07jDeILVwS/Suv1/+cYE2XmCOLh/ePQj/PnoJA+szbFqaXSJcGKPkRFQsyzyQcqVOKNPyppXo03AsYUK/YvP4w96tBdWqDRmlJha9EUCoqI4IVCZhpmyZhDhsy5gIklxHZNoPEIQZavuUat66ntpVb280ei+D9bBLMLCyV0YrLdytbnMRmgTrx1lSewlwhZuJdozGRU7TRF4H/TBCrdewKgLg9UsGC5h7HKduZ1fZLHuQuud39g9P/gM4bMfoH/l7r3XnSzmchyqpScODWrhVy5WL43KUQglJ9UrZA9+F9bC7aRaDzetcnr3BZ74tfdhOe1Cc1VqsBTIKCOBNEtXoGZmboG5hYWiHigvUDDF6qwMe5YMSreMytnOuGItsjA/R8WTmJm89MES6wLRd4kRrYj1dTwJlwz6jCQqp9bEtsSmobRFkEMXd7Rchh0K5jJIA7z8Aiev/WM6t/09sBe+sRpHVwie/z84c+3thGlrzzh0wuTdCLgEzE62Ys6x2CZs197vc119oAmCsQJYlWodt9KgPjOHs/Zm0rQwIpV6erUGjfas0h9Ot2kFXkkFpgDrlVRt+pzXdgXynMH2Fs9+/CNc+sKnOPP0l8gdk8N3nmTt2Br1Zo16q0Iw7rK7eYlwsEM07hOlpgqMJQlVXIhWW+bEm99La/1ektwk0QIi3+aRvomXVegGm6SqRWjRdk0S8RUydAWwWvU6fX9Ibpoy76YYg2bFYzgYYJi20rk4hkG1ojOS1ww9atGY4WP/Pe++L8Ra/vFX5oodXSG5+juczd/BJ+If5YVBn7sXZljSE8Zmjpc6+E6ifK2yEWyhsx0HHKrWaGUBx+erDC59GX9YACyv3lYMimjJRHcVRAmSPycCfYmkE1ZAVn05R6XlyTMG/W0W5jq4lkkqFhCZLHgv5+R+c4CVaw7B7H1stNfZCF1C1SKMMJKOAlhCnxQ+WLoCIQWnUjQJs63CaBSnrr4XxZuwMmnS52j/f6PWOAzt97yye7j/F8TnHmFwYZU0abw8wCp9or4iwCodW78SwDLsZsHAlTqsg3E4mS4MogCsxZcFWHomNrIaqaGROg1m1iXsOeea2WFxYYFKxVUMlzBYhlY4uudJ4eQuV9NRRqOStelj1ptYtqNYNMUiKd9+Tbn8F2azNmEiQvmQ0RP/L+84fBr38N8Fta9XsGU+0Zlf4uKlOv3o+HXg6uUA1sTzavJKmYxYFvDqpcBsCrBewQWZPuWVVmAKsF5p5abPe01WYNzrcu6pL/Lkn3+M85/+FA1bp7M8x8pdJ2kfXkOzIBMDxf4Go+2LjHs7amRd0w2GsTA1kWKwcvEZqq9w/KH30ly9iygTP/OAJHB4ZGBRpUY/2ibNHdWcajpaAbBMEzvKaNUbDIKCwVLJaQKwqh6D/gCzBFjiQVSragz8jCy0mDE1Hv/k73JX+wnefvwCZuuhr8+6oftn9LY/x07jb3Em/RucHYacHY04OdNgPg3wHQ0v0onqGmksoM6iazlsjnocrddpZxHHF6oML79AOOoXRqM1kexLu6tgKsISYInAWTl7l3mAskinSYiepUhA9uryAo6M9kcRmlrwbp5FODEaFaC0ZzSq2USz97I5s87VsUsgAMtOIOlgV3yVm7fngbXXJixuSW3rjAJYmQAsxUYkpJJTh0kl26Uz/G0a6Vm82XeCd+Jru4/D86SXHiba3GS0vUKeNIrXKoX1Bxks9fPsoKnoyzBYyrFVomxuzmCZdmuCGfeA1gRspVpGnEJnfpG5xcXSdmHCYElb1FRu7Yloq5w67fX7ubSdc8XssLSwqACWXBelxdI0LJk8lDavZGiKTUMako27+KGPVW9h2q5irOQ+EK6oAFiFyD3KXJJUx8pGnP7CR/mO2UdY7exiLXz315//OPgC4cX/yEbPYmf47TeAK2EEC1ZKwacy0PmlAKuIpDr4mD3dlvx1Txmsr+2enz7qG67AFGB9wyWc7uCvvQJZxu6Vi3zqD36fcLfL4MrzXLlyjvmVOe649w4WVpfQRPirG4zGV9m+fA7GPfQ0IJOF0PTojkLVzhFwZWkZmmFjNlY58sC7qS3fQSKPIyD2nYLBUi3CTbJctFTieSW6GGGwDJyEPQZLpq+EZbE0aFT3GSxpsZhGjuvIIuUw7IfUpI13/mm+/NiH+K//8/fihH9BLX0GpzJf6FrsRdAr++XOfIiuwvAxxqNrbBh3c9r8YZbaDS5tW5wZhJwLI040GzSiMb6jUwkywoZOEidoic3AsNjob3J7o8GckXPbYk1lEQYlwHKqTaUfEmG7TK7JPwFaImoXowRhCSzLVu2wJA4YdnfJs4jlhVmqFZfYHxdROV8l7FnQwCQqRzEPYtMw/yAbrVWuDaVFeIylSk4St9DsEa4wjKJPmlgWSButrEx29QW0WgcqDTRdAFZKQo4vmYi5gOiESvBZVsf/jpYVYrTfUdT2xrZWvAXRFfLtPyLdvcJwc5EoWFULexnlWLrbT5iSAnAVLUJNmXAeDHtW8S2iASqZIJWeY1Rv3iJ023tgQoG2ks1SwEGHOIPZhSXmFxfVNSq0VLkgJkws1R6NBWTZdWbW7+fyLpw35llaWqQmocli0yC53dJVFKSVBOi2pxgsMwlVVE4QBapFaJq1YpK0dPIXgFW0CDOCVI7NxMkjTn/u46zU4ehiiNb9jyzMtqgsvhucta/8NhGcJb72Jwx3LrCzdT9DfZk8G6jn3OjK/nLA6SCzlYno8QaAJfer1Ej9hU8B1l/7W/Yb5QCmAOuNcqW/yc5T3lDH/V0uPvcUpz//l2y98DzbZy9iqTf+Hm//nneiz1dxZqqFo3V/QP/KJv74Eq4E3CpAkDAKMoYKGVWUOaiWSt6dmBmYmM1Vjj34HuordyFrZY60CB0eHVp4wmApgCXi35y6LQxWocESgCUarH4wUuphIwdLh3q1wki1CCUyR8eydaquUGo2cRYShj5uAk998j8xVw+5761/g0X7cSraJlZ8DjO5gK7baHlAmlt0t66wG89gNO+mny9yvvkD1Owm85UBl3YcnutHfDmIOdJuU08ixp7FTGoxrEgoc0Lu5/TShP5gk3uaDVYrJrct1fcAVnNOfLCEwUIBrELMvj8mP4l+kQigKI7VwrVx5SKeY7I4P0OrUSccDdUifjOApZL6BJBIFqEIgeSf+C3pLsOFt7DVXGNjaJKsHmG1KtdsBqw+VcNSgm/lDVVqlJSlU54TXjuLUeugVZrouoChWIGBIBMmySSNfcUsRmnKfPffog2v0szP0vGGmHq1ONZwR+ITSSOPdJQRBicUWyko46sBLAWGcl0BrJtqsMoW4c0A1qlffx+WWzi5H2Rs9vRYRtGim11YLgGWUnopgCVDG6bmYOqFLlAAVufQ/Vzp6pzXOiwszlPzPOUfZilfLfHDEsbNVwBLcv4EYOnxkFAYSK+KYdTJpb0mxyNRNKK7y3PVKpZcAPXqQcLpx/6S5XrOkcPHePpsl8X0Ye6cfRHLsdC9RSrVZTDKDwnpiNHwCtnoPFoSs7m5TC9dxPAb5BWPLO29pD04qcekJgX4UpBL3adSnyQV2X2xFbhqIniX+phTgPVNtha8lk9nCrBey1dnemw3rUB/Z4uP/rv3s/XsE4Q7G8RhQO5YLK0f4tu+4y3oMjUn/0t9ht1Nulcv4grb4hhcu7oJ8glft5VI13Zt4iTCND2yOCSPx8JjYbXWOf5mAVh3kyXSGvGV0egfj13qepNBvE2uFWPxDUffA1hKg1Wr0vNHaIZM4JUAq1JhPByim5ZaoEQ8Lm202I/RKhG9KKBpzzF4/hm++InfwshsVpYXqXgesdIyJVTtEQvOKT72bIuZ5p2sv/VBdq/uYFgVvNvvYMaaYW0m5mLX5fMbIz51ZYuG7WKFAQPHpOFr7BoBjm3hJQaxllG1Yr5tcYEZM1YtwsHl0wTDPgcBljBAirUSoKlsGURaVeTACYsh/lhZGtPd2iBLQ9ZXl2g3asS+rxbwmwIsZY5ZZBEebBGmmsNo8SEGM4e42oVxZ4EF2ydL2ujuEA+rMOCciL73VlOIBltolRa57amWpZHH6nFRbuBYrpos1W1TMVpxljHcuAz9De5ZazD74m+onMahvqY8zTTdLmibsi32NQOsr7FFmJk3Z7BMZ+Lkfv2fgWrOGrrKDJxbvB5gSa0zLcPSXQWw5LODAKzZw2/ias/gSmrTabexLeFV8yIqRyGUrAjcNj0l9LazCDMLVApBantYoqcqRe4CsHJpPcqHGbkX9IgwykkCg2vnnqXjdTm0tMB2F5phRG5V+Ky/ieZs8w7rNGm6wUWjwUbgcSVbYT1KOWFGGAMNrbLJONaJXY9KUARaH5we/Grs1UsB1vU6rCnAmi4qf5UVmAKsv8pqT1/rG6+AfGqOI84+8Tke/r/+Cda4Rx6NOHzXbdzzjm8nb9TI0gQrScj7Xa6eO42uR4zDLpaArtQhCMTLx8Q2bWw9xcx9jDxgN5C4lwxTSzFMF3tmnWMPvIfK0h3l+FaoNFiPDm2qiAB3iwzRn6R4RkZcMlh2mNKsN+j5AwW+xLNJmIJmtcJg0Mc0CpG7jNZ7lgNJxoCrbAVDWs5JDtkazvhJvvTxP2Hj6mWiwKfmiv96RiK+VZrB3H3fztvveztXjRzdj9ne3MW74yRO6NGpDtkKO3xua8Sfnb+KZ7i4ec6w5tEOLTbTAZ5t4iqteMRC3eA71xapa2EBsEqRu2iwhMESgknYHmGxhN1QlgMS9lyygOLmLtYBeZYQj0dsb13lxLHDNGoV8ihSP78RYGUSLKylys5A3MdzLUc3dKXBKqYIbaLFN+HPHeHKdsK2V6WddsnSOmZlTO4XQua96cEDTI+Wh+RWQ1kZkETYArA0jVS3lHYr9IeYnk1muWDaynXfCnscXVygefoDGLnPyGxhpxJU/RUAVhETuAcA5Lu940ll4q6YIpyEO0/A2V6LUIYEbgKwHv//fhbdkhZnYSyqWL7ytdR/dZRwfwKwFNC6ixWdAAAgAElEQVRULbBMSfodQwCWtK01ErumGKyNgUk3iqh6leKaZKLBkmfKoIKAZke1ZkWKZeURLhLkHZGYjpqCVSBMuU7IdSr0d6r1JrFLsYXtzUC0hTZ+lnS0wZXLPdzxFRxiEm2FSq2Du/ER/FqLp7JjzEbbDK0l7pqFubmUwahGpZ5jDG0iQ/Bz8LIC9wngUqC3tK+YvLG8YoDVmcNZnU4RfuNv0NM9HKzAFGBN74fXRQWENRF9T+/KOT7z+7/B2U//BYZbZWZllSN338HC4QUMTzyafPTNkH7vIlF0FV3zFQHhhwZ+YBAGIZWKhe0Uvk6yPkRRyngU44gJp97GNnJCbYBWW+foAz9EdfUQSWoqJ3SxaXh0YKspwp4ALGkRolG1EIU7hoTf5hrzrRZbvS66ZWJquhIS10XkLi1C0SypKUKoifeQ6eH7Iwa712g3PDTbxa40yIdDfD9Uj282ZtTUmEyjK4sE22DOytD7Vwl7O1zrjWgcvp2hUeFI1WE7ihgk0O2O2NnsijiMfhRwxa2pfcrhVnWDuqax2mqw2K5jpkPetDJDeO7LDEZdaksr6BLvowYFS7ZCTY0VC6tYNkgLacIyCBPlj4Yq7PnBu++kXrUIx2I0KreYiNxruI/+E3Lq5MQUQqbChqDweBIWq/C3iu0a23P3khgeY1zCzATDQs9TpaFSYKy8cw/qb252M0/c0A8adhYLdNHyFF3ZPc1dkt5l0t4mFSNRujlxqRf9nepeSiNsEsdT1qDwtxJOqWxVSmtQGUSVYmyJllFDAuKJtS/OVhOG8jOnTvbgezDmbiPTB9iRx/nRJT7//p/G9JrXabD2z02OxyI3NGYXFphdmFOvofRoyvohVNYhmujN9AqaNwfVeRK9wkAorQPC/OsWgxLE7WUeihZuohebCNzK89wDNBIXrqNaxFGe4VUccn+b7vlnCK6dI0991bJU0nj5g1MiNalVjpGZ2LnL7OI87dlZLNtg1O9TsW31hzlOkuuc7CfXSupdmIwWYPxgC7VA3fvB5BN7hsn1jyO5MIkyUN2zaag2aczMYSuAVejYpjYNr4tl4TV/kFOA9Zq/RG/kA8xVWPDu5jV2Ll3gcx/6A8596XO0PBtjpsLtd97BkeOHMC2NMByQhEPFTvSD5yExyCOLPDEJo0x5N0lrrlIRHY5OkgQE4YgkFl2Gg2VZ6HoCormJfSKth906xsk3/xi1tSPqOcINhL7FI30LL/WUD1aauzJziCdCK9vEzDLsDObbJcAyBWAZisE6CLCEwXJti6pjMooy8iSmoscE/R3mlpaIUp1EPKQMMTUysGyJQJEFyiCQto1hMutkeGGPeNTn0laP2uoJAqvGsbrJpu8TqMVeJ4szKnWHYRzi5laR0GLJaL5B5IekYYSWRWRGyv0rs4Tnv8xw1KO2vILuVjEVepB4lkTF4YjBaJFLWAAT1SZMEhzHUVE5g50Njq2t0Ko5pZP7PsByFMASV/BYgakCthQLrlrYS4AVmQ6bjVVSiSLCVu09cTA3JgDLEjF2uRWBfXvfFqaTxff7v9r/vXqd4kXLdmdhQrmmX0MLepjRCFd8oDLJWpTWmQA72de+uH3CRhUAa+JPJeye7LOYEFQLfwmwZNpOGKbJg5V26KYA6yKf+5WfwvAKm4aXbgJKLaVX6yzMM7swX0xUyjEq4bxEYRdMo2Ro5nad1GoQa8JqFWD2KwHRPTB6YFKvRDP7JT9wXBIqbZgmuWEoxiscbjO+dp5w5zKEUjMZBCn9vARsqZqlShcnGrH55SVm5uewbIswCJT5rrDQ0r4/eP4HAVbJHarjOahTKyBXYTwq10HZiExuEwHuU4D1Rl5Q/srPfQqw/spLPn3Br1YBecPs726ydfYFti6c4cwXP8Pl088SjYYszi6wdugQrZNrzM5W0XWfcX+DZDQgHfnE45Cx0yUOdLLIJRNvKy3FtGMMJyUKLdIsUa7XSsxrWupfrvQ4IXnoqk/dmTnEbh/n+AM/SnX5UOEBREQ0tpVNQyUXm4YtgVbK1tATFGJbBYOVwVy7zXa/qwCSMFjiN1SvFC3CidGoaLA8x0IydqPxkMWahZX6LK8sc/HKjmr31BpNwiTBDyPCVBYyi+HYB82maSZUs4DEH3JuY5vqwhEyr8nxGY/L/T5+mYNoZDmVmkcv6OP64lqfq8XQ8VwyTZgoESkLO5Zy39IM8YXTjMZ9asur4HhY0rdTWYNyHKECWoXpZOFgLsMCaZrgeR7+eEgWjlmaadFpVfBHo+sYLOcPf14xWMIGagJilFGoLL7lYqqm/gqmyIxF32OpWBiBDGKiKWYZwkAklkQMlyBqEoY8wSKl+L0YSyy24ktNAULFlO213CZAKCd0aqptZuuiYZIEI8lZzNGklSioVEKRVRuwQFR7C3sJsIrVXlfAacJgTXzmFcAqzTDV8yYThcJgPfQezLnbSOmrqJxzw4t87ld/SjFYiuErT0B9pf4vUE8SuDVmFw8wWIWUiswU3V+uDF4VyBOtoeEoLzcnk7pdV5S9bxXrVRRnD64qbm4yGVmWc3IckyfKYEmcCoOVU61XiYMxF04/i9/dRrccYmHb1P8KzzQFgBUglAEQjeW1FWbmZlV7WMxsZSJRgLxYfxxkHgumUVnj7x3zjexVcWmSEtyWPm0H3nASGb2cMlhf7S14+vtbVIEpwLpFhZzu5tZVIPHHfPy338/5J77A9tUL6HlIrVFh5chR1o7dRnNuDj0fk2QDBqMrDAfXSMUQMdUwc4u+75BkIbroq6wc3RTtSKyE4mHkyYya8vqxLXFhF91VzHgckIonUFbHsVJ0z8eoHmL97r+Jt7heLmphAbBKmwalwcpd4hzcksG6EWAJMDGljWLoaopwOBRdlkwRShacRsOz0HSLnWtXqeVjTq4tKt3NmXNXaLZb6t9g7LPT7RLIomOZDMcBtlHB02KqekIS+VzbHdJYPIzTnGfGs9kU41R5XTnPLKda8+gHfSLDUouPLGSu4yp9j7QM5dO+raXcv1wALD8cUV1cJpcaycQYmmoJFgBLIGWxECs7pyzB0HVM01RROQJQFmeazM3UGfZ6xXRg2SK0BWDltRJgFdEvL9ciLFqHugrGFr1P8TixIpBrJ1B33+H8oAGn0lrlhQnpdVsJGoqWUdmWLPDKXotJdGFamqrJQ2GAZC1X67mqWdFPnrQIFYUnz538t5xYK5gr1aVS+1VgZC8250A7S1jALEN3GyXAOkmq9ZGw57ODC4rBMivtAhzutVEnwLCQ9u+3COf3QKlisHRJD8gwVdtVGLgCkKm2tAjZy71OwNqkTtJ2ndTtxvqpVuEBYDMBffLcotObE2UJpmUpNvPsCy8y6PUxTU1N7RVt1KIlPIn/yXODKE5ZW19lfnFO3Veq8oYwWPLV9e2/l7YI91uu6lqULcOJTcONE4dKuyW37hRg3bo36+mevmIFpgBreoO8piqQJTGf/73f4osP/y7jLMKpWCytLXLsnhM0FjvEukaYxlR3NtkZbBDnYzClTZUSBSGjwRgzb+DKJLgZFnqMVCJcLNLIwqr7pIl8UpfWVEoYJERxhmlmpLqBldep2CmaOwJ3jbU7f5DayvHS+8kn9l0eHdlUqBVThLlLoul4poYmGqy9FmFbabCEdpFP6eLwLqJv0WAJwJIRe3nOjDjA5xq9zU3SwTXuOLzKTrfPzmBEo9WkWq3hBwHD8Ui1BqWVGYQRpOJ0FOMaKXEcMgwzap0Vqu0lOjWX7SAg0XUMIQviCK/iMggGjDUXWzfI4pi64yhbiVE/UiAgNEbcu9QmuXyGMBpTWVgiMYSVE5uGnCCKCeO4EBYXgimlxRKg6LmOChvubm3hmLDUadNpSjRQT+ml9gDWIz9HlhctQlmZJzEkB1uEClRIPqQeK1m1+F0V8XcCETL1nDhzC5hQArQCZBUAJM4EhB1gr0rm5+Vu9IINKoCQLVYFaaxc6wsOR9rJhf6skHfva7AOtgiL5mHJaJXaKzEanYAjqW3RIpwwOKW2Sdg0t0H+0Hsx50+SaX3MEmB99ld+EtNr7wOeA2zdBNyi60q/NDtfAix5jLTVLEvlXSqPK5WTWDJZ6pLZZd322b89gKUCtPe3g8D1Ru3adY8TI11TGM5ATTcKiHnuy2fZ3h3gOaI/jNU1UyapAvQmmYC6ydiPWVyYYWV5XjGpumErxk3lL8aF3cL+JGGRx3ij5u7GFmEqyQjldhBkFcyhFGSqwXpNvel/Ex/MFGB9E1/c19OpiebiiT//M84/9ikuPf4lxjubzB1d5o7776M9P0usRVi2+BHtMB5u40jmnWExCiNGQaBEqyJ7lvw7y5A4F1nCc8JARNEWnllHKKrEHIKWkIiReSBePjGWJU7Wjpq+IvbwzABdAax11u/8m9SWjxdBt0ZMFlf58NijptcZxDuqRTgIQrQ02gdYac78jACsnlpwJLREokia9apycheAJTl+rqHRMMBPNQJ/iBb0qbsGmWYSZKJHEnxWLHqisQnDSIEZaXNZVgXbyDD1lHEwJs5MNLuJ5TWZc2HH94mNIqbHSDNqAu5i0Zw5eIZBOB7iWEXY9HAUqfie2PS5Z6lNduWsymh05xcIcx09yQhTCCXoWfRfAtpksRR9mBA8KihYZ2tLgndyPEtjpurREJG7778swJq0CIVJvK5FKCavKsTZwNIk/05AmCbelyqQW3E34hCfFq2uCahSgLkEWMKDFCzV9X8BhTC60Exdr0Mq4FQu4ECm6co2lC5mpmWbTREfyoKz2IcwRcWCXQquJ4aYJcCS5xZbmUuoDEYLPdCkRahex67Dm9+LtSAAa7AHsBSDJVN5B7Rlk7MpzlnfY7A683PXabB0uzA5VdOHEnOkzlm8rqStKOMNE++wg4wYGDI4cECepa5DqZ2axOTsH8N+cYWFkilSyyhsH3a7A7784iXWj5zkrofeiVbtlIC1fE5aXIPuxnm+8IkP4jmwtjSjLFLknhKpoa4XflUHAdbLDTO8RH8l7vIHANbk+Xtu73JdpgDr9bQ0vK6PdQqwXteX7/V/8OJf9eKXHuOzH/hdds89x3C0Q3Vphje99SGW12ZJTVsBkmDcJ+xeIN25gKeHjG1pgHiEgU7op8ruwLMMkmiM5mZqanAwFJBiUqtpGOYuabwN5gK9bkgcZlRrVRxHdFoyGRcovXUeSgBzgF0LMKpHWLnt+7Fn14mVDkkMKF3+aOTiZR67/gZxahNkOY4hzIGJnmW4pQZrq7eLbpqqTacAVq26x2ApgGWatCsVIiz8YIytRwz72yytH2V3GBBHEUkS4Vo2jWqVcByQZwWDJG1FV9gBC8biNSWTiIm0gWzubJpcHfQZy+PygsWSc+2FA4T8qlZswnCELSanlsH2YEBuWjSTjDctzpBfPUeaRziz84zTHC0uwq8FYAl7Jq9vCHizZTDAIAkDkjjk0qVLrK4sUbF0PEOj5hkq3+7gFKFdMlhZHqFJzTQ1j19MbinkULb3FJIqdGG6IDgx1sxSxRZKm1TOaR9E7bNX8tN9H+8S4uxhAa0EES8PslTQrzAtQnIoQCRB1iq1WdlqSKvyJQ7uXw1gyX2j2qg3AKxyQGACsOzF28n04V6L8LMCsFwBWNdvE5ChgJOhK4G7/JNTVML2LEe3EjWAoIs437ALuClmt5ZFKg7+k2lBZTI6meIs9HQTwDL5+V4OomKfJvW8HrmKMs2yTTVkIlOeos975vlzjCKD6lxL+dEJgyc1NS0b16nguR61SpPdy9ukYY9DyzM4eqoyD8MgJpf7KpXWYqnZuslb3UGANamNPG+fwZR7aN9LSxi0KcB6/a8br5czmAKs18uV+iY5zkIHkTDe3ea5jz3K03/2MNvdLgMRt3ouD33Lm7nr3juIIx/bykj8EaOdbcLRDmkmjJCP4RjE0Szb29sKYLTbddJEJwiKFlpvNyOjh1tNsW0HUle1BUfjIVEwwnVdXNdW8SCFLkRlfZDrMb2tNjMLIvqOsb051u/8IbLWMdUbSkRQnlV5eAcVlTOOdsTFkTgvct+kRSgaHicVkfsMW/0dEiNDzxOatsNMq8GlnU0wTCzdwtHAdYWREr2P5BVayhzSkxZiOCLLfcaJg6l5tKoueh7RDUekpoOWWjhWRsMzGQ12lZ2A4zVIM52Vhsal3phId1UOn5YENGsNdns+sUSi5Am6mJZWq2pBHYkGSzMZ6z4/OrfM9tVn2dZ9ZitzjHEI0kyN/csovu/7qsaVSuHGLd8nWcJgKIyYRafdIgtGtBybmpivxqGyGd3zwXrk50m1GmKTnumFT9REk3NdW08Ts3VDWVIoxGOUWi9DUxOQoZ+okG3VSiptFuT5hiEgc9/V+0bGZcLoTH5+HStS6qle7k9NsU2iFy9/OWGx1JnJRKWyryim1+Q4ZLBBRNoKn4lIb+LTNfmvLPqyS6dO/tC7sBZuIzP6WEGNM73zfOZf/xR6OUU4qc9BNkehVkNnbmmB2flZJbxXrykMnCHWtvtC/kmrT34WpRUcPVSxOJpM6xkOti4xN4ky5ZVJPoFPcq11sRexzMK5XuBbqSVTNSvZQnlMnEmodE5ihFgCJgdw6dwVNvpbxPoAv1qnci7j3ucu8Zvf5+DOv4Pe1tv47174Nzx3xz00jBGrczUkySjRbOIoxjR00lD8y4SFOwACSzZuEug8YSVvps86mFMox+3EOpGtMY5HNKwKneosVnMOa2kJb/52ZSg8tWn4JllsXgOnMQVYr4GL8EY6hI3zZ/j0ow9z7ekvsnvtEqmMxNfrrJ84xqHjh1lcnsO0MvrdLlEQ4Y8vY9CFLCBNLeK4yqgPcT6k1jCUNYAAlDgeE0URUWjiWBU1Neh4hmKqxiPxIZdPsqEyWbSsonWyN02oFkXRbKUKYHUW5ZOz6L/mWbvjB8naJ5SwWgCW6Ic+sAteVmUUbZMlNj4mhkzEKR+sHCfLmVcAa1cxL1aWUTMNWs0613a3yG1HfOIRbqHi5MjkeBBlakEThqRaETftBF+LMYwKVqbhiZg99unJBJ9To5XnijVwPIeRPyZVIbwG/e6A+1fbXOyOCDTxE0rQk5B2o0VvEJAIEkwTpSqS15EWnIjmc81gyJgfmVti59pzBcCqzuNjM47FYFRAa4l1hL2Skfw4JggCVTs1Reh6VD2HYNhTLcK6Z5IEQQl4yrDnR36ehBqaACzj5gBL/iaUAalYI6gcSRHmJ+JTrlgoYUImwumD+iBhXtLS7XNvFu7A9NvBqbQ9kFVOyknv86YGBhP/q7I1uGcoKreNsHC5ZAMKyCqyGlXunZIMyTUVUFtqhw4ALKVlc0SD9VKA9elfFoDV2IsBmoCkfUB4c4CVm0Xr9uVAVpw4OEaicjAzy2N3lBIEMeLMlgmwVyCxYBMV66aAroklHmQysCHXohxuUAlH0sIWllNPSfKRsisxg5xnnnyWy9sbqpVsxAlr5x2S8DJ/8M4mbva9NK6N+dH8Ai/cuUI173F4uVVMtIo0X3zOxMJC6npg22eryonEgwMK5XFPQOhBMHqQ5dKGIVRMBQgbdoWaVcWoNDDaLWpHvlVptKYA6420Ir265zoFWK9ufad736cK6G1d4y8/8Bs8/5cfpb+9wczsHK3lRW47eYLZ+RamKUqXgNDvMhh2ldt0ngYkyVhNFYlnpSwQ1WoHxxuRJsL8BETxiCiUN0Yb1zMwDYcg9EniFH8smhqNStXA9sQ8UgS0xUGpT72i6xHmQ9iSPGDnWkMBLGFcHG+O1dt/gGzmRLHApwLyKnxgB2XTMIi2SROTsbwp62J/baqWkisMlmiw+l3lD2SnORU0mo06G/1dTMdBl9gWJLNQMvFgMBZBfuFRJNOGoiPa8EMalSpO5GNGfdU+G9s1NK9Jbes8brNN5tbYHoqZo4Fr2yRhxG1tl/O7IwJMBbCMNGKm2aY3DMgEtMikXJ6oMGZZ4wcjXwGskRHww3NLisHa0n3mqvMEmoMvXlCy6OpS40LTM2GN5GtZBsXSQFgt2y4YtXbdo+aZpH5QtpYSUq2KTBGmuTBnMblqEYp2qsgjPMi0KKsAqYdYI6gYncLctDD01NEcrQBcalKvWOj3NFYHOlg3Wgpcv2IXbbE9MHJze6hSC1UYeSrgMnnsJD6ojNOZACllhaH2raOLnm5Ps1UKzic+WV8BYGkCsPb0Ute35ZQsf4/B6qj9y7SqIVmEpTbuxonAQlPlQSp/MyGbo5RPnzrLc2cukkQxdq2trDiEnrIUc1Wctue61Os1FdlUqVbUhxphMYUdlq9lStVzpLU6ZrFpM++ZPP7Yl9j1A1rL6wyff57bng74nUOXyZfXeG7ub/Hjn/og977zHZyxxpjhBoeX2mo4QdzpXWEhRX9VTrweFKrvX6z9fMEJ6Dz43xufM/ldzbTZGY+I0oR2vUXdrVJp1GnMd9CX3qY+rE0B1nTZulUVmAKsW1XJ6X5uWoFg0Ofc04/z1Cc/xJe/8Ek1fj27uMjhEydYPLxCxTPJ4iFp1CcKe0Tjrpoy0/WM0VAmBB1lmJjmCaabI0NSem7jh9LyE02Jqdgc+XRNbhFGA0ajMWlskKeuMums1sGwh2ipuSeM3mM+5FO25LblAdvX6qpFKIDJcmdZOfkD5AKwDGmbjMkij9/fERf0OsNklyS1iHKxQygYLAWwEpjrFABLJroEN3oZNJs1NgddTFcy8nTsPKdZNZXgfTAaK1ZINFaubSjNyrmNAYvtJg09opqNFcgYGDV83SN58s9ZOnoSW1p6YUYki7ishmnK0bkqF3ZHhDIxlqeYaUBLGKxhQC5oRewB8oSKK3UVcOer8fiRFfBDnQW2Lj/DBkPmawtEhmjEFExQTJSwVsLQKGBlCKNhYojr9nCE7TjKDmI06lJ3LWqumL1GJRgpAdYjP6cYLPKoBFj77ayDU2vlRVLHL69cBEHrJJpMocnxFPE3B0HZHstz4E6c+F8VbM4kWuU6XmRf2H1Q4f2Su7nQUqmt9MEqZWLKEFPafQJwFESWGKE8UyBZ2VAphfxLGSz1cjcBWNIilAnD69um+yBLDXKKBmtpntm5WdW6FA2WAlh6cY/fqFErvpe4oEixkZuhwYc/+zynnr+kpgttq5jek+s6+afYK2kJV10qFY96va5a7AKsvEqFWrVKs9LEsy12N89SzXZYqGQ8/dRTVGdXOPm2b2X4mXOsbPT5vfVdBm6HDfPt/J1Pf4D2j/wwnzn1Saxoh3WxBxFdWg7Nikfsj0hLgHWwzbfHQEp1Jy76B66b/H5yf97IYsn3w3ECpsP5S9fIcp3Dh9dZWpplabGDszIFWNNl7NZWYAqwbm09p3srKyBTTN2tTS48+wQXn3qMF099nuHOZRYW51g5coTVo8dxqg553if2hyAsVTwiHPelyYNl2owHknHmI1biTsVBM8SJWUasY9WKEVbLdQuhehSKPkjaVTlBOFSLiy05b6m8hoZbyTDsEZZuF8ugoJWDZpFy3EbC1tWaAljSQjHdDssnvg86J2X1JI5H5FGFD3Z1GmabcdYlyiyCOMfMEjSnAFheqhUAq9cltyzFeigGSwBWfxfdET2VUQCsiqUWBNGHNaseRhJA6itWaBwYShhfNRLqumhicvqJySi3Mc4/RaUzT+rV6GcGsekRpsrEgOW2w0WltyryC2Wfko3Y7QdKGC0O5QJcap6rFrQJg+WbvgJYm5eeLgHWIrFVEairBgGStHByV6UqwVWhN9IY9PuKWarVPaJgSMOzFcDKRFWvFsACYFkCsPKq0mAhDJZMtpXbjQBLQIQhnlQigJdrr+mMEpQfmKfnBZNStsOUv5UwkSL+Vr5bxXbQr0m+Vtl5k600St37VumsXp7GKgwCSuaq8GQo9i36K/WcXPmFSayQXG8VgK3sEUD5qU7AwKQFV5q63xxg/TR6pfmS45kADNVeNCWL8AYNlrT69NIw9AYdlhyugApL2rMabPkmj/zFMzxx+hq208DIAiqeq7ysBLwULFXRihXmSoxk5Z/j2Iq98ioiVK/iVhpUvCph9xrzdp/5asipp56kvXo3J99yJ5fPhGibW2wYO3y+aXDofI3D43Noh1Y59/yzdGo6h9YWlGO+OOfXxXx3NCQz98OeD94jxXkUZqLXtf9K8b5q0R6wdzjIbF3cGnLlyi6XN8Scd4uF1UXe+13fyn23H6Wx9pBiu6cM1nQZu1UVmAKsW1XJ6X6KN7U0ob9xhWc+80lePPUldi+/iN/dwPJc7n3wPlqzLWbmOyroN03GhKOrRP4IRAydJtimSRCn9MRDx6zj1jUy0ydMAtJYIw0tSG3sZoyW2yqTLY5TRkOfOBGRu3wCFwsBGUs3VYswjnJqDZtKNVfHV1g3Fl5YEz2JOnY9ZvNKdR9gOR0WT3wvzJ4sRO7xGCOt82jfpGm26aXbjCOdnh+TJ6VNA+CKTUOnoxisTHywMskc1Gk1a1zr7pDbNlZu4eiaaqXJeLq4nx9enKVuRGTjHo6WY5qSwVcIxT1h1ESjkhtoThVrNFRi/1TXkFiZfu7w4taIfgjH52qFyN1wlNGkkYS0Gk16fV+xUdI2FPsBAViy9gvAEkPUyAyUBku1CDWf+do8ge4RZSVzVYKDCbhSQ2viLm/ohGFQANY0IfL7LHdmaFVtFVRdbCXA+uD7SKgqpk6As4zjF64Jhe5n0upTrusy+SZeWaLVMnVlktqPM3qBxLH0FAAQhkUtuEqzc2Obcc8H/SCmOgCwDjYIX84QYf+hhVC/aBGqxt8BNkvaorZp4GYadiqnVcTUpIr0kunBA5l+pbVDwYLJlMPLa7A+869/WmmwJkDhRoChMN1NAFa6Z956/XSlqpNMn4rTeRqzMYY/+PgpnnxxC9ttoRMq8CQ1lesgjLCkHAhukek+AVXCXk2AlrSE5Wu3VsNzKqT9XVaqMuDQ44mnn6W5+gC3H1/i49cyTsjS9XcAACAASURBVD8+4PilxxjYY+q6TVqps52cp6rBifUFVlaX0N06oyClZuokct+YhWfXS5kqicApQNTBbQKkbgRYB/ex1e1zeO0unnjmEr/34Y9iNFy+41vu48e+5ztpHHoz6VTkPl3JbmEFpgDrFhbzjbyrcDzi9Kkv0r14jtOf+wSD8y/g5hGjKOTEgw+weuw4TqOO6Ygxpc9o9zJ5PCBJhqrFVHEctjd3lRC70uhgyKi/3UM36wx9GAxibMOkYhtkWYRelQktneEwZDSM1JSb48obcsEmpNkY3RQAIIyNpX5nmCmmmlyTT76FC3kBtAq3bayEzcsVBbAsyRZ2Zlg8/r1os+KynZHEI+y8yR/1bKp6jc3xVbqjhJ4MIYrbgETlIBosbQ9gyQScaLCalk2rVefqzhaZ6LI0kbmjdEpEIVYW8uBth1isGuijHcw8Vi3RES6xLj5eGnocKAbJdKokqY4rLvVGQqQbXBpmPHF5QC+xuatd4+LumEB5HqVKg9VptuhLrYRpy4XBKkTuwsOMpEWoGYTaiB9bWKG3eZodM2CuusAYi1GUFAHGBybHlLi53ER4rrRQec72xgZ+f4e7jh2hU/cIJE9RWrckJFoF+4M/R6wYLNHYCK4rptQUfCkBUgGyxMFdfKikDhGZZZBXagSWyzjJyDRhMPZ9sJTZZzlhJsLqEg9NYNHL/mleN0H4so5TBwCWit8pgJM61onYXdi8PMGW6dE4xxY2UyJ+lL5PWXyWYvcDLUJlqvaVAdanZYpQwNcBluZ6hk8+ROy3CCdThKYMY9xgSnowGijGpCbJBnHAxjDlkU+c4umzuzjiKC+2GLmY7pp4nrvXJhSGWBg5Ebm7nkdNWNVKVbUIVfuw7uJYNtpgwOFWzEylyxPPncGdf5B7DtX4k7MbfLh3Fz/7x/+By8EpukdnCNx1Nt3zeJnFXbcdoTU7g+62GAXCYCm6GPUHXAKsyZRg4cRfiNyVP1ppM3GwTpOA54M/m1zripXT8JYZRQ1+508/xoX+Jt/y4B38Z+/6drxDb0FCCqYM1ht5Jbu15z4FWLe2nm/YvQWDHv/hF36e3ReeIhpsM4x9Tt53L3c88CYq7ZbKHTOVZUCX0fBFkuiqChtO8xnBF3S3QxVZ057XqTViojgiCdv0uwFhmNFo1qg3RBC+wcjfJc2OM+ztQCbsTEWJ0MVs1JbJuDBVHksyMp8kBmEoWXwOli3i7usnkw5esEyPlchdabC0QoO1fNv3kXduw9RgnAzwtRof2tVoDzIq2aaaRLqmt3lyEKBLhpqZU4kDjrTmeXE8xNZtDFK8PGd2psU1sW7INRzTwyGlXdUJI4m7ielULW5fbLBS1fG0lDgSk9KYRAKOLUd5UZGGCCYjCMhNG9+scKaX8GIvoT+OSJOA29uzPDMcoiU6qS4TlCFLbpPLwUjgFpYGtjjJO7Zq0e0MxQfLJkxH/O1D6wx2n2dHC2mY8+yEqRxB4aQ+ab2VLuXKPkDTSXNNsVxJFOBaBsOtTdYWZ2lXbJVLpxZ4BbCqmP/pZ0izqrLBEO+t1KqSmaliD8kiPLG8CGT40mJo5lSVGWdOnMS0rDp93eaZUOw6Mga5hR9ldCyTWhYRJQGJ6OCo0YsGzFkmI0KqmjB8Ypiq41cM2ukIW8xZnTo7ma3auh0tIjMj9MhlnDts5yEdS6eaJozMBC/3uGqAN865TfO4RJ8dLcazW4zDgBNeldUso5f65IaNLbZqMlkntZvo45TYvfD2UpEtwiRVOphv+h7itSUqSYpvOFy7doaP/Kv/HaumnK0mQYrXvbfI1KgI0RcXF5md66h7vQCmhbB+AlgnuYJ72iUzwwxtLDPjyqjLH37yDE8838epyt9FYXkhoEmYqeI5RSt2Yloqtg0SsVSt1ZT+Shgt263RrHukoyssewFNN+X0uU2MzknunLUxBx/gH6XfQ/z4Gj/32d9mt/oCp2fW2V52sZMRdx9b48SRw4wTjXGY4VoaNccljjWG+gCdANcXhrLDJWOGcXOOuSDECr5MXa8SMmYQJehBlXZF1IMRRtZCy2zibECY90l0h1yb4VinyrFDJ+h1e4z8HuclisupcfL2B9FX7iNNpzYNb9hF7FU48SnAehWK+kbapWitrr34PI/+2i9z/ukvsTLTZjDc4bu+77tZPnaYrZ1NmnWLNOmzee0MhhrElsw/A8tx2doZMRqNqLdSanWHcd9RAc2WDdc2+tTqJs2WGHGOVLvP1OvKXHRr0KPV8JQLtLBS4t6sHM5dmzSUUOSibRQrf6yMSs3FchKMfH+E/cbrlGrRSwHWye8vRO5ZSpD7BHmFD/dgJTZpss2sV+OS1ubTW33VwvTNnFYacbjZ4dleVwEsyeZz85xOu81mv4tIjF3DU7lw7YbLOJJReVkUEpbrJvMetByDpuVg5QF5GpLqAk/FzjxW+xtTVb5LY83mxW7MRijKNQ0rj7hzpsUzEskTGyS6KIEClr0mV3yfUBZmBbBk4bSVu/fOYKBG9OM85McPrdPbfoZtQlrWIt1I/I1SXDElFUigJhALIfQkY28sBqQS+JxE1Cse4+0t1pc6zFRdIn9cRtwULUJjArBEg6WlSpSPJv5f0o5SlvD4stBLeypPcZKc1NEJ05Q6Lt005Yv9azRMl+1EI4oyjrSbLFfFv0ksLCy+8MIGhptz7+wckqhjxBrPd3vsbo9YXlti3ZM2bsxWlHNm18fSNI42ZSIuh9Dh8jjjvL/L4WaVQxJgrWdsbw54Lg1o6B73VNqcT7fZ/v/Ze9Mgy9L6vPN39uXuN/et9qquXuiubnpjbWAEGJCQhBFWzEiWPeMvI8/ExCgmYiIc9sx45oukkSVFWLZjxo6wbMmWAkkjYRAgjAQ0DWp6o9eqrr2yqjKzMvPu29nPGf3fm9kb1SjCxgJadYmkKrMr73LOufd93uf/LFFIHlsEWcI9zRkOAT0JrLVcHAWwBF5lU4C1F9nweoCVkPtzWPf+DeK1Jcppxth02N46z5/+xi9h+nvdgHsuy33QJPyNnHthmpaWvhNgvTbeQIGkvR5G9XcrxwwdDCNjY9jms49e4JnTXXnK1Gp1RazJ+0i0V5KTJqBN4k/ke/naHw8rkbuMB10xkDQU45uNNnjHyXnleH3m+XMcuucRHnznB2md+7eki+/lNy7M8a/edS/P/8KHST/2kxhvO8Cjf/B7zPk6R9aWJQkVzfJIooBkPFDALXG8KUsVxsRalT9+aZdreYm3NXMePJjhS4tD3sMqVyGuYObrpPk8SRpMr1VNwlZlDC0O4DEHlu9jYWZRmTI8X2cYdRnEMY35VZylB25psP46LV5/Ba/1FsD6KzjIb7WHkEwkGQn2b2xy5slv8sLXv8Cwvcni0hLVRoOH3/swhgOdYRtHT8hGO8RZi6KQ3aiGRZ1B16TXHeHVYhozDlliEoc6lpMjkqxBL6c2m+N5tkp0znOdySin15FiYZ9+vMOBlUUcC5Xertp1xUQn+/BcAidl3FEoFihQAMvGtP9ygNW+se8izLHcGZXkLjENoi0SpmUSm3yxk3CbXqJS7DDr+1yjyaNbXeJYJzQLalrG4dosZ7otBbBcU8fNc2b2GCzJnfQsfxrTUPUZJwVBUpBEMQ4JdUen7uqUkgENK6XumFiOR4pOHMiYMOSqtoBWZGSGye4kZ1SYKpzRyCPurPucGY4VwBIGKyNkxauxGUzUfZhFrsaTvoRKGibtwZBMHIwW/MzqCq3tF2lrEXPeCoNMWLBc/VsZH4nJQMl/zKkQOooTgjRTGVDSI1kteUw67dcArLFiQQT8vBFgmUaKbchor4KeO2hFTKIHBJ5OIuXYaYoQW4HjEGsaNc1hVKQ807nKnNtkexgrYHpipsGRuqc672JD4z+ut/GsnAdmZjEExaYaz/d7bHVG3LW6yqGyqcbXW5OM09s9pYU7OVuh5ugUicPLg5Bz/W1OzjV4W6Whrr+NXshTo54cPY5Wa2wlbQwk8NagF064tznHYV1jREJuu7iR6J+E+3sVYEnGkqrekcwyJeqaAiz7vo8Qry5SSjNGhr0HsH4Zq/TazcBUT7Vf81NImbNlsrS4yNz87CsBp9NOx+8MGt0HWQkRZuRgW7A17vK5r1/imZc6GM60ALxcLu9ly0npta5A1BsdhfsgS8CV6LAk4NaxNZLuOh94+yHKxYhnnj2NXlvj2PF3MLJCGivHCSa7lN0KXpZSRDJevMEzTz2LMdnhxKEFNU7NDEcFAAfBiN1BxNe+eZFr11scP77G6p13cTacYSubY9no8YGjGbOTDSytT6xbTCbSbjAmi5vgjMiJySIbM5PGhJBmtc9XnxrRrCxRKzVV5p7TsBgXKZW5Bfz5B28BrLfaYvV9fj23ANb3+QT8sDy8LKZJGDIe9GhfW+fCtx7j3Nf+FDuJ0Ws2zUPL3H73XZTqZQWShr0NHCtWie2GlO9KKXEqqd4a7daIonCYna2BIQ7CGmlaEIYRqehY3AyvLLlQAroskshh0A9I0wjPF6dcRJhJMnoFLY+UYFqExqIFEheSVNO8HmBleL6NYSfo+XcZEWrJqzEN+yPCPQZLmDrdlVBO+OKNgDvsMn62ScOx2TTneWx3TJrZBLZOtcg42pjl/KCrtFYSnu7lOc1mg51Bh1gBLA+3yKn5pnLGJYWl+hOFh/IMXTnwzEmLgxWdwzMVFZAap9DvD2h1OjyfLeCLu9K1GUSZDEXU4p0Ffe6en+X0cISWmOR6po7XsldlIwiUw0zOh4As37FUlU+rPyKT4FWj4L9ZWWZ363naesxCaY1hbqhAUEcKosUZJ0zV3kUrURJxKvU10xqZLBEGy52OCBemIvckeHVE+EaAlVsaeXWWvLSMrjmYoxvk3Ss4jkEhmjpBE4nGxLaJdY1qbpJY8FR7nUpphu1hSDiJua1R5XBZRrERiQFfvhFQ0hIerjVVpEeByTOjAdd7E+5dXGLRSbFJaOcG5zpjLAqO130axjRn7ew44vykzYlahbucMloqDKHJ470WSVGw2qwxSHrMmiXGic7WsM99ArCkOFv4ScVgCQxNSLQp4zcts1Q5EXtdhKLoSsn82SnAWluilKQKYN3YPMef/sYvY5cFgk9vb8x6khHpFGAtMSemkb0E+e8YEb7BSSgF2kYoAKtgO+jx2Ucv8fSLbTRrelZ9cQW67ivaLxkXyvfKLSraQXsa5SDfy9+V4L1Uo1JymLQu8cg9q9S1EU8//RzXuymGIZsxl4vHfo7/+pEOw+6fcfnbQ1Z3HuTahx/hwLXHcKMb3Hl0nnEYqOw2cSW2BkO+9sJlzrzYxygcknSX2NU49q5PshnMMltxee98nxP6FfyiTyhRqWaZVCIo8lRd97LpkkiYmp2zVE6ZK+dcGRZ4epNaaQld6qW0nN0wojS3grcsAOuWBuuHZU36YXietwDWD8NZ+n4+x6IgGA7pnj/L9uWLrF84w+UzzzHs7zLTKHPowCpLRw8xs7JEoUuEQg+9GJONdjHyCYXKtnGZTGQMNs0zMl1wS5LLaROOpUtvoBKURVMiLJNli7bHpdeNVRVLGEqFh4jYZUc/7aYbBIZiSyxd3ILT+5XRhtR/kOyNCBXjojMJMlzfxLASNOnjuEmBrlrEdAFYVWYWRE+Vq5gGYbBEgyX3rTsFQaDzpe2QO+0yZW2bmm1yTWvyjfZYxQ+MbQM/iThWn+XiuIetycIv/YQ5MzMNtvsdhMFybQ8vy5jxYJJI9bGMACVhXpLBmQLGcMSxMty5WKPsOkRxQac/4Nr2DmdYomJLwKPJUMYnhWiPMtLJgDsXlzg9HGKkNqkmACtWAGszCMll3JRnGEVGSQCWZdLujxHnWaIlCmC1d16iq8fM+QKwhMHKsFXAqIyPchXSKF13Inye4gYBvZL+kCiANW63WJ1v/KUAy2jO4t39XrLFo+RaTnblaYIXHqOW6iSZSWpp2NKDaEuNkYYbQWJbPLZzCadWpRNmpGHKbY0ah30xDSRktskX1/tU9ZR3NWdwJIsrN3iy3+NSe8CphXmWfQG4Ba3C5Ex7iJlnnGyWFcAKQ4NzYcrluMfhss8dloetaWwMC57ptNW5W5qvY+QBq3qJG1HGlVGX++vzHDJ1RkqQ72AHogGMSHUJzpCen2lW1hRgycU2BVi5P4v1GoA11E22NqYAyyoJz/iqE/C1mVgSAiHgR0aEb2SwxMCxP078jj+tXAEs08i4Meny2Ucv8sTzUt+UKHAlz+21oEp+fx9U7Wdi7QOs/X9n2x6Vskc83OSRe1aYtSO+/dSzXN0NwTHx8oiXD/88H17+OtnseZ78RsRDF2/n2U/+jxy7+nvUil1uW6siASCZ2+BGN+DPnz3DE5c6OFmJsibasB6hVTBz+AFKC3cRWBnvqPd4aGYbM+wRay5WrUp7N6Rkj0ljV42dG7WIuVpAVd5XsUXkdiBy8a05ssJnVLh0Mp/S3DGM1VO3NFjfz7XmLfjYtwDWW/Ckfk9fUlFw/lvf4Pnf+TcMbmzQDfpkrsHRe26jvjzLzMoiVdehCIcUmQR/tlX9jVoaCo0oSgliqeZwkN5fr+RLzh+ToEsc5eRxCd0MsN0Ax9UpMo9hv2A8EmG1jPViDEuCMCNVO2LoElJps93vMVuvKoAhOUlS1SKLvuW6ZGGCuPfViDARl5ykslsYVrwncn99KvYrLIEArP0RoTBYnojcPw7N49PcLTMlTz2+0k45YZZo2l3KjsmZkalGhFFRYmAaeEnEkWqDi8MOjuFi6eDmhQJYO/0pg+VaUhhdMKeS3HOCJCMWDZmpiwxJlSlL1tFxP+X+lTp1AViFQTsIuLhxg+fCKjVbrV90hyGxuBINkyyacMdcQzFYemwpcCQy9RW3MQVYRoGepYrF8j0R/tu0e0NVoqyZKX/n0AEG3bN09YQZd4VeUiiQJllX8nziNFG9h6oWZi/pexqzMI1oqJV9xp0Wa/N/OYNFrYF713solk8o0Xp+5UkGLz1BvbpCYFZJ8gir36LI+riiY4sNQq/Kl69fpFZ36EQ5WZhzol7nkG9jCWCxTf5sY4RLyAO1KrYjAMXm2cGIa50xd9aqrFVNfE9jM4XnNtuKzbtnqUlVGKzQ5Pw45GLQ5Wi9wkmvrCyD672Us33R2aXMNyo0zYLDlLiQRZwf93h7dY5DhsZQAJYpAEsytWJSOd6agLycQg7Yft9hIcPyKcCy3/5RNSL0k5SBJgDrLF/+p7/4yojwtfEV+yArkwDZPQ3W3NysctVNXYZyIiT6/vVdhPvXeG6k6MFU5L4d9Pn8Ny7z1AtSgi7wRn+lZ1IVQ8umQteVFmvfwbgfjbEPtgR8aWIrKLtocY8HbptjqVzw9JPPcPF6H9svEWVDLh3+BT4x+wWMlZf482cWuf/CKqc/9jMc2PoC1WybE6sVsBy2Y5cnX9rgyecukpllFssFbjFhHIRMtAoTrcHd73o/l9MR91cmfPi2GCNK6QUaVtWkYh9Aaz+Pq1tUrIKSM8CxRmqcS17CdHukExnb2mD6DIoSQ30JZ+YOrNV7bwGs7+nicevObgGsW9fAmx4BqT85++3HefIPf5fd9eeJk4DlA6scv/0kSwfWVJCiMCBG3CMb30DPR8RxH8fx6Y+lUNUmjiIqXoHlZBhWqgI+hxIgGkhCtCx0Eokg8QqioYgY9KUWR3bRJoYrcmeBasJc7QlQhK3SCtrDlGa1rATuUtmsEpylWFcCvyWL6LUAa5xieyaGGatC5Vc66t7wykXk/jqAJS7CvREhCMsUoRUVvtorOJTbNL0BvmlwdmLw2I0e49RlaFmU8oyjtQbnJf9LjQh11U8oLkKpyomLQo0IrRxmqiXV1zYJQ0IponZsfFeiIwyCScTt5Yx3HGzScG3GucbOaMLp9Wu8mMww45t4lk5rEBLiYFiWcvLdN+tzejDESGwVLzEFWHUFsFItFaW6ihaQHCzJN2oPRkg6GFrI3zt2hGBwka4hrr1FupISr4mw3lAAcBJE0746qdxRDsJcCbiViDsXgFV6FWC9wUX4xhFh4VhYS8fJq4dU+TSts/R716ne+36i+WM0ipDw7LcZbZ/BSSd4iU1YWeALVy+q0alUvcSBMFgzHKl4yJA4NXT+bHMkDYrc16xieRpGYfNcb8T13QkPL8yw6AtbmrGVwfPbXayiUADLk2sr9bg4CDg33OXEXINj5TL9cMTL7Qm7cY5d6KzN1lm2DRYn8FTY53w45MH6AgeVBmsPYIUy7k1eB7CkSFhE7tN4kDcALHERxokCWJvXX1YAy6nuabD2Mremf+z/v7yGKYO17yKcAjEBVq9Px38tiyUXnTYxMfWM7bDPHz92RY0ICyNRI2DJulKF2Xu5YvL318dnTDcn+wXUKi9LyqJlNO7Dx957N6t1kycefxKnusQDH/hxLM/k116q8kj2OLMrT/DUSx3ueO4unv7xn2L5wucpJxucOrFEL8z44hOXeHF9SJJ6VEl58J4Stx+f59JGxBe/sUE38/jwpz7Jy0OLR1arvH2pRXujy+4ADD/i6PJD3Ok8jZVv4WRbmJm8Z01SwyQ1M9XkYMoJyCOwdbZDnYlzGG/uFM7C22+NCG+th9/TI3ALYH1PD+db485E79G9cp4n/+i3ufDSMwx6bZrHZjhw9AgrS0eoOlVcM6XI2wTBJmmys6cxqZGkFoNBSBSGlMsWji9uJ50sNRiPEoJJqEaApYqBYzuqG204ChkOY/r9kGq5jF9KMcyQREZ+KtNcMq+mx1biGOT59QYZ5ZKLbUnyshQlSzGwaFWmu/hpGpBOFAqLJsXIOoaZqsXg5vwViD5luNOkUuuK/AutLF2EP4FeP64Wy0hPiMMSX+0kHPQd1rQOuudxbWzy51tdNpRrz2QWg+VmjQutG8SmjWXYeOgsNGe5tHEVp1TCN33MLKdZloyhgmEQUOQZepYzX68pAXs/CjhYtnjfmsVM3WeUpLR7E758vk/LcKg7GhXfodUPCXIlNsLQcu5dafLk1g3swiOVzj894Wh9gauDIUEU4gigzRLKvo8UA7eHY1JZSLOQ/+XEIpvdK+SGjGBr7IwtUi1RwY5RmJClmZISqaoc01QsoUQGKACsAJanRoRriw0aJVuVPctNaohyzcX9o/+LIKvSTzMGVoA3ZzKneYwnEQdGHpu2jra2TP3EEWTaOzxzHm3rOnk2VsJxp7LKv18/w4G6xXBo0Iti7m7WOC4RHkau8sm+cGWbPIt4cGEOz81xNZOn2kOudlLePVthZtZGz0N6sc7TLakzMnh7vapYMt2ucHmrz06vw6G1RTRLY3ukYBPbbbA8eN9sDSsTx2bE6X7M6Tjk3bUmq0ZGVwsp4UuWq9K0aSLoFmH7XhT8flC8AlnCNJVnsB94L/HyEfzYZGQkbGy8yJ/82q9iC6W2F4v7CqzaK1rOJfbEhNXVJWZnGoohE1ZJzoWM0F+bmTWNWJhe9dL/GMYWsVFmsxdxfr3DjRsDxYAZhUYWJ9RrddYvX+bc+fMqa0s6H6X2RzKwJFBWNFkPPPCAOv/yPpeQWtd1cM2C2w6vsNjwuPDyaSp+iSNvu5/cLXF9nFGedLCyHRIjxUqqtKpl+hefZd41WK3N8eiTL3OxFXNxp0e56vDxe1Z52/E5yk6G7df5ytPrfObRF3jogz9O8+hd/MS985R6lwgHOsOizsXWVRZX6mStIYveNRadq1SNEFtzKDJ5HTGR5aGrVoRAfW70A4vYvx0a92Atn1LtELdysN4a69gPwqu4BbB+EM7CD8hzKNKU/vYmf/DPf51g5yr9nQ1mF2c5cuIYS0cPolk6Fd/ENcW2foU07lLyNIrEV8BmEHRpdwP8kkOlEuJKl1juEca5Kl8OggnNZpNSqawW6zBMGI0mxGlKkhmEQc783Ay2NSHN+mi6e9MjI4t7v5/i+a7aOWuaADERp2pKyyUx29JlKDv5KNCIwgJbdF2mlL68GpD5xjsvzJzxbpNypaMWVspzrN0+BViGONSsgnDs8ZVWyMGqyxGtR+F5nO07fPPGmK3cItdMmmjM1ypcabeUBscRl5Jpsbwwx5WNa0ro72oGbgHzzRqB1AopfVRBlkTMNWpowhaFOWsVlw8dtJmfrRHlKa3+hD9+ecJQLyiZOWUJaB2GJJqr3GnCTN01X+fp7R1cxHkoPGPE4docV3p9Zdl3pcg3Ec2Np6Id2sORciNGWcQ/uGOBa71r6IalRkObHVPFU6iy6yibBoqqcaEkuE8BgOriU0V/GbXynsh9D2BlkvAu50XsgJqP/ul/xCSrYtVnsJsVwt423WCXwM7Jd0MqpSb2WgM9jhg3GrDZYSaIVeyCMQhxS8v8YWudOb9gPDBpxwmnGhVOVC1CM6WqVfjC+g2SLOahhQVKbo6vmzzR6nOll/GueoWZBRs9CxlEGk/u9sAx1DjRN6Q0ss65rR4brR3VUSfz3VE6TdG/vplhlnI+OlujSKVsOeJ8r+DFKOA91RorRk7bCKjmPkWmkZigJ8mrAGuvxlABHZUlpqGVZ3AefDfR0jH8yGZkRWxcf4Ev/uqvYVX2Yhr2LtTXabAKSVqH1bXFPYBVqNogyXESh+EbWaf9342SkMKuYFWXSfUKGY56LqamM9AStUmRCIM/+sxn+OY3v4ntOYphTcJIRXqEYcja2iqf+MQnOHr0qBK57wOseCIOvgDPhnOnX+Ds6ZcwsgArjMlHGvc99F6uj7rsbF/D6LXQoxTdqeLPz/LyZMzpjTaGbbLqafytdz/E/GoVR0bHaUB3GJB7s1zrwdkrbT728Z+mnlzjoBex6JeRjuoX18+xPb7BsVKfhWpGw4nVWDbKTXIJ6pUN1gCl3xuHCWmmsdWJidwjNA4/jLN89y2A9QOyFr1VnsYtgPVWOZP/Ka9DhR7mROMBL3zrUS49+jm2L51DMxzGQcza4YPc9/D9lBsl8qigWpGfEheb+wAAIABJREFUX2Vn5wylknBLBsFY0pkqdHdSYsasHE7QJP8nmFHJCYPBUInMm3M21ZrJYDCAvEyeVGi3uyQCpCTzyCqRJDqzzRk0BiRpD914M4Al9yvOQHFDyUI1za6eFu0KwBIyR8qiBbRBHE4ZLN347gArNzLGrRkqewCrKM9y4PafxGjeRiG5OnZBOPH5jzdGHK77HDMGZI7N5a7Jc60JPd1VQZ5VCuoll22JP9BzNaZwdZtKo8H2sEeSpTR8X40qJBh1nAlbJflJMuZMaDYq6ElGPpBMLIMfWdVZataIkpSt7oDPXYiVmLukZ3iORXcYkZkCcqediHc0yzzX6SqAJVGXWR6xVmqy3u+hWwaOoat6nornqbHq1EVokLgG/+CuJa5015WORxbPza6JDCBtKaCOpw641wIs+T6TsZeI4IXBKrkMWzusLdQVg5VMAjVGlJ5HSeXnd/4h49insbpK89BhelsdbnQuoetj1nc2ODw3z+4RG270cSpHWDHL6DsdgmxAKTOw7Vl+8/JLHG54jARgRTH3zlQ5UTUJzZwqFf746g2yLOThxUUFsDzN5PFWj8vdlEcaNZqLlkq3H0Q639ppU1g6DzUalAlJSnVe6o25sLlJo1HGl+wn3cYrctY3YsxyzkfmGkgPjqZHnO8XvBBOeE+tzuo+wMp8NWoSR6Mh8R7TTAZ1hap08b2g1u8OsH4Vs7yfSP/6obYwUlIdIE7ZNQFYs01lJlEM1h7AUo+218332tR9b0/Lh1km0x3l1BVdmDCmvu0pJ5/juwRhpAJR5T2UxDGORDa4LqPRSGmzJAdLGGjZysQS8ikcbypBtynNWpVBr8Pzz36bMxsvYnsGVlznR37q73L/T3+Kv/NzP8Ptus2sBLZKFtnWtnLRGo5NPtrgv/updzJTE1F6mf5wyOziEr1xwuPPnOHStR1avQlmaYHhcIMfeeAgn3roICfnDcJ0TDeHaraOZ5fQc185kBNpbXBCNHdIPa+y3U8pymvsDlKeeu4sR+64nyN3P4g1d9etqpz/lHXk1u+86RG4BbD+Gl8co06LM1//Mi8++iXam1fwtJDtdpsjt9/NHafuY01YKz0mmHQwshH9zjaaEVORcMzxkEg64UTEHkiWlYXv6wQjF8epkqTy7yVd2qHSmDJKojGyLUc5CjvtEaZiSUzE55ZjKjAknXmmIYvyUP3uzW4yXhkMUjwRactkTFW/CLU/ZbBk8iIzGgkYjIICwS6m6ihMMF5TBPzG+5bMqH2AJVa+ojzDwTs/gdU8qeIgUldyqHy+tDXkUM3juDkktS1KTllpfyKzrDTMnpYr4DeJUnBcCs2kH+RcHUac7wwYpikzlRpemLJoStBoyigKMExDOfHmqmUlIt/QDSpmxgeWYLVaVr1/6+0en7uW4Xgl6q5GybXY6Y5JtOmxEoB1tFHi5eEYK3f2GKyQVbfCxiRS4z5bl9qdhEZFXGMabYnA0HV6Scz/enKeC7sX1Hn1PY/dsU9mTp2deTytgNkHWLKgC2DYZ7D2AZbENKwu1F4FWNJlqEXoehnnD/5PgsilcB30apUiSsj1HjeSG4xFZzVTZcMccrI0T0k7yJJbZ3J1k342pJxL1led31p/SQHcYd+gHUXcN1vjtppNaGaUizKfWd9Q3ZDvWlxSAEvYwm+2u1zsZHxwtkFzwVEM1jDWeXy7pQDWw40ms1rEyK3ywiji/M6WAosztkNZd5QT9Py1AEoZH11qUqRykQWc7+W8GAa8t15nzSpoGyGV1FMLdSp1S1m2F7EwBVdycU4jF2TOqqNVGjdnsP7Jr2GUXsO27oWFvnLNqq5AFMAS84SMCC1Jxpeoj5skkeyDLUNKnjsC8jXcUnnaxZnEWIaOnuSqQcH0XDUalL7FPErwTJtxNMF2pY9wGjja7/cVoBPjg23ZCnTJy7JtSzHTO7u7XL9+neEgJA4k1LbM9iTiQ3/7v+XxFy8Tjwy0ks/VbJed6xcpdUccrTT44IP3snyozDPrz7J1bYBfneWFC+uKpZW4DfUeT1JMzWFi6ByYTfn59y/wzsM5+bgPtWVlGklk55CCWxg4whTqYgSZENon6WZ1Zo6+g1Go8/jXvszsTIlDh1exlh8ku1X2/Nd4Rfzev/RbAOt7f0x/KO4xGo+48txTPPY7/4r+1QuKcenbFu/94AeZWVggKxIsKyaLO8TjFkV+A9sySBKXcCKRCKJvGmLaBbWm/Fwjj310vWAwGFPkNiUxBnkintXJEptgIhlYXQwrU+nsyvEk2UZ5IgoQJqOMarmGpRxNUkB889R1+SCXEaHriRtKWKtEuIG9TkFdRQaoDj7z1RGhpITrRvyXAqxJa5ZqrUsuY8bSDAfv+ps4s7eTJWMSG9Kowpe3x6yVbTUizB2HZslXZb+aJTk8UlgtanvR3pgqAV5GZJsTnWd2Jny7PWGQ63imh55EzDRdgiRVGiRhBPU4ZqFWhyyllaZUPY2PHfY43mioANVzO9v8/tVUaXzmKw6ebXDtxi7DeKpNs4qM5arLxUhqXwxy6V6UHCy3xm6aEqUBtq4rYffCzKwCoa3+kFw3yQ2Nf3jXChdbF4mihJJXojUpkRqpCpLM9zr2vmNEKKzMngarWpqOCKcAyyGZTKZJ2qbUFjnYv/+/k2dlwiIlLxJ8CeNsJjxV6chLZlIr42/1ua+yqvRubmpiBglULfRxjE6Fz3avMedqDHu6YrDePlvnZMMmMFLKRYk/vLKpanfes7BM2cuRoIyvtzpc6CR8dH6WxryFkccMY4M/39pR46N3zs6yYuvs5gbP9QOutHdZqPocKFeoGzbjLOLFKyMyP+WjKzPkcr3nYy50M16IQh5pNjloowBWKXEVwMoUwJpejfvRDFMN1hRsCS+lVZo3BVhf+Ce/pvo2p0zU9Hde+3e5H9OcMlhTgPXqiFB6PN/sJud+c+uGMpssLS+rDs9UxnqOo86JvKGEYAvCQKXla+OIuDtQBgpR0AvAFmYziqQY2lEp7/I2FuODbJhs16XbG7DbatPt94k6ku1hUJQj9R6y9Aq3v/9TfHkn4rlWj6U8ZnW0jUGXD/3Ej9E2HL76p4+z8cQLhIaE0zpkuotuusSi/7J09Dym0GIGmUXVHvI//ehRPni7TTYZEJoz2ASkVkZhxFhJTJ6aBOYMgTfH0DuF0zhKas1RxDHXX/pzitE6p+46SLH0LjU2vKXB+qFYwn4onuQtgPVDcZq+d09ShNTXzr3Epacf59KTX2dw4zr1Wpmjx48wd8cd+BWPyaiDZyeMB5syBIQsUDk5SVqotHXRNYn1vFp2MEwRzeaqLDgNEsJxhl+2KNUSciNUKeqjUUE0EYmOTaVSwbQTkmwgvn7IRLckbJPNZFJQ9ioYWgxE5KoA7ztvspj0+wmua6tFRpgTAVjTUYiuxl6iyxIRbrynwZLqHAFY+y6sm96xmfMqwMrJSzMcuuuTuHN3qBFhbBfkSU1psBZdjbVkF1Nej+Wpklhb90nSUBVax0mEbZSwskhFKayPNc6MDZ7rTpjkUgCt4RFTqUkNDPSlR7AwKOKMpdl5lVXVGo2plg3+5u017mzMYKQaT69f4d9fDbELm7mq1PAUXLy6QS8QwCIJ7SkrJY9rsgKHOoVoWIqIRauErHVhHGKbOp5hsLy4iGE57PSkq00nz1L+8akDXO1eIxKNlufTGnlERLgSoZFMR8rfwWC9ArAyqiWHUVuCRqci92Q8UedBk7qb2ML83X+ElpdUeKnS5ecT8lLA6bmQ3c6AVslnJXY4Gto0MinH8TDinLis44o7lAq/ef5ZjizUGHQ1WlHC/XN1bhegaiSU/qJG5Q+ubqJnCY8srkwBVqHxtd025zopP7YwS33OxiRmFBl8Y+MGmanxrrk5arbGtXHGy50JrV6PQ80yx5s16qZBO0l49vKQyE/46OqsKhEv0hEXOgKwginAcnXaekApkWaCQuV4WSr3aq9MfM+Esc9gTQHWzRksAVha6fVdhK+YM1Sku2jgbj4ivBnA2mewpDB9a3NLAaTZmVnVMRhGodJXeZalNjumJSPUAj8q0HaH5O0hXqzjGNPQUWGuRPi+n4cl6FH+p7oMpzAQ3bRUVY0wQpKIkDlj4sEuS/48u2ad4W1389QooH9lk4+bBtVJh/In389vnjvHE19+gWSUMNEjZVTJU4m4yFXqv2NLl2bGvLQYxBZLNZcPvX2Zk4vSsiR5bCWcYRcqLoWVMRn0aU0M+vWTRGtvp7BsQk1G5za+HjK+9jxVbcAdJw6QLz90C2B975aaW/ekooreWCl/67C8JY/AZDjg+qVz3HjxWdZfeIqNsy8yO1Pj4LHDzBxaw59t4ppie+9iJD2MfEiWDMGQEVBGb1BSAMAwJliWBEpKtYnBeJgQplMToW1klJRr0CZJbTr9iPFEWCOpeimwHWFZplUrGrYkHyh3Xq4lCmCNx1L06itBOVqsiohvCrDE5dgVgGWpMYlisDQwJGFaqpWVDkuyt6ypizCYBo8KwJp6DW9+K8yMoDWrXITCYOWlpgJY3vydaEVEbMoHfYOv91JmjYylYAun2cAvVdUBcPBIkgCjhBL0+3aVNM6ZFBovbQ25ltm83Btg6hqzpsmhqkfVhkGWs9Ef01F5PgGzc/OqHFvclZJc/5MnKtxTn8VONR5fv8y/ux7h6z4NX8Y4CRevbTCWQ6YJAElYlbBKATUKYInLL2QGh67qsJPzpOFZJiurK+iWzVa3J5YABUr/8amDrPfWVQWN5/m0xyUSPcGV0/UGBuuVEeE+wCoyNVYTgHVgX+QehEqfJaUxsvj5v/9/qPqSdC+Q08otBpUBp6tdnu5vkYRwfGaZh4YuTSmHljLmTGPk5PiFgWvX+X9eeJxjq3MMutAWgDXf4PamQ6CnCmB9ev06Rp7wvsUVKm6OVeh8dbfFy52Yn1xapDZnYhUpo9jgsetbpAa8Z2GegJhro4QbI9HaTTjeLHOs7lOStO845emLIyI/5kcPLlAIK5uOuNTJeD6c8N5Gk0OuoUTupdghTXIyS8NUSazTjcKr7NWrjJT+3QBW+fUM7mtF7pLaL5ubA2tL3zEi3Be571/lr/09QzPY2tpic2NrCoQ0S22O5LkZuujpcgWiGIfMJCYHtBIzqYleqaE5ztQYIWDHtkmSZM/okKlrT71UZY+cmiCEJZO3sDh6jcJAiwsVkyLdjnHVJi6VCNoTFsMJlpR3pwadSpUL7R16rT4t3cQuMiqGhLUIMyyxIBm+71Kzdeb0Kl6c43s6hpORxhElu0SYip7RgyQhau/QjyL6q0dJb79fmTkSXV5zxkLdIG5dpmoXrK6uYq7cpz47bjFYb8kl8Pvyom4BrO/LYf+reVCxh0+6LS498zgbLz7H9qWLdDYu4lRKzKyusHbiCLPLM2hmRpYH2EGbcNSGYjR13WkW/WHGeCKWfAPPkzT1qZ5KHGXCDmWpheloeCUD29JJkpjRMJpGMgTyGWvjlSwsN0YT0CSLTSHAaSrcFcAjuiBNtxgNUzynrDrldE3GAPLvprlBaklSQYoqDJtOL1IaLEMXH5zENEy5KUN2vLnMZuTxNNJERLq6clbJWOG7arC0gmRUxrEnaE4E3ioH7voJSkvHsfNCCCG6Y5tvBjmHsgC/f4laeY7q4gqmkajOO6sogy+gqoWTuWRZjUuThGdutBjoPu2dFofqFVZrDt2NSxxamGe328cq14hMj5c3buDPLJLoOrtBzIyt8eNHPe5aWqDA4Btnz/KFGzpJZFGruWhpwPWLF1XUgFjtRYe0qpXpJ8KI5WTymiSUUrOJpN5ET0lyHct2WV5eVDqrjd0OwZ44/397xxzbG5fpJw5l16YVWoRoOGImkA49ic5Q50G+RE80XUilMkcWJsnlSsd9VuaqNDxb9SuKkzKV8y6hlZ/+dbIkJMtNMl1jMC44R4fz+pBdOefdgNV6k4O5w0G7zFq5ipZFFLaGm5mEToU/vHJaFX1PhprSYN0/O8ftdZ+JFdG0y/ybM+tYecwHVg5Q8XJcDP7sxi4vtyJ+7OAiC01PLfo7Ucq31q9jex4nGnW6ZkiR+1zfGTEYDXhwZYHbShKwkdENcj6zcZ06Oj998AgdbUiRZIrBemky5OGlOY6ZGkk8ppDCYvGrSiVRUqj+QgWwXnnbTy9WU0Zr1SrZO98NiyewI5tEC9m8+hy/++u/QrVW2tM2TdnZfaCkWEQxSJgaa8uLLEhVjhRnC4NTiJ5xen5egXH7+i1Nk7Q0dnZ32NzcmGr+9pLl5fcK01D5ZvKbRpCykHocLCo0IxPD9wiyAtN1iYIRFc9SAKuwRM+Wo4tQXmmdpo8rvYbqKQgokv1OLoyfbHIMctFHSmF5GFJIZEieYspIVblgNcolj53RENOqKWeruGUKJITXRBg4yzRIipCSYVMk8t8UOlSsmmOajDVDhflqUYLW6ROnEdHhRfS7T5A35ohiycZKqHg63d0tFubmWFs7iLF2/y2A9VezNP21eZRbAOsteKplETz77FNsvPAM7fNnaG1cYjzokhQJJ07eyeHbTlBdaKBZwjbFpIHorDrY2khpb3y3ThAVbG/vYNhQrfvYloAeE8uoMRpm9Ho91UZfrogDUMS1OuPxRH3J7l3GBZpmqi/DNrCdVOXOkAsEMkAWhELA0TRnSfRWo2GiAJalpQqM7clX9hivV0GWAK5WJ8T3bXSJaNjLwZKdtbBlheyWdbGc5yp/S0BgKuNIlX8jEdc3P+kyksxDqdhIMNwJ+Ac5cNfHKS8fQY9zVUDcDz0eDXLWJgPy3gVcrYa/uMzKjIMvr9mYIWJMzq4SZPejGk9e3eClbp/lYyc5/+QzbD37BMsNi3vvOk7FsugNRnzziWe41h5yxzveR/3AUUTANkgzFk2Njx20uW1tUVWJPHXuPF/a0NCDAKfioRcFG5fWVZBiUuiMSzbHyeiNxiqTq5BSZqXuMtWYJR9IGn/C4dvuYqbRUCOXne6AyHAV2P2fH/TprV9ioDWo+yadSIqXXSgkAyud1hFpUqY9ZRen3+uK1XAdB1PiHIIRy80qdd8ingQUeqS6JzMtxfvdf0ZejCArM8rGPHdlk5fDLjdImaSJcvxpcUTNcbhnYYUHDh3AUplrCVZiEtSafG33KnoUMx5ktOOYdywu87aZKmM9pGbY/Pb5TaWx+sDKmmKwBFR8ZWuHs62Ij9+2zLxnUxQZ21nOty5fRbNtlutVAiug6c5zZaPHZneb9xxe4y6/TJwnjCKd37lxiblI5+cOnqTl9chCjdM7IecGXR44sMRJx8CYTIgdB1HU2SL8Fq210Kc3udkihC+VSd/5buyl2zFih1wLuLH+PP/6139ZRV5MAdAUYMmXciEq/ZbULZmsLi6wMNdUACvTsmmIu7z99nRb0z+mGxN1S3KGwyGDYZ9Go44hYnZDBPOG6piUxgLDMnGl5HtzSLbex+1L5IGltII4vmpqqNiaGi2moo1SbuT9hsrXv1BJnTNEaqkA2GsSU6UVQN6Tjq2y1YQdlc+MSRjhVytMegPmCotIK4h02SioTxSsvaCVQAJz3+SWCcASPF+AM05Ik4TJbIn08Cy7vkGaRLimhu/a6vg+8OBDHDtxG9n8PWrUf4vBegsuit+nl3QLYH2fDvx/yYcVLc23v/j/8e1P/w4MetMRz+oMRx88xbFj9yo3YNkX8e+Y3u46RTKSUGPGcYzr1eh2AjrdITOzFepzFjkDtNxj2IvZ2uzSaMywdmCRIGwRpz3y3GUwSAjGE4o9e79UvaSpZM0IW+LsASxZcKQzT9Kh9wCWNgVYwlYJg+U6El8gACtCwhTVzn+PwtpnTuTbTi9VAGuagSX/XjbCuRJUK4ZM2BABWNJpl1rTqHE9UTk3b3bLZfcdy4gyQnfGaKVDisGqrBymSHNSvSAIS3ypm1EPpJa2A1qJQNd4cKGs0r1HToUkH+GnI4b2HC+0CuWeGps2pXqdJ770JTae/nMmO1f4+3/3p6kZGhfXr/HFr3yDrVHK/MlT/Oz/8AuM85zhJGDGyPnAQsHqbE2xIldaLT53MaJZ9tX4jzTi6umz9AcDNdZLKh5W+G3ao1TlHJl2FV93qQjMCseU7WXWd3s88pEfxfNcBCd1RwGx6TMp4O/dkdG+epFeWqbmaPSjQpUXSyWRnI1sL3JAxrH7oyABWbJ2Oq4IkSOC0YD5eoWyayHiOwWYcznPGean/xmpAKy0RKzFnGt1ea51nd0iZTiZ0HDLaFmCb5vcu7jMXSvLOL7OOBhhxgbMzfHY7nXSIKLbDmiFE961tMq9i00mRoyX6vzWuXVsLeMDy4eoehKTAV/Z3ubsbsgn7lxl3raxdINWDo9dvKLg8PLCLJ4xYa60wMXNPhd2rvLOQ2ucqjeI0ohBoPF7Ny5RHcHPHj5JVA6JkoJnN4dc6XV54OAyJ0oOVhQSGzZxLg42sVoURHtg9I3XnYSVpqUavOOdOAsn0VObzIjZEoD1q79EyX01kf2NAEvuy3ccVpcXmZmtq3gPhShMsOJXIxrUY6o9xR6jZaD0V0EQ0Wg09n4umyE5tylJkSqA5egmWSdkdHmXyWafslEgpthRIqXsIzyjIImFWfTJbNFR3vx9Jc5EiRxRoHCfiVajRGE+CyE/1WhRkwBg00ZUkqkxrXiK9YBcGDD5UhR1gSbMWFZgC4J6k5s4Psey6TIMynJApIJIRpCiaTNtJZTXxISSJziez7vf934OHj6Mf+id6vPrFsD6L7k6/fW671sA6y10vsWqnSYxj3/6X/KtL3yWYjJRPXi3nbqd2x68m9y3iYKQqqsz2L1EEXSolW21MMvOLc1rXLxylvnFEoeOLNBud4hDDd9rsrstfYAJywdc0Af0+gMq/gKTkUmr1VGOQMexcFxLpUbLoisjhCwTNsnGdkTl890B1nAgWh8foxCtVHxTF6GylaPRH2VK5C7MyqsAq5gyKyIW12I1LhGAlYvKVhYZXT5U9zOJvvPEy2JYxCVMTRaOIXrpMIfv/gSl5cPIIEJGG2ng87m2hp/omNWESaoxDEb8yKzPbDyiW/OplExmw5znxg6fX2+rmIbCstSCuPnySwwun2HrpWf5+3/7U9xzaIUzF9f57T/8PE+fX+fkuz7A/R/4ELkSl2ms1sp8+KDLUkPGJRk3+n1+69kWu1qNkpMzo08Izj2PNd6lVoSYFYtvRzu0JxqBVlZhrTUtZ5GAUjik493Jte6Ye971btySh+2YtAZjwsKijMvPv00naW/Tjl3mPI1c3I6OSxqFJMI07DEVwlqp3DFZ9PRpd6LkA4zGY7IsZnl+To0YY5kTy/NKHWI9I/mD3yDUxuhxSfXfjQ2bpy+dY2cyUSn7wnjVG5KqrvGelSPUZOF3MsIkoqq5xOUKf3r1LG6jTqc9YXs84N5qXaW5Z75G6S9Gi//67MuUTZv3Lx+gWgI9znh0d5ez7ZAPH22wWqriahZbYca3rl1nYsDqyixLEkGi1Ti32+dc+zqnlua5p1pXKfbbQc6f7F7HHev8rdVj4EwYawUvtkI2R0NOLs2yJn2XsQAdR42aLNFJyfWmRuLfeRNQETWa2Pc/jD93nDQxiayIG5ef5zd/5Rfx3elYcB9c7W82xOQhYEWCdiXJvTlTJ8kSNHNamK4J3fMmt3AyIA5j9Z6fnZ3FMiylpVTZVraBZusEcUQUx/iGR9oLuXz6Iue3N3BnF4nNkipgtxXLXGA4JaSUspAPkJu9RlPCwPZQlOxx9qg0AVhGkmPGMvoTudSEKA6wfIcwjrF9h1zy9KRPVDUz7GsMp8dkyuHd/FYyTHqZRJIUuKL/lM+2IiPQC/RhTMl1VJOBsJi1mSbv//Df4OjJ23EW7yO/5SJ8C62I3/+Xcgtgff/PwX/mMxBnX8CgtcP2uZf4D//yn1J0+1QWG9RWF3jofQ9Tn6nQ29mWzGbi8TXicEDJ1dWHzETAleaowmBxu1WrHmgCjFIVsBhOIJjkuL6DV9JIshGmJc49nRubI/LUpVz20I1MLbSyZ5ffleRvqciRRSNJdSxH+JeMPJuOCF/LYElFjYAQAViO7anxjrgI0aSH8LU74+moQz5ce0MR40pVS7I3aixUarNa6NWcJFGCWAWwMhG1iv4jxXgTZ6I8c8lz0tIyBiG5NcSoHOLI3Z+ktHKISDRGAvwSny+Mfcy8TGwOlSXds+AjS1W07hYd32G+4tFI4FsDi8+ut7CFvbIdfMskHLQJd68jCu3bl+fwiRhMUr71wst0Ijj17vdh1ptY4uBrdTi0MMuHj5aZr5WJ0pztwYBPP9tmYFapl3Xq2oje809iDLaZzWNyK+Ox7CSD1GCiWWRpRDUbsKIPaWZ9LhUVnJlFZg4dw6+XVIDobruvkuAbmsV//zaDfNjl4naIl43JdFNZ8G0ZJelTzc60TG/KiagKQvmZjK9kNJOmlDyPxbkZPIn1EABmoQDWxMwYfeafMzQmGHEJLZfj7HBx4zobm9tU3RLD/oCEjKW1Re5ZO4xcgKno/nSNpu4xLnS+fu0cq4vLKl+pl044rpsclnR636SSO/yH9rYKU324Nk9VsjTTjGeCMeujgnuasOD5Kjh3K0i5HsYqB2um7HDASjESh8uThGvxgGNln6PKaJGzg8bT4xFWaPKR5iJF0qFj5FwKdVpJzGKzrMqFiRNss6ry2OR6kRmh0h3e5CZj27zcoHbqQWrNo6SZQWALwHqJf/srv4Tvvlp5sz8a3I93ELG6gJDl5SXqM3XiNFY9hKKrujnUmb6PapZFv9entdPC90vYuomhy4g/J4kDTNci12WSON3spEHGxvoGUbnOOz/yk8yu3aacgtIYMI34FcZHw3hlBvn6FzrdmEy/FIksgFEFAsvPZORp4BlSsn6B1tY5fKtgPO5i6xLLoZEW+bT7UlzCmvQeTgFWmk3e5HNTUwaQoEgRkYDui4wtAAAgAElEQVQ8nqSmiB9TJdL/RZhuPB7R2tpi0O2gOw4PvucR7jh1CmvuFELG3mKw/jOXpFu//soRuAWwfkgvBgmkHHU7DFrbXH7+KZ7+s88S91vMNCqU/CYH7jjOyh2H6UzaGNkEP4vI+10sbSifIIzjaBq7kOYEUYbvVSjXAqIwxbFmSQKDdrutHDrliohcE9JcJxy7dFsJURRTbzqYtlipUSLqVO0KRS8iH2aiHcmJJYspFxfhHsASDZba0YuGYqrByg1Rv1pTgGV5isEqikiFj76icH9F5C5CXuiPCzzXJFOL2J6gVnS+ujiihK4S19qUwcok8VFuRoL2XRgsqY3WsynAyswBRuUIR099kvLyYaUx04oR6UTj81EVS58lpYcRxyx6BqcacmzaTDSPmriespizeY3HuxJualI3HZJwrJTNwiq6Ug/UbWMZMhqLyA2X+ZWDXN/ZZX55kSBJGMdQtk3uKk0UWBFQM0lSHt8xMZIRftXF1zM2nnuOcWeXqpwfveCrOxaxZpJZlgIxVUnYtwMq2ZCgmOPQnfdRWzuI5duYWs5gFJJpLolh8LMnUnxytkYmFUm+txwKrUDfc4XtL/T7b5v9yAapyskkMbsoFBOi0uLjkDCVZS5RAKtv5bQ//y/o2BPMuIIr9Tkyqut0uXD6AmaUYxkmg2zCbW+/G69aQRRkiaeR5Cn1xGAUJLw83OWAJqNch8jMOVIUrIq42zGxQng0D7HygrvtKiUpN05Szuo5m4nBsXJBSa7/cUgr0YgdHxdhAjPmjYw8ttkQdouAVdvkoKils5RNB87GMYQm7y/PYE522TATLkUQ6A6N2SqGKbUuGZ5VU2Bf6oESLSVT8SHfebPEFKFXWbz7QeYbR8hyg7ETs3v5NL/9f/8Snjdlr1Q+qby+vYgMYQ9loyDJ5/MrizRmGiSpKPSUvJ1MGKPXjNZf+/eartHptLl25SqaVBwp3aIwTBDLuZJzbYoua8oSSTZZnmtoToP3feST2M0Dqg5KE0An1U4SECybKiX8+s6bjYYp14VsXpSOasp8ikg/0AxCy8IzIvrb5+jvXMAzM5JoNHUQa/4ec7XHVimMONWgGWqYePObRGjI8VHHTo5KkavpqXpkYdfDgFFLDD1jDMvmbQ88yMlTp7Dn770FsH5I18Mf1Kd9C2D9oJ6ZN3lewlZtX1undel5Ns6c5sbZ0/S2NnB8m8bSDEfuOMH8sUMqeRpxXyUDgsEWtjZRmUNFKsGWGaM0V4yIaF0avoORxEx0R40OwiBQH7qViovvCQsSM44zhsOUditCx1W6D8eXCtyeYoz0QoJDBdhMHVJKYwHEsdS/aFiO7HhT8nRP5I4EcYrzTABWhmbsASzbQxfn0D7AesNxmLqjNHpjcD0Bb7KwZNNdsTITyW58ylbJcxC3mjgJ5UNWdFnyQfumH8yyQ86r6EVIavQwK0c4ft+nKC0fUnldpj4hHEV8LqliabOk4S5rooOxoWL2mBgpJX2ecpbTT7pc16tsUBePI5V8mjOVuiZBnmLFMr7QKKxcJV9LZYmAC3nOlbLDcDxhpLuqauWQ1lbRDhKLECYJl1nFFZbQzvC0mCtPPs7WhTPYo4nKXno6rZHJAmNaGEVGmZi6OCiDIQdO3Ett5RALx29TfX2OLKZYjIKCvu3yoeYOnqbRo05ZS4hSYauUGUxlEk0LtV8VWqtxjVo55TxPD64AyDwaUSSRcDQ4RYSduXScnK0/+RfseOEUYBmxYg2zOKNzdYdgp6uuHW+pzvzhNZXcLRUtYzNTAa7NyCAOE9pWTrq9q1ybsZVzm2FyxLbAc6Cf8tW0rzRE99g1fCsnD0LOaCkbkcbBqqGu+TAraElHZgaVKOS2kkvJEl2RwzVMLkd9DjgWd5ieCgs9a4w5H0TEE53/qrZAPRlwxQo5PQjJjTL1hSaGr5Pm0jNZnrr/LNlE5FPR+U1uwmzpToW1O+5nuT4F8SM7YffSS/y7X/xFdDGW7IGz/bodGYELkyjjVN2xmJcR4fycum4UDNmrMppmU+0TwPtO3AK7SJVZodftYIujL0kUK6TMf6aI/3OVKyfMm2ggozhlEsi4zeHuhz/AbmRjiE4yzyjUG81SzkEVGnyTmzwLYa9UHY+KhZh+TSuWRDSgYWkBWdQhj3sYujzu9Hnrcv8KjO3VYO3dv+yfYrFgvsktzFNVrm4X4mDcGzHu0a1Svu3kBZNWh0lfgpIdbj91H0fvuANn5f5bI8IfsvXwB/3p3gJYP+hn6A3Pb7i7w+f+319n+6VnmYx7OF7B4soCa8eOsrB6CLcsotwuJAPMTJxOHdJkrHal0snV2ylLyRe6GyvxsAg+pa4kG2ckhUOcRdg2+BXZ10MwzoiiQgljp1Ufhuoek0Jn25bCW9E1CRUvWqtpoOL+YiBMVpqIHqvAtKYf3DKKkKwq+UAWPZQsIJI2rusW45GkQTtkWYCh7ld0PfufqtMPVKH55YfDQEaEYhUXMCa74+miL4tPmkoI43R1kaBDGUOIOFvFOXyXqhxJ6HL1Jlk8ojCHmNXDnLjvp/CXDyjmy9YKgsjk6yObyG6SjHc4QMKsBKVqAYWlUTaqasfez8f0CosdqkzMEiXTJkpixjK2lAWpgJIwTFpKEMtI1VKsoDBVvqWpUt3QKCk2ackMVQik1Jf0w5CdokKWyHGIKZs5O+fPsHv1Im4mu/qMa+Yi2v/P3ps/W3ad12HrzOeO776h5wFozDMIkCAgirQsiZYlx7Yia0jZTkquys+O83v+gOS3pFJxnJSSqCyJlqWSLZIwxEEszqRIUyA4QAAxdAPdje7Xb37vzmdOrW/vfe65t+9toJugJZv3oFCv37vnTvvss7+117e+9Xkh+hHHJkfTtrBSJFijxqbTBGptdM7ehcJ1pZ8c0zvDwQiFX8Njqzl8tgXK+TmAIVvZkIUw1gwaYLEqTPm30yFfCBAkSusu6UTfSlB3CumG6Kcx3NxG7MZ4+cufQOQPYKcOXQUQZ6rRcEHbj8FIbB0a6yuwfQ92pgTHkUjFgQa1dWze69m4eu06ou4AeRbjwVYbD6yuCVjMCIAPttC2HDy5zhShMrz8wcEerg4jHG/Q3qIFvxZivzfE/u6+AOLHTp/BcdfCKLHwRm+At7oHONtu4bHVddTyHD9Meri4fwA7yvHhU+exGji4kvTxo919MYo9duo42msrSrCdc36zZRPTqUwtL9AL8Ry/gbsfeRYbG/czu4jcjnD0zo/wb/7l/waXtRmTG6Cc/wJQPBtBvYb1jQ20Vzsyr4XlYk9CbVmi7hzes5NFhPcAKwdTtptxbBSkqLRdCrVY/KgUu/MTe66P8WCErWubyD0Pp+6+B1FBy5W63A8EamSa1H2/AGAReCuxnrL20AYtMneYWZY1Reso5TpLMlA+E5OdygG/YnChq4D1/m3u6i39PwsLDtOQvCMqBCLXFyseo7t9A739ffhhHQ8/8TTueegROCc+IGluViXzk9ZbHbQ767KmLI/lCNzJCCwB1p2M2l/Tc7YvX8S3PvVv8eZ//CrspEDYruHCwxdw5p7T8GuKQbJIx0eXxGsoHvaEiXKcEL1hgv6QglI2aq2h3rBguWOMBgVGA1c0I+0G+/v5wkSMkhjjqMBgxGbBNhq1TBkRMk3Ti7DSWVHMkaO9m43vjt6dCsvBM+hTk1li9JlliSze1FIwzaGkO2S9yGS5GIlDfIgo64pDOy0djJ+PqSTkc7lK90eptOqIorEuQefOl35YtvopWg0GEtWwVoCdgITFO1+WjTe844hGXVh+H37rAh744K+jfuq8snjIXPTiOr6/m2HYOQaviHAm68NPhxKYfEmVqtbT9JyKAAzQQuKuSmVWkqYYZ0yL2QIUPRYG5Cki7uYtap0KBA5Qc2zESYpDy0G9yNCxczTYbNliv8AE3TiF64biH1T3PRztbKN/sCeVflmcYOTU4dRb0myaadK2Y6GVx7h7fQXXDg9h+Q24rVV4jRVJkRRsPZKMwEqHU8dW4cR95OMuQs8VjR4r6NmrToIj0y65SleZa8IWSvw7DWdZpMlzWwHQpndVESOk3wYbBxd9fPPrn4JdHEnPRdfmiN1+8OKM640yCZBJv4cTrRbOrq2hTnakyPCFq5toZCnuO34MDVa4uS7e3NrBThTjOLVSzaZUPPa7Xezd2BYbh7MnT2E1sDDIM1w57GFn0Mf6ygrOr3ZQS2JcGyfY2d1HmGW4cPIUwnode6Mh3tnfxziLsb6xhvW1dZl79GNiX0Ae1AEu9AXhI04ddz3yEaycfBBJSv1QgqJ/HZ/95L9BSIS74GATb8/zxPBTCjto7pmxCEGZ6i58nmaF5j3u0KuK+iuCH5vMkoPoqIftK9fQ3OiguboiVhy8g/gdjX2EGNXfwZqoGLb5z6xagdzBSy98SpH5cPME494++kcH4t929wOP4KHHn4K9+jgsssja56LVXkVrZaNkEd/Pz7F8rZ+OEVgCrP8MrvO4d4SvP//HuPjdv0B6uIlrb7+Jj/3dj+Le+x5FUOuIj43njdHtXcFR7x147gGKJERgr2HYo2h0BL/uwfYyhPUxag0bo4GHg206swPNNs0/fQQh2acEh0f7wli5bgDb9oVVcjztK5XY6HcjtNos/FeGgSI7nxG5mjQS8QQ3ybZDrxz2JVS+SRbdo5U2Wjx8+D5jAiwnRJR0Rc9iUfckonTFTnEpVuDMQncYIwwJsCINsCQZoXfy/DwEBMp80KZQW6qcCLDU5513kKtpBicRDY9geT347Xvw4IfIYJ1DRrol83A0cvHaQYaovY7QyXEKY9GMsfcvvTgJF/hOMc03CwuDxEGc+bBdR8S6MVN7wm5QfQb41KnxuzmqcS5TcTVbGXfGToAwT8RJnAae3F13swzDjFybKyCFrA3bgUSDHkKPnl8peqkHp1bH/nAg41a3c3jjITbqASL2WGSPOYKssKUCtF3AYVooL7DeaaOI+8jGQ7ieg3HMUG5L2k+4Q7nOqmWOiY2egGTqpMhkqXNrPtCg15A1RkhBdEaMNcCL//HzKLKuWGqQubKoobvtg1fWk3ZE4/FIKudYwcpqP7IzR8Nc0pNrrVCSmkyVsogjgaMq88ggsgdfoqxFnKJAq96E51JTZKFPxjbLUAsDAbZIx4hzNiNnS5kC7XpNACWtGEZMqacR/IBtZGoyvzk2Mk+ZeiNzo1Ons1+TKbjCbeCuh55Be+MegIAzGcAabeN73/mKNFafd/AaSPtpMjT6/TilyxT9LTyiFtfesZKPqXplDMr5SRYo6Q9xtL2L9pnjCFt1vTFi8YhO31ELxnTegu/4rpd2gTheYa87gW23fscBW1TxJktHiIYD7B0cYuPkWTz42BPonP4wbIcFMcpIbAmw3vXqLU94lxFYAqy/oVOEi0tvdwcvf+OLeOnLf4bDG5fhuTmOH9/A3/nlX4bbShCPWOnn4Wh/B6PBDpr1GHHMprkdsV3Y2+mKlcHqOhNNPQQhd9ce9rZ8pGmM9iobOteZAEKt1cfeHhs4MyXYR+B5aLUaIgzN4lwJ0blLTl10j0ZoNpsiMLdtLrRaNKEDsFkYRWeRUnvEHTYDMoEBQxiZKQIspgfosJ4KyzaObDh2gFHckxQhy82rDJbZMRM8DSLaNCiAJaJ6nSIU8FIuzJYAK+7w+ZNakFtkCBEjRTs8JQCrcLsIV+7Fwx/+LdRPnRNWikL+fgJsDh3EQRtWHqOV9qRakj17aKTKaiV26mFbITJTcaFSswxcfP/EGDKyuklMGDki0rlX0pge/860aSTvKLvtgDompnMcG1EOjGnu6bEdSwz6tzNQ0EaBvdh4XZOCfdg8DBK2G7LAglEnHqPuAIm0LnEAN4TrBQg8X1J6rlUgTQs0G3UgiaT60PY8KWygqNm1yQCqqqyyclCqCcV6SaYANTVSLUY2z6KYn21q6BdGdMXa0QxXL78Mm9xe7ihxtfSdvIODYNSjR1shTapZzk9BPcd5BaG0S7F9S6rrXFI6iYXACZAw/ZkS8VPTpnWD2sizkBwdv48Hly1kkIs5r0BM9t8jG+U4yMjk0jWclW4iL1LjoCwrtBmoTn8L77egsELmoxNg/fS98Grr0i5q3D9EOtjF9uZl5OwOMO8QSzfFyPJ6yGZCO7ArP5LFViRkURcdrMDl+CVkKAsCYEe5zUcxEuUaUqb/jScdL7YArPcZC0ll4gL/sDuYLeVTYptFNjnyhPeLjSH97MI6OmsbaK0/IFXIS4D144zw8rnVEVgCrL8h80ExPtQp5ehev4pv/fs/xuVXv4Xe4R5cJ8fqsQ4++LM/i/XT5zBMEiA5RDzeR697TfyQkCboHgzQWVnH3r6POD7E6rovzFNKMbNfx2AQYetaHSfORghrZBQChHUupiNcu6x6CnY6TRG220WKPEuQRJFKd7iqRqnIPAFY9XodaRbBcii84WI/PZCGcSq0TYLYKRBcSYpONWVWu1TqLDLYrLJjSw4vxGjcVUah2cQwsUwRatHvWABWqAGWOo/jp7QoarVnNSGDKQMpd+fc7TtkohYcUZFgJTyNaHSIzD5C2LkXjz33j1E7eU6xRZ6LOM8xtkIUdkNQhZsOdJKLYnEV9HiQnUgLBigLvtYvSSpFC8RzBhAGw4wAk2kdxUjw87O1CvVaI0rQ2G6FVVNSmWkL0GMLHMv1FBtIZKN/utIqhcE+FBYiEbsMS3oPsm0LIUMsQJdjxDFjsFEVXXyNVLRykstVmjXu5skBSVqQOhkFINTYKlaRBwGWpGb19xatG6+FMJu8iLQEceF5FkbjA2nDVKTU+ziiv7ujw6F4nACK1alkYlVezPd8IEqQsD2PwypZWnOwVN9GyOo3WodIeovsKVlBeiQpG4CYnythT0lXbALSLMW4YDsYoM59BAX5fD795tIUdc+Hy5yozD2Cj0wKEXgYx3sWAPDV5x0cMaaUc8vHOCnge4FotjybInM9bnOeyPdiGl/0b7K5UHNedHE6Pb4QROnPN+9xsqaCB0W7SBbOksILsThQCvoyLajAj9Jbyrp1JxdR5GELninf5w7nxq0+C4s/yDCPRwgCplfZpNTGMKIxMQE3geSSwbqTy7l8zs0jsARYf0NmxaB7iDdf+jY2f/gS3v7ut6RHlu2O0Ox08OhTT+DuB+6D16yhP1L+L+P9GxiNduDafWXkaLECqI7t7QFWV1wENbIdQ9kFWmhgsA8UaR2NY0dAHoptguX0cbhn4WCbDVwtrBxzUG96AH2oCraVIXaibsuXXbyY++U+jg6HqNVqSLIIjqOFqMYp2vBZqrYcBciWOQLGaJ0gZf2ZSeGpxqrUCTkuGRkPjh1iFB2isMhyVCS+xs1d++AMB2z2HEpfMRXzdWUb03Rki/TaLGk3AVisniKQU1qiecc4H6NTI8A6QmodoLb6AB7/mX+C2qmzUupPYDCOB7CdGlCwLYyD3BpL/0NLqu0qwaJg5SJBRM4i9jIwyRCWejB+TtVnjZ9ZKsEYACzqtTjuBDaKHVQFmgJZtIEqwaQYCkmAl0ArGikCAVeAhWJVFMNItoj/dti/TbNM2pGoBPaOACqli5HLpxlJSWVpEG2q2spKQtMcUnJUHFvj3aTGQhgmprPEcJaMTSqieFV8wBZGdxZEdcc9STUGDhk2B2mcgP5QtBqw6AfFTBDBO5lC+lJRmO1YQvAIqBTMRP2bYmd8xxMRmTAyGjywCs2ieSfvAI6pGKqyNVAGAloCYF5PAa0cZ50a5EZJktac7wtMx8k+stqXgI3z0w8CXQ3LYg8HeXoLcbxnUoRKCyfXvqziXQx3jBP//DuA84hVinSsU/evmQuu9j9TrabUXBN/K7JdOqV4R0vpojQgNyAL7C3u6H30k2iIqvRxqsjGYVN0y1b9CeWrFUuA9eMM8PK5UyOwBFh/AyZEGtP75iK++Ue/i9e//03U60CtGeL42bN48PEnUFthdVKCYX8LbtbD/o0rcAKmYBgQbGRJIWX9iZVj48QxeGlXdmO5HaDXG4vtQrtOh/EQhSstgcVzqn/EWEHdU4HxsEB7tQZfKtjoQ1MgpJCGuhqpGNMVQ4UCWGEtRJKO4TAaiWGgiiKyA1RRWuumVJ/COBmV+ie1M1X6KnV+CscNVeNot4bh+ICJLxHsz4rcVWrCRhzlSuSuF0ZlC6ECC3elZvfLz05Wg6kRAqwpEDRz7WPaGdTOCIOV4AD11fvxxEf/W9TJYGW2mHIOowOE9IaKGIhcRKBWTei9MjUj7JDQVS4zYUgtJQonSyUAU7te83NmBDM5U6RkA6hFc0UHQusCj+08GMi0NQWDGgO/qsAicNTGnyIyZtk7CxGUz5gIranJylJhvMhMMZCzws2MkwQUMn6aAeFzGegZ2JS/VSaVfopZVeM+D2AZM0nFcmhQoFOJBOgqHLN4IoXtsZKU9h4ePJtc0R0ckllW/fkklUW3cAviPi7BnxlXpvKkYlVNSgLYOEmQe06Z0hLdED80wS2fF5M5oq2AYiIFYOr/MvozJal85sD2hR2U3n8s8igUMBEPKv19ubFRVbc36xPNN5YMuQAJpQ00oCVJNdBeuBXQzG+lQrBM2XF+3EK7dCvQosCXBuqGFVPiLmEBFYDT2ijNPpUteO7gMqqnzAeRAk5/AgwWNyC8D+hgLwyvtm+QYhuZ40uAdceXcvnEm0ZgCbD+GicFfWQOr1/FW9//Ln707a/h2psvo9l20Npo4IPPPQO/1pHdYZyOMejtYdzbRN0ewcpGYEPTZJxLVR9TSm7gwmEHCCQIiwaGoxijKEbYCKQps2OPkedDDPp1AVNcuzzfltY2LPcfDPfguW0RPRNMGeaDAEUWXYqcRTdFx/WhuEBH8RC2iC8mAEsNp6I/5Jn0pWIqJx4LlyGaK1mzycaoBrAqXSOSbyn7Ho56LPq/yR1anqeZmjS1hcEajgZ650lAoBgylTJRizeZhjCsi6BZUkOChOYfcZ5hrX0c49ERoqyP5sYDePKjv4X6iQtIUwsuW4fkMXw/5scDUENMATdBq7yh7q9GHkIAFoO9Sr9N9GNVGwtyGDxXGaUqt2qlT5Ngx3SebgtimCUV8PkUpS2TFIt+rqQYyd6xX5tFwbxKxTL1x9RYlsfwrJoq5zdp1IqHowAW3cxZgJToiITGrLTIUU9QDJdKU4kPlgR2DTLFSV/DOPE6I1OpNGawmX5MpAm4a7ml19HNV0SNn3hq0VPKpmu/4tyEXyEbZheSxk7JKInGLRfWz0rIJCmmVPhKzgmHXQhS5MLoks0yDI0CYGJP4BTit2VrdkiYQaY+0xy+bSEZx2gETdi5rV6LVJhD938WN3gClgWD6LlHdMqed8oqwIGbs8WMg3GuUlF5EYsJqUjR5D5QbKSyKeB3nYCPKdBE7ZYGjsb6wFwP47K/aI7LNdIboNlzuKlSxBXvU419uAGjea/u4anuW3UO57YC4HomcH0obVpUult0WzOAbwpSLazq5dhPNgPVz6q2URN9WrXARu79WwnufcoKxgqAc0NDV3jKCPxAimpYlMA1gp+xySrCpU3DX2OE/M//rZcA66/hGpKavvbmq7j+xiu4/NK38fYr35cKvtPnTuH8fRfQ2lhFrVFHxu71WYSDnXcwGh4gTUcSzOlhg4SNehmQE2GdWD7NgDLsDwCrCdvN4fkZgpqHOE4QxxmSuMB4xN09pJLQ8dTumm1vyEqx7Nt1lQs7wYpaNid6KS60fOt+d4D2SgfDYV8ZKRJ9LfD6oQ2AGBZqHy0CHtNbTQEiXgACN1ZCsrt9hhH780g92qLdLWO/I82Ku90jeQ1W6VF4bLIKqvqQwC5Bq9lGHMfCQIgGbEHmJUqA9fU2xqMuRlGK1sn78YGP/Soaxx5EkUWws7YAwdy9Lq147HxNRaFS16QCpGmELHYGFWZtdr8uwISAqmR9Jr5HElB1KlG8gUpzz4nmZmrqVr4Tz3cJFjjWqAk4dKhWplcXvcUWDIB5Ca1gK4stBULP1UoZA0s11pOEboXI4gWZrSwoM1iqfcp0vC/fHYWdkfcSbywEbaSFB5fwI42Quk04yVCE85ntI7U8AVXUL7G6T+GqKkBRqDCX8dZUq0aKBryGVi7NqsNaTao4xTGdBRJZDs+OMY6HEnS7/REclwwcqyCZIstRCLsZiWYp0GAycy340VDMdYfssTneRsv10C3a8FwLdtJDboe6unV2IeK9rQtIpq2s5EQWQOh/lFfTfF+m828CT8ZGhWnrKbQy+S1flMuU1jgjQY5sEa/UdRS2c35xE8BCiMmmQm26uH4oIK3qZfWh04sy9Ip31YB9Oq0pIFhKOKYBoQKaszew0YhpsKz1nfOW9jRjep8eYGRlE2kIPY65VtaQ5SP5PrLhoe9au7MEWH8N8fG/pLdcAqz/hFczGQ2wfflNfO+Ln8H2229ib+sdjJIuzpw6iccefRDHjh+DX28iIhMh2oAM8aiH3RtXEUc9SSVxhz3oD+H7ddGAsF0M9aZRNEIaM9XkotORMCQtLphKG40i0YlQY8O0H5seSy9hLoI5GRUHvSOaezI9xQFRTI9yh1YAS7rP0E+KAKs/wkq7g/6gW7bnWKT68PxA0oc0zuRhxL/CljCdIrtm1T/Q90MNsGgvsNhOQbFjnujAut1DDbCULkZVVU0c5QmqmgRYUSQgS9tozb3qUWrh+EYHg/6huN23TtwrAKt14iEUGMDJ68KmROlriKNDJKMAMZsgR30Bd2bXz1SbsTMg48b0lIrpk95yAkZ0is7olhRjMtG4kCEwKTn1nbVZo/mOZcyaCTg2g28qO3O62NPstVb34HoMLIsB5jTAmngUCTcnsV6zVyZEG5Gy/N0wW9WZQGZP6bAqT6kUISgdjMI5Skuk/lcZ16iw4ZD9y120j19A0DyBkBoyenZlY2xeehWjo10J+Kko4WgGm7LFZqlJUtdB54GUTl1fC3PIqpkAACAASURBVAVTqmJ9UBjPYoawJj5ksr1wHNHwnTlJM08b3VGCl199XZz35RoWOQZZBJf3FQExGVOb95jSXp0K6jh9+iHY5x+C52Wo+z4OYhujo2vo7byKVFpKGb3iZI4QwnjCbFbmTOW6G+xYfVxArnxdlXo3c678+zQEVuNeuRNYkVwFpdWbRHzqIguHfZrP0nakjlojRL3ORuoOhsMIg94himyEZoOeehYCn/oCrj0VtqnyojI3ZtKAs0ydmhu6AEiGSQNwDQZF3F/RivEeIVe+6PAQSbVv6JPhLeAFgRjk+mETfvtnpIp5CbD+EwbF/8LfagmwfsIXmAtId2cbl19+Ee/84Nu4cfFVjPZ3VIqkWccDzzyGM6fW4bvs9OHhoNvFzt4hzl+4B5bli+B6+/oVZMlQ0hXcWTNFt7beFuNOhiL6AQ0HA9GidFZX0WqmODocIBpR72OhVgvEFZpu6qIxkGo+BXbIHLFMiq/pMMfIhsxMe4kLtQp2YqmgBDsSaIeDCCsrHfR6R/q1TEru5sEU0FRYGA6VOF8YHVPBJQGEiyG9AxzxEeKCSWaMnka30pJwbMIaNWYEeUrYLhofXSYvgYI+PkmKVqstAI9O6UKmLEhLxKmNUyc30D3cQZQVaBy7Bx/42H+NzqlHkaILt/CRRwMMRy9hPLyBcbdAv3eI0XCEQuyildhcCYVVYBcChyadIkSf/UnmbRJAjXeSCpo0LVVeSiURo8fNvFY52oYV0D9tm0A1lhQInfjjCGi16whrTNHdhi1CtcpL+kdyrui6LxPoSvBUrd6cMG7UfykhvxbOy+8qtEvDX21Yatg++V0cuAukFJhLlWUTG+eeQPvYvaj5TRTxGFH/Hfwl7UuuXxLGkCCLfRU9Qi06jXMseC2qgNs0ptZgV83vyffhtKBOj75aTK8rTZKNeqOBDzzyGGr1Fl594zKe/+yXkBY051Wi6Lad4om7zuLC+nH49IfSLIvrsL1SAfvs/ag//Qtw2k2xvqBR7OE738ONN7+M1FEbD0lrkYmlMTDnj+XAKwJtxcA04mT+SMrTqoAv+Z5qbolOjmJ9DbaUbs5oGcmuVlLkgvEn4NxxNTKt3MaTR6mhayLBcdjBGQTNY+KGT6YcrE/NCqQR/di2kAyvA9k+PGcsRQCmhVL5smWBAUnaiQt89X6X60LfPHONNBtswGiWq84SqkdjZR4VuRj8Tgo1JtWuPN8vHHhOjga7WIQW6vWm6AHD+gq8Y78Kx64vAdZPOCb+NL38EmD9hK82G4u++Pwf4juf+ROMDrZQpAnCVgdn73kIT//Mz8BuOrCKIZLxPg4PNjEc9xl1cezkWTjOCWFHtq+/hXjcl0WXvfX6vSFaKy7a7RUxWjw4OhQRs3E2911LLBs88Tlysb5BY8QB4uQIFghiNCAR80em5xz0uqyOC6U0nYuXsjOgxkUxV4oS4NpjI4oStFdWcHR0qCvTFpRJAQiDmgCsXq9XKScnm0a9htIZEVyJF1eN1gc5BoOegANWgy06LDsUDRZBHj8XP69JP1Z3xWzTwxTheBxhNBrBo3HkgiOOCpw9fRJ7u9eRFAVq6xfw9N/6NaydfRxxMYSXh7DSHpLxdxCPNhEPgV73AIe9AZJECcAFRFVAltLIqAAnjzuT81R1oHLNLh/XIEzYh9KRfhLmDEgzr1tNhRn2wbLptq0YtcEgRTTK0F6pIwgLeLco058wHZNCBTNU1E2pcZ0OWAocVHRZU0yUUdlV7CkMoDKVivp3qUaTYGwc4sneZUDC7UATnVNPIFy7F7WwA/pVjY6O8KVPfQJH1y6iEZJRccVolSnDWAMrdS1YlakZTZGIGQpL0Tcl+8FfaOUh+iYHoyiS1CA/Dzctzzx1AevHNvDaxWt4/s++DNtv6GrOBIj38ez99+LD5+9GLWXj40J8uXx4CMgGn7wL9tMfx6jREr0YPBfR9ku4+oOvYMiWR2oXo8CVMGZkr4mmWXmrQFcJoPRc4QbIsFdm3pkuB9w0lWDLgC+dprV1Ja+5rlNp1IzzRl3LahqV/7ZxCNuroda6B631h9BcPQM7DKXaGBYd+bkG9DHefxt7m6+if3gFRTZQzdzlcXVMgygWBUyMhKuPy3zga8s1Ui2A+FOBKmrb1GZMWVMYgKW7SojkQJmw8vpNQDzHdAjPydBoskiGzG4duZgst1E79etwncYSYP2EY+JP08svAdZP6Grzps+SGG98/XP4yu/97+gf7SO3Cpw+dx4f+cWP4/S99+Ptty+hyKjR6GJv9zL8gOm8MeIkx1Mf/Fn0h02kSQ/Xr74O2jiIoBjs2TfGxrE64ojNYOkd5WIc08clFX+qQa9AMh5jZaWONO2j3eaCS21WhCJvlKLyLFUAiiXz3aMe/KAtlVZpNlLmmbLjpxbE1X3VyFKQFSoE3LFhLE0IVCuy+WCIYnj2ODs8Oio9qsTpWjrdmx6CSgTN3SRfp9/vSqqGwuSFAMshwArQ7XZVIRhF3BkZLAIts0tXQmcFRMcytqyYXHSksY27zp3G1tYV8bAK1+8SgLVx/klkVooANeSjAwx730Q0vIZRP8fBwR766SGo9jVMFYOWsBCOYiMMgDJ/K5ksSQnqtFAlEArYkoCrqzwreU3Fck3GpQrgVGqU14Jmiap6bzxiM+lcGndzflWyNTcNgwm2s9eSv7vepM2QYheUgsZUjJrgWD4mzJAqpuA1UP82qZ7K83W5PxksFQyVE7rk12IXNsGbvYK1s0+ivvEAGuEaHKToj6/i83/8/6J77XWEvPaFJZsJZDFWaZ4rDJYCJmWaVfy6pq+/STHx+/TYjJycbG4hSRNhbemfduzYMTz1xN1Y6XTw2hub+A+f+QpcryZpdDKF9An70D0P4cn2GrzREF4zFJNZeqh60QD58TNofuRXUaxvIGY60wJ6V7+Dt3/wGdihKhSQVLLtSKWpeEwxxUivLwPQqwwWv4d0xzGMqGa3NJBX1XAVE1KTZpQCEcVgmtRpNZXoWKpxszoMs6p+o99XkrBXY4jcaaPWWEOjtSL3IDdo42iE0WAPo+EOkPUROJn0Oc2sBHHGLhBzgHnBwoQJKzpJEev5ollsAVglS6UEdgbUmzmlinH0e0QKiHHDxbXAzClVDb0K38vQbLJKupBiHQWwOqgd/wdwnSWD9RMKiT+VL7sEWO/zZWeQH/a62Lt6CS9+9k/x5l9+Db6dY+PMaTz13M+gc2wVvf4+XIcC0Rjdg2vY39tUKhLHRZoFsN02Tp99AH5jTcxEr779CvpHu6rpqOWj142wvsJF2EUUZcozyXeFnckouM1bSJM+1tfqGA72xJ6BbAh3xmK4KdkIVs+YtA2EYfKDVbE9oKUC040qjUgwJI6XapHM6Wlkob3Sxv7+vlgsqIooJVadPZqNFhzLxcHhoWISKjos2Z6KAzsDhYtGrSXvQ11VykVZa5duflUGD78Uud/MYClvLgYR/lxZWRUGazhQ4vlFB60Y7rn7HK698xZy20Wweg5P/9w/wvG7n0JUjBEUIezoEKPBt5HF20jGHvaPuugzRVhQC6d68vEQJ2qOoQAILZguGS6VtqFnk2dxbCfpHxMYBShJCyEVRJUCS7EZJVNV6rr03zRYy8QyIxWgEo2BJLYEYLlBhuCWDNb0yFSBlmmNMxUEK9qhauqwrFAUMZUqf1eVZ8ZMV30X5ZGlgmLJNGjGgcC9KPqsqUeOBlZOP4b66j0IvDaKJEY0PsJXPvl7GG2/Je2CctsB5xqbPyes3itThKqi0RxOBWBVvws/s5spt332z2SBAMWNnDfHjh/H0x94EPVaCxcvbeMLX/gL2K4PMsWOnUmD5mfuuhuPunW4wz6slRADVnkmNgLXwvDkGYQf+juwWx2MWcka1BHtvIK3vv9ZpDbT1hoMyvxQ+j3VPD2cMJtmjpj5RTuPij6rnBcU+uvK0lKfJZYompmyFaAzzKdhqlQ16KhUZZVaQP08+nXJ1ZJWOhrgEAQLAGaKltcrgccmAbweGRBHZFHpbUdd0wSMm3FXGjiVIlSpWqWnMvOOprpT10inj/k5spyVxkrDZf5XOj61tsnUrDxm2C9WVwcBC19y1OoWGo0maC0b1FYQrP8GXBoIL0Xu73NU/Ol9uSXAej+uPVuiDAfo7e9g6/Ib+ME3v4g3Xvw62r6DRrONCw8/gvsffRi9cR+un8HK+ti78Rai4aFUo7HFCReqaJzjaEBbgRN45PHnkDo2RsNdXL70Qwx6u8r3yqLuaIhOk0GEpe+WpDJEV8SyddLiRShO6Mc2WiIybdTqSNlTTsww1YJEfRKfZ0TGZHgsp4loHIstBL15uAiLW4DslI2YlAHAFqaMFXzGGmGR/QHTc67t4uCA3lbqECsA5ZKpd52GwWrIe/Z7XcRJLKzQ/INskY/A9zEYDuQ1FHOlRO4SvOn5JLtwG612W/RXgwHTrEorNe9gUcBdZ09je+sd0WCFa+fxoV/4DZy48BRSK0JQBMD4AMP+t5GMtxAJwDrCaEh2UXkvTQIZxe2u9jjSwEizVCZ1RVPKSUA1aZ0JcyA9fAmoKh+WrJhocIyg2TANwk4o7Zb4uxeq72PEHs6JjWarDi9gaX1Upn9UoDW5X22yWGqrtI5Fa6wsi7oexToa9mo2aJqPKUFSMwolg6UFyiXI0uk5A7DKIEmmgowFa9CYQuaGACE2zj2D5vp98D0PWZRh2N3HVz71+xhsXhLtVWF7CGp1dhdHw1PaJaNlq6bB1OyYHJPPUyCj/xj7RaaJ6stn2xiNI2wcO4bnnr4LtUYNVze7+OrXXpT7hxqhIh9hbFn48IWH8XS9A6ffR9p00UtjhLmLwPVwtHEc9Wd+CV57A0k2Rm7XMNh5HZdf+Qxs3xQu6NSyTmdypF2tsypTgAagCyCjyN6wnyoNar6nqj7U31+zY4oJo+WXLrgw88qMk6R6KyJ3fX7JamrAX9i0cEkE+Di0h2FdJ436C27caE/KE3kfeLp4hT0uRRVV2j9MwPZEAzdhPvVGTuawbjukhexi3qo1c0yDmtSgMFSSzlWbPNZQKuw/KZwwwC0ds8I2QqORgxlOViJnORmslWWK8P2IhcvXmBqBJcD6MSZEnqYYHB1i++2LuPbay7jyVy/i8OqriKMBgpUW7n30Sdx9332oNXxpdBuN2MF9C/3DXSBPpTVGlnvgTR9FQ3hhDoduzn4LZ+96GLG7inF/B29f/KE8x2Mpul1DfzBGs1nduWkNh14sSXPTciEIHHg+PYB0H0DZmbEhrQqAwhoIja4E5fR5ImOV0JCRAEUzIkqza2ujTojWi4s+z6NlhOw4F2Cheq0u+rButyfnl6lBPe5mh0owQsBEAEFLB3PuosvD/nLlrrfU7UzOVt9RsXaeT7PTDIPBQHbTs3YC5neOTqfdkLRPdxgh7JzFox/5FayefVhMJf28BkQHiIbfQTS6huHAxlGvi3E0hF1QX6UAltJTqV5qZgwZ2EyqajpgqiBZ6rcM06BqCuZWkalCsZsrE/nt+Vq0IsjzsaBjep4lsYNWuwlPgrkycFWMhwLLyiiWT1bl/YZBmGKwNDCZfaxkGNQTy+dPdC/lnytMw0QEb3yTJsHSBFGl3yKDFRcJNs78IhprD8B2B0Acot/bwhf/9PdweOU1KRBxA6XJ8W1ImxtzDUr5lczP+aafJWOSKS0P3eWpM+RBdnh9fR0//8zj0lXhR9e28c2/eAlOzpYrbJzNzxfjAyfP4anGMVi9EdKag5gbpzhFaLvonTwO98N/D3bzDGzsILFa6O28jiuvfUpAuGKstDZPF0RImln/bZLunMwTZY9SKZCoMpviETYL2DWDZYBT9XyTJ9RmweYuqgLTWy2Ts6nlqTkijOFkXpjXmWVCb/5dNSkwfy/nU8lw6S4Ihv3MVGpZztc9E83vfE8D4FPZi47RqOWohbZUIueFi7DeRnjit5QGS5XMLm0afozYuHyqGoElwLrDmcDgvf3Wm3jphedx/fXv4fDgOqJkjJXVJi48cD9Onj+Lxuqq6BCi3g4ODrbFwDKNh5Ku43LHCjf+H/ihCGtd3wIC7thrOH32cdjhBkaDXVx87SUc7m3Co97KIYM1QqtB+wO1cJUBWguo67UVYVMcpjDIAkkajjtMJSgvS+bLsnj1OkwLctfHNKfsgDXjovQTFlK9QyRooV5EBPHCGk3rgqpDqlr1UMtCjRh30GwhoyoJJYWnGREJKJJiIzOgjDCngNDsdar09SuBgLHIIZnHQKWXdhMAWCFmdCuTICIjKL/SKJJ9+7gjpgbLaZ7E+Ud/Fo3j94lLvrcAYNEiQ1x7NMAyVVtKnGwqCycBz4ApVj4aAHZzQJTMi2KrFvxvrr153PxOt3GmeQkOyGCxkKG1UofPKlL2uZMTNZMnO32ViqGbuHqsUl2mg6/pNzcPYCnGStstCBMybbkg1kI6yJlrqwKnsn4w6ZtJqmeSLkLKhtkJNk7/AmprD8BxB7DiEKPBNr7xZ3+E/uabImy3aN+AAnXflcrZybjq76M3AFXQKJCrcg8o/buFwmb6XH0f2jV0OhS534dau4E3rmzhu9/5IfxMuzSJyWyGhzdO4+FwDfY4Rt70kFBMHiUI4WB46sQUwEoJsHbfwNXXPz0BWBqAl0Cb7X2qjFUJ3BUQ4/08AfMzYIppwNuYNyWQeheA9W6Aa97c4NpT4rcKAH83gCXidqmpmKQNq4DJzNlqitA8rnR0ip2vAjQ+Tq0e8hHqBFgUuWuAVauvIDjxm0uAdYfxcPm0+SOwBFh3ODNG3UN86999Aq+88EkkaQ/OSoALDz6IM/fdg3qLHjE+0myMw61rGB5sI00jsVXwfQ+jcYzxOBHXadstEDgdMQVN8gH2j8YIaut44ukPIko7GPd38fqrL2J/95qkR2h70B+MUA90CTcdogVMqeojAhhpBFupXlML38RjaAIuZmgni2yUrsSpLNCGljeB0LRMMayDCuyLB9LoocwCbRZCAwyrn80wDwx0sx45N7+D0XVoXKAEJZUeYyptqMCDAjoKPKrzpj8zmT6CsgxZQoF9CK99Fhce/xg6px9BbAPuAoBFl3pqZlRwnGYVpLye7+2w9N5ogyh+N+dOAPJkPPTfRMi8yAdp+u8qbajOD8UQNkWUFojGNtKYNg1kNGPRKqlvP9HlCK7QXWPUP3UaraKb0ahrytZAPW9SIn8TYJFU9ATAleCqTPVorYwGOVWAxSShpKczBbDWTv7tKYAVj7bx4hc/iWTvqqQIWY1GYXrg8forsbZkueV6mKq4KjunvqmpQlNzXIMXmSdqDKI4EUuSxx49i2anies39vHOa1fQoOlpXgiQInA/GbZwHCGy4RB53UVO+408Q1DYiE6QwfqvYDVOwyp2QIA12HsT77z5/C0Bluj4KqzohOk0vSGntXvlXJkBWIY5nQXi1blVImtzd1RuDjOvFt3kVdA6BbJmmO3qY9W5Y+ZNlaWSv1G7N2duqPNNg+tJlaB5vrEGqb6e/DtndSeR/hC1IEcYMEWoGKxaYwXB8SXAusNwuHzaghFYAqw7mBpXf/Ai/vwTv4O9t19Dzclw+t67cddDD2JlbQ1+3YXnZtjdvITt62/Cloo2xaU4vod+byCVM77fkBQIhZY0vusdpdJ+w63H8GurOHfuWfhhC8PeHt549SXs7W3CdWx4YSDGoY1axW5AMzcKVPHddAsV+Y0poBJS6RY45So6ndkzFW1V5KHFp0p/YwLUpFlztTpo0VCa9IeIWHW5tQJl2rdHVy6pBVE5w0uqi0LjeYdpfFypXKwGDyUbMmkJFUjN41L6PZMqMqLflH0L2WA5SyR1G66ew0Mf/Dg2zj8u5oV2Fs5NEcbJWIT8VYA1SQOaikBj4WBYLQWwlH5s4o9VtRQgA2lAaRV8ScCc0ciU318AVow0tzEcO+j16WafYbXjotFkBVlN9HTVoKsCn3KkF1F+pSJrEjynvc5M4CtBlQZbMkeqpfGapZoNlEoUTxBdLbOfgDWlw7JgZwWiPBaAFXTug+MOYSchegdX8I0/+7foX38DLqtIRXcF1EMPea7TbroKszqdzfc238uwb/ydLSLlc9ocMwXECbDIYD395AWsr3dwsL2P0Y0jrOYeHIIn2ldYFuq2Bz8F4vEQOdv1sMcPa35ZkXjiOLxn/74ALORbSK02BvsXcf3i81JAMgFOExZU/sY7uQqwxCPLsFWTOT3FfvJK3gqYa+3VLLiaZadmf69WYs67JeeBp3LuiCfdJC08C8TnsVmGwZpiGI0UQPR70+nDKTCl+xjOAixhsAjasgFCFnz4xRJg3UH8Wz7lvY/AEmC997HC1Tdfwed/91+h9/YljI52cP6h87jvA49g7eRpuK6PIh8jHR3h6sW/Qh4doB7Q/JKiywDj8VB6YLXaK2KsSff0sO6hP+oi7gdwvBFqTeqa2nD8Du5/5B6M4wDjwRGuvP0mukd7wr5Yrid99UJfVcyU7I8OVPyTNL/VFTiK1DGNlRkkb25NUS6O4p+jFvAJO6WCryTstO5H0kEsHtJ9yYz2Zu7Ca1KYFj1vlHmpMs/UxpRTv6tdpmGcpuXIk1c3lU83va8GHWSLpO+gdkJXwcL0R5w0AJ7AToUvuLtlRVoWj6R9Ro0arGf/Lo7f/QQyz4aX1+cCrCSJ4Ej6VoMok84hs1hJEVYD4USftUCDJRquim6mUmk4AaeVxyuB07bHiFMfh30f3T7nC7C+5mClkyAoi+q0NoYMlLj2T1I55bhUkAmtFhQbNdHTzKaEZgOnqTwUQXiF6ZqArVkfo2mAJXMuB+I8RufEzyFYuVdShE5ax7C3iS996vdxdPU1BI4FT5uLMiVvi91ANU2mBPw8TCeB6mctmVLLkylVarDEGivD6uoanv3gg1hbaWD3yg0UW120Exu+ZSNi+p0pO9182lRTClFC+1NqHU+dhK8BVpHdQGavYHR4CdcvvjApcrgpRajuL1MQYdjPCXBXV6kEZ7oSUYCTtKqZYT/1/KgC66l5JPeO0nVVj/J3fW8tWi7npgdLWd50NWAVNC0CW7MAa4rdkvThJHVYnVt8PUkRVjVZlbnHTVSeDhCyjZhfiJfeksG6jSC4PPW2RmAJsN7jcH3+//tf8fLXP4/Nd97GieNr+Fu/8LewduYUYsdCIwwRdw9w/fJr6O1eQ7tVk0V3ENFXx0E0ov6I3is1ZZfgcCG30OsPQDp7ZaWNJHIRhCE2TtYBt4lW+364NdXrLBkNlS8VUwaeh4I6pvFoqlKqmvKqahXU11MidIUzJqagVQ8jtdhOAIJxSDYMC/VJyqFctaThwX9X033zhlKxITxXpeu4YDOVWU0v6lAxlYEwIOtWl2f28xtWh58rFb0VK+2pK1OBWxrVFpM+bbPBJM4gztsUShPIRghR27gHRXgM4zxdqMFK0lgqJWcBFt9bBUnt0M2yQD1uhu0ybNqsyF1SixpgzeqzzGvMBlHzewoPSV7DIOogzTYEzDfqETz/EHVs6daAus+dKo6/mdWbzflKuuZmAfwsk2UCZqmHEaphOtUzzVioVLC5RhMdDbWABZzCkhThyrGPwWvfA9cbwskaGHRv4Ksv/CGGm5ckLWj7obQrooyRLaRMSlj9nMwi8ZiqHNXPn6TqcxJgicUAdZJZhrW1dTz99APotOq4cekK/P0BmuzpycbNZKbpWZWmyAnCHRekwix6PMn9liM9dRLBc/8AqJ8CAVZqtxEdvS0Ai+2rJK1cYafM9TYi9yoomswTnfauWDyY+ayzwDdptKrzZf7cubkIYPYemXc/lpuluQUSilOfZaLMPDE/57FYkiK8iRE1jKdmsLRes3odqRU1zGT5U7OqBFj0HvTdZApg1RsdBCd+Aw5tGpYi9/cYFZenvdsILAHWu42Qfvwr/+f/jO996dM4df85fPBvP4c8ZBmyjXicYu/6JUSHN+BmY1DwwgU68+oYpJ5YIzR9VvOR/meKLMF4OBSGhX2wglobtlWH5/s4fmIdnfV1HPUzBPUOojyFywU0z+H7vjIBFdsEFkjPOJLrtBgXGuqwFKxS+2gtMVbfRFqe6GOmVUaWx5XKwQmTJKCKAEXvsmcBlhIUz3dzL9MElcWXQc5oo/hvwyBM0mGy/JdsyaJFvbpIz57DFJPpCaiMBgsFtsSEceZsw3x5gVRzFukYfhAisWvwOufgNo8jI/Aq5jNYaRbDk0Cpy+VF96NbnmgmSgXNqjGkqTBU6dYJ4Jp4OBmz12o6p/y3aKikTEW7fut0MGyMsnXY3hoK5wQ8/7R4EaHoIhpfg5e9CRRjuHYiQESlJDlTMvHlMkcZ2LTXFY1g1fwpFVpK2M5UrjYQlYcNk1qmhAwwU35gVbNRTSoq1+2Zlic8l8HQYT/NIkF746MaYI0EYA2Hu/jyp34Ph5dflxShy3ZQro26F6LIxjN6OCPcZ+yUzogV4bW+UwoaaaqvyJRfEtNyoBAt2/r6Bh5/6n5pN7R/+RqaRzGakUpxjvMMNVa0pili02A6VmNJA2AG6/jkcfgaYDFFmKCFqPs2brz1GdX/c6aCUOZKReRu2i7xUpk2TNIBoKLpM07vwizr+oWJT1bFB+sm+4pqGnoaYE3Yq0rRwy3Wy3lgW238JnYLs2yTnlRlWnpKE6cQajlnqo8pMnziqzbxzyoEFE8xptqklDYOBmB5bozAo1WD0mARYPkntA/WEmC9x6i4PO3dRmAJsN5thPTjX/vs8/jGC3+ER+5ZwwefehhRlkgPwOtvXcSgd10T03XpKp/GfRRJhLoTwvV8yqZlQedNn6WJgIt6IxQQhVoH7Y0OWo3zcHMbQdjD5v4hjp/9EBi41SJnVLol5y6l9guPWyjO360y7z0Ox/tymvosagE1u3QCz5J5usN3UR5MC45bDJtY+AibwhF3YfkN2GEbdtBA5uQLRe60dSDAEsaqUh5vQJOqJyM6GwAAIABJREFUFpzXi5DMxSSVM/tcw7YYNo+Pl5qchEazzAenKNwRCpvBpoUib6IbP4nV1VUxUZTWPDodS/uLvW6KIvkRQryJlpMhsJpSPRlbPdgFW5qwik6BtyrwIYFalEBV2TowYDGw0zLXBDzpHch0o3bu4N+lFx09KcUgMkEmFXo69awrEBkgp0TuBFxi22YhtVI0Vj8Cr3kfgjBCEYXodrfxpU/9Hzh8+zIC2pI0CA5i+PkaCo/s7gS0KmCrQLuyX6vaRFSMLQmMWCCQMcWUYzQey8bi5MlT+OgzD8Nbq2H3yibWbgxQS4CRR6s2B1aiLSWmUmJqotls0H76BLxnlcjdtfcwzuqSIty98nlhs6sarIkeTxVlVLV3AqGl3RK7BEynAKdZTsMaT1cXyueZsfeQUSmtQSYpZ/P3CYM1Z2Oib7HZTdRsClBB2Mm4q39O7lG57lJZPZtKnmE+NVslIFjr5abmTGnXolj2WQ2WWNCIVc0YRdZHTUTudVh2TfSuwXHdKmcJsO5w5V0+bXYElgDrPc4JBt6L3/82ioM34FsjDNgCIxnjxpVLQDYSR/UoslGQuXBiWHkCO9cpNRCMsfUG4PkBGo0GOqsraLc3UGuuInEiFGkNSX8M2+vhcGTj3kd/CXmNLsMV1qCyKFW6pbzHb6BOuxXlX130butF7/BkswOnVYVa/Ces1buJau/wLW/5NAINCWLCaNGd2kVqeeR2pM0QexHO88EiwPJdvwRYJpDNAqyb9TK0k5iuBpzVaZXXrGyfo5lC2mOQNWPKyyF08ZCnLWRZG3HzSbRbLYQ1OoEbMT0kbRr1MuTJj2BnryEoBrAyfkeabI7FP6sE85PaetXSSFd1CngSKw2lc1FVEqqQQuaPZrB0PhGFND8W69NJxV5G6w4ylyynj+dWijHgUvYl7QitFM3Vj8A1AGscotu/ga+/8H/j6Mpl2JmPwmclZ4K6cxxwkylAK/NMb1LYKqeqXawWRCTa+4oN1VVXhVwYLILVjz7zGIKNBvaubmJ1c4BaamHk0WzTAn09lSO58fzSDuVUWxYZEgIsXUVoANb48C3sXv1z0M/tJoAlTKi6H6rAvHqe0ZiZuWZ6Lqp7ar5NA881oH0RqNKLRFmR+l7us+qaMruGzNNbVQFWFQSZ5yrQNKkQrqaQzetpx5hpb7UyXajSzvNE7nGuAFae9pYA671c3OU5P9YILAHWbQ7f1b98AflwB1EywKC7i91rb6MWeNKSJBLD4hyOl6LIY6SRMipMilT6mtUaDRw7cQLtFdoysNVGTYwU+8k2Ep7bH6JwRhjmq3j0Q7+FqNYqzTQNtposjItbvqiUwvzDaKJu82v/RE43AEscmLWVgoaBExH8HbzzrSwjFjqiCo7V/ly67lOJ+1k9yWgX3wJgJfDdCYM1YSEUuDGeXBOBsmEWbgZY85iuKRbDsA1g38VAQBYBT15QzN5CkbaRdO4T8S6ZM6U90wakGZuCeMiSt2All4CkhyRyMC5sZE4BP01h6xSg5k2VnQXHxhQ0aJCuKrJ00YJQf5qRKFOE6rGUTbg9QrBEHL2pKWSCG4WrAFYxA7CEAVNO7mS+2IswgWawWvfCDxSDNRzt4MUv/WukuzvwUEPqDFEUEWrWOsbSZHjGxkLPo7I5wIxjvQBZsjtFgYhaLj+QzxclCVqtFp588G44nVAAljBYmYWhW/CbTACWeLqpalujO3M4BsJg/X3RYDnWHqK8Lhqs3Xf+XLR7UwCrtPOQdoRlWt6cI1WE0kJqvtFoVXNWnUsGqN8SYKk6hnK+yHOm2PP5N+MkaTzn8Yp0wQArA6TK/pQVh/aq7YexYqim+4ycIGebr4qBaAnk+FrCqNJAedL70gAu6Q5QjJAnXWXTwOIIZ8lg3cEyu3zKexiBJcB6D4NUPeXq97+A/tZFBF6Bg73rImx3bO7mGbgs8baqN22keYKjwxHSzEG91cbq2jo2jh+D5/mwXFfE7VE/wrjbxTjfAhutFiwNdxOM7ZN48rn/DiOPPbxkWdK4Q2lm1MKimrbOO6rNgG96/BbZsymDydsclzs53SyK1epEYUu0s/WdvOa7PUdMTheNm7Q/0dV1FC9zqdaaldTO4CyoImTrkJLB0gGyFCpLZaFOFxkhs0kjSgPfxameKlCr6rD48dVrsnUSaR5lDFvkdUkROs3Tpbjf6OWMDkba72T7cItD5u4QxXX0kyYSuy4CX3OeRS81JfGSIJspgkYRVpOiTCWO16axJiCX2hhpRch+ihF8u4ci2wHSI1gF+ySq1OE8lkGeD/YDLCRFmCApU4R+MBaA1etfx1987v/B8Po1AVgIYth2irpzDAVUaxajeZuyaTB7j4qVh5kOwjKLuSg7DrASNROARZuG5558GN56Hfvv3MD61hD1DBi4BIsFLIrjteGJwZmmGTGrCNNTpyRFqADWLqKigah7GftX/1yqT6vXeWLLoIBOtfhhCqDPVApWz1vEYHEOVUX+Zk6V102vMzexW2ow3+3WKpnIKis4+6RZnVaVaTLnVhmsWXG8+l03EJ/jkaUen2awzHvwZyrliUOkSVfZNIQ1SRFSC7tMEb7rJV6ecJsjsARYtzlgmy9/Bf0bb8J1YtzYfAv7W5dBbyU2+00TC/F4gLRgqo9VZU2srZ3CmbN3SesaLnwUVQ6GPWxtbyOn5oMpBBzAd0LpVGIFKSL/FJ589p9ioHUsKsUxWeSUkH2+qFzBscUo6tZpwHdfRG9zuG55unEHp1Eqj1mxeyUjeltve6tYcEsNmuqCrVJe/JmzjxrZyBQZrydac1OEBFiBF0jwmri5TzRAUwBrytdoGmDNVgtW2YbqY/yEDp3LCQjJDNljWJZitNgKqShqMl7mWgtgFRNVC9JSMI+YUAQQSqXhwXANvaSD2BqisHK2tBR5lxi767QpOSVjmka9lHKo18UUWvOmGgarSyWaKvaCS32Eto92rQunuAYr2QT4PpIyJGqr9JurpnUMwNIpwkaHKUIyWApg9ftb+Mrz/1JShL5Vh1Ondi8RBst2lY5P0qPyj8n0saYm1bRRrVx+20YsFh+QRs9koDc2juHZDzwkAOvg2g1sbI1QzwoMXFGfwSbAEiG3eiMT5MX7jp//1Gm4z/w9AVhMEcZFUwDWwbUvCMCaTRFO0uP5lK7PGNYKUKKyXx/TjKmqWlXLxc0mtVUNljmn+tO85rwU4qLVQc7VOr8pcbm5nbT+tDon5wEn87jR482z9zB9LmkbUmWtyueows1J8/AZEEaAVRBgRYfwqwArbCM4sdRg3dZCuzz5XUdgCbDedYimT7jy3c9Ke47ABzZvvIV3Lr+KJIthWyFcK0DGljBOho0Tp3HqzP1otdaAPBEdSjQaYGdrE4kYU7IJbwaHztPOGAHaKOICdj3GMNjAYx/+TaROQzEoesVUaZlMWBbPry/85LcCUXf62G0O03s6XQUW2jeQrSBAoAGrL/HQ6LLe0wvdxklMmy1KEzpiP2EjU9SBpGFs0Q+xQiyHk82vIizodKY1WLSgKNM5ZV85zUTMlNSr8nwFnBVgmWmnw89akpcz/QpFdE46ipqoCBYZNotjV+M3KHVTs2nJDKkYuNo52aUajsYt3DjqYL/fQZxdExbIYdsf6oCoRBNCT1Uq8vMSNKlCBBue68pQSmWepreIMVKdPuRcpSasXl/DqdUYDWcTdnodjkWNlC3Gnuw5OZsCkt+pwSKLxnOQoF4FWOMQR91NfOMzv4PR5iZCtwk7ZP/MEbx8TRzrDbgwY1oCDu35VQKh0h+NKX5VKRslqgptHMVIMwOwHoS3HuLwOhmsARrCYKUCRNldmMUtk8pXBRoJEAiwspOn4FQAlqoirAAsXX1aBedGSzXPyX0ewJpmumYAln79eYBqisWq7ExuqdGaud/Ma5Spv7JfoNo0zbJWs0CraitTaqzkeQvsPYT5nH5tw1Kp11aWMPPYUTKx7AubEGC5GcKwDtupIVgCrNtYRZenvtcRWAKs9zpS+rzdV76kGawM1zbfwuuvvAjbcZFlPuzCw8bqKs5fuAtrx09jnAQYjYcosh6ODvZwuLsNq6BJqA3HUkLOCCn80EFor4F13k4jQtdt4f6nfw25v6534Gqh4aIhDZZZEh6rrvPzjnkCccOAVQWps89Vj83fp5apodscr1udzvfj9xoOhxiPx6Ibajab8rc4joX1U4cWh1RezKRkKjb15aOGCZv33tXFfvbxgCaTOVuzsFjBghd44gweBgRNCdwFTu6MsEwRSquispKQxQ7VdjimxL4KohTAmgVWJmBJb0hqmjQbYaoIeYkSsqQI4dq0h1AAyKIIvwgBt6e1VxPQZoIrPWgzAntCA7Zdypq40e1gt7eCrHMOjh/AtR347BogcNNwfgRVqrqOfSV5SLpbWBJHvNl4LShMT5iKSVMBJ/29TfjxFs5tFKhb11CMNlFIuyJ6ofHLqw2DAVllUCSDRYCVVgHWPUqDNQ4xGh3gqy/8Xzi6fBlOEcCppXDdHA3nBPLiYIoVEmNbU+BRMdqtsihyfxUcS0cAFsc6jhMRua+tr+NDj98Hbz1QAGt7gEZaoO9yHFlOKRadaqaWLJb6XQDWidMLAZapIjQ+WNUqQhrN8vNUwU75uK4iNOC8qreqGtSaPqFyrykOc8KGa5uWydowAWYTXz1VPXhr5nvxXV469ev+q4I7y2oAlWtWVYTq06nrQPREkF31z1LrpakAnVQRaqbUVBgKuFPaw1IcT02f7iDBmVfkAyTjfXhOijCowXZpl9NZpgjfx7V9+VL6Xiru9M75KR3Brde+ie47r8AvIuzeuIxXXv0uwoCpwNM4c+4c6u22NBSlP85wPEJ/bwvj/W0ZrSq4kWF3LGn0HGQ54oApmCYa6GJcb+Pu5/65ckuXTrnab6iwsbW7J69PkSfL7rmIGNaEr6no+pv7CVZ3qubSzV56S4LkdKm2OVeW5xnsVf0+twJui6aKCXAEjpcuXcJdd6lU6tyxmnkRLr4qoN3cgkNIqioYq6SFqrvs6vPl3+K7o1J71Cf5gYP19TbCwENuZ3AXaLAsK0PoU1R+c4qQ1V4EQAwIjUYLoxGBJNvVKFE9vahuYrC0TYLKbk0aFxsfMn7KuMgE4HB6uI4v2UzPoTDbQuH1psxcDbshRq9eCitpwbYT5HaCbnQSW0cnsTNMka/TyDNAYBUIbGWgKf5mWvdHZixAjt7hngT+sLWC1PZUIYAEtExShHTEjzILcQ70DvdRj7bxcOcUrORT8OkFl3vI0pFQP1S6VdmHUi+jGSw7UyL3sPMcnPoFSREirqHXvYEv/vt/jaOrr8uGxa81JPh6rNR1p7VLZu6rlKvalFQr00oGxaI/Wy78XxSREWMVYYYTJ07iw088DH89xP7mdazt9NDIcgwdBfwd3m7SgFm9ttFfEWy5mYXo2Alxckf9NGzsI7GaGB+8jf7uV0Ez0SrbNmGimK7MpzRY81g5M+f4Wflc3j9FEcByBihSF65dg+UP4QYB9vcacFfPYn3kIWq46CJFJ1VN2+khFhcqtaqqaDX40c2WHVps2Oy9SPNXwM/Yj8JGziIGvUTNu8+Zkk3rAQZFhI3Ihuu52MoHCNICoc2G9WT5CgzrHsJhirFrY+gDx8cOjizW+6Vo2D56RQKvsHC8CLCXRkjopE8TZ14tMqsi+i/QyR0cyj3hCvsqmkLYGIzG8GohhinQ8iPsXPkO0vErqFkh4NzA6srdwMavw7ZrS6PRn9LY/pP42ksG6zZH9cqPPo3+jUtwkgT9gwPc2HoHx0/cg9XVM9LHLklGGPaP0Ovt42B3B2kcIZT+aIoqZ8g0iyKr/204CmCFTPW00LR6dwSwuLiWmhsjgDWgTmsx5i6AVdSk0xwlqJpCVGaPPnmVOwFV8z4Dx4YA6/z581qrdjOLNgsGJajPEWmp1MxMD8OqOeYM2JoCXKIHUtenSLP3BWCpKkKlEWbpv6TnbAee5+r2QyqlKM2JJZVj61ZCuppLWhRpLY0gTzWCgavSWFFMh3YHYRCAjvJM26W50oMp8MnAq1gQYfZoYfAeAJZvF3DfJ4BVE4B1EnbyafgOwY2HnKa8SKQvp2IwTGNoxWhIejHXNg2zACsKcXh0DV/79Cdw9M5rcOgz54UCCBuBBwZ1w/SU90SZgp3MwNnUFU2BWRlJo1FqfMgRk8Wi0ehHnn4cwUYN+zeuY337CI3MwsBR3k0UsisNknptVUehfncz+5YAi2yhnC3NqY1uT/l2zQNYJdupKx65uTL3Pq+xACxCH3cMlm86qCOz+yhsFztbNRyd/wjO72YY+TYGVobVwgMr6wqHIHlSRWhGydTY2GSByJwqVxABWDxSwawlL3bT7e0nBSzfw9gtgO4Ijuti0HaBOIUzSFDjvWC56NkFalEBK3RwlGfYgIOxBQG7zAcSRAmbStY/TeAFdKqj31UqjJdsPsiL8jsE/E7c4NJw1kIrDGAnzDXnGOcROq0Ao+5VDIY/wmAQIfWuwg9XsXriN+E59SXAus2YuDx98QgsAdZtzo5Lf/UCssMt2GylkXHjWsByXERxivGgi93ta+jvbwFZBJcCEhox6gCn0keK5eCimDOtUzgIuFM2AAs9jJsruHCbDJawLloHU/Yik5V7PiOlHpq4OPN3skKzoGnyuy7Jv4VOY9FQ3gqImdTnLINlPp8ErHkMlFK/zD0oSi8DxAwIm00RTgdZJbpWDFYmwOVOGCwTBMuKLYuO0T7ynOX/dPcnY2DsFTINoCbBVT1fpk4pJpfKUB3t+JXCoi4pTFa6cavu+S6OegdotemFpcCa+W7yerr4oXBuAbDWLsAlo2rl8K1Cmosr4bpm2e6Aweoe7IEA65HOKdjppxHQ3DxXfTupXSPjVk3nlKnCggCLzZ6BmABr5dkKgxViMNzEi1/4JOLdy3AtvpIqza+x0XIxYYVEaM9UYznXFxeAEOxJhwEZa8XcjaNIqgg/8PA9cDu+AKyNnZ5UEQ41wLKYF9X3RdlOSBhWsjM2oo35DNaADJasDZOKx1kGa9a8VoFxI963lFaO11r7txFw8T52/RGsPIBrtZBiiLRwsLVZx6VX38HZNw4FRERWhpXCw8gukNpMZyq3fhGSayCvlGUKRGZMEbv8twIyAkDJaMEWsDPvoCKQgKhrZRgMBkgtG32H2jrqGyNYXixebqMiRy0GvDBENx6jzn6ShSNkPAFgYLvy/mOykylT0C5cz0NNi93ZNJvUKVnFUVBg9dQJdE4ek83W/tWrSHd20cwtHGQWfL+ONI0Q4QaKWg33fjjEibvvgrfxD4XxW7bKuc2guDx94QgsAdZtTo5Xv/EC3GgPHpkBSWOMcLB/Hfv7Wxj0ehiNBmCKKvCZ6qJzO5chRxowG42O0h6pNZzpHTJYCVOEdhtNpggbKkUoLtwLUoRZkotOyaQIp8qvNYNlvto8gGMCTvUxVQw2YY+qj9GgsQp6bvXa1SF9N5brVgBr3qUxYIvsxsLPUCh2Z/ZQ7Fal1YtJ6ZTUA6+LDlhksHwHa+ut95AizFELFqQI5VrnqDd8afhdb9QQRxR5Owi8EDaDSEX8rgKsuQYq7WOCrIBNYUjIdhaSXqZHK4EI04XjaITO2iqi+GAyNuqiTQAnTXAXMVhrF+DMpAilofePCbDC8RYeXT0NO31eAFZRTAMs0zZJACE1OVovYxgstsoJV56DXb9bpQijEIPRdXz7s3+C0dYleGRR3EAcy2qegyxllWOlofhURd1kVtwE3C1HNFfUfgkrYxNgxQKwnnrkXvirAfa3rmF9u49GDgzdXDoqsJXVlE2DTDMFiMlgjTdUs+fZFOEEYE0MRW8FsPjJBSxXGjffVBjBjRvf1x/BLkI4Vgu5FSFHiJ0bLbz8B/8Op//yKvw4RmplqOU2hgqbwNf3B41neXtx1ihLWCrDgYz7DrZ+0toydlod0T+tsOT/eUfsEIgSGNl4c+eGtBPybB8edXsJU8S5NMzm8hIWrgC3MQsp7FxYWitjZwEXHmyM4xFSn3UdObosQKl7WB2waIMSCgdZnKN3soOn/+Fv466HH8D6+dPIsxS7F9/E1b98Ed/74pfR6B8izWqIcxtxfYD66RP4+X/6AM4/ei/SjV+DvWSwbjMiLk+/1QgsAdZtzo+r3/ss3GQHg/0tHB1uY2fvGg53NqXBK13aqcVIcrXIMTfkOx4CWfQmwd3sOuHa8GlyR/G6ZrAaZLDqbVz4yP+gRNLvArAYJEyawAAgw2C9GyCqimd5bhVgzQIjMT00vdYqY1amnm4xju+FwXrrrbduShEqIDoNlOYBrOpb83EDBheBrNnU0AR9aIDF9yWD5d0ZwCoZLAmGDEfsJWmLPQcZJlb7JUmBZqOBPDNNu6f7GKp6A2WHIJVkmtUyJlSFz8pUF1lqwxV7BmX5wGbWTMMo0bCyHaimyXJWHC4AWNna3XA9MlhseD1JEZYieyu/bQ3WNIP1PKSFZ+GrFKFFBkuzRhUtnUkRSqtDYbA0wKopgFVEgfhgffVTf4DuO6/Bcyy4QV2MOUPPFu+skuXRANP4makq0ol2r9pHEZYrRSSJNqnkeVGcYG19A8994CGEOkW4sUOAVYjRqCTHpL+h0QSaFKHyXnUzB+P1RQDrazAWJUakXgVYtqNSnYuKIMxjBniZ8+iPZnt9WLkPG2zfFaOwGtjdauPFP/kcjn/1dTTjBKnH9k9A7DqwMxbeEIjlSIQMV/edy5S5BotMnWaOJSlCGtISLA29AgENbBfYy5HtCm0PPeT4wdEW0Goi2u6j5tdgZQk8J0NSc5H1R2g12ogPenCCEOOGC4dA2wuQHUWwW3V4WQZ3/wjpiod3GimKlovOZk+AbE67i9yD9/EP4md/+5+jc/oUitCXe8Ifj9C7dBH/4Q9+H87Xv4g4DTFMbESNIYLTJ/Dxf/YQjt13BsHaP4brNJcM1m3GxOXpi0dgCbBuc3a89cPP4PrFl3Dx1VfE86qwYtR9XwSYrISj2JfUNfUg1NtwAaVIWqqqmM6R6itXQBGpLtZqhVmBtFbAdldEgxU1VnDhI//itgBW1TOJjXur4GkWSFW/8jT4UWkRc0yJ2GVPq45ZwDQPyCx+j5sHnAzGPIA1C5yqv1dF7iZglp+v8llnH5t8VtW6xRyK3WLw1cwHm3FXAFZmZ/AWiNxtOy9F7qbggGNkSuwZATzfQhyPRegeeC1s3ThEq9NG4gzLMTVaLBMw6XVkHMmnTWCpRG4wqkjFX+g5UlW3fqqD8eE2wnBNUl0mAJuqSv6eWePFAGv1bpUiJCAUkbvuY6jTa/YdACyK3MlgPbJ6Gk7yaQRzANZ0ib3WQVU0WIrBehZWCbDog7WJrz//hxhsXoTPcfIC5Ey9IkeNmhttecH5bCoIJfVL6KBBu0kfGsBNppnjRt1PmihdWJyk2Dh2HM88fh+C9RoOtq5jfaeHpmaweAcXwlLLjkrbM0xArZO+O8CqenYxXabmAZeHQvUdnLHvMPffZH6pFjjSNknmcU0DLDJjNcVgFQ3s3GjjpU9+BmtfeBntIkVEVERrEsdDLfWQWWS16L4vBJ4cBFOudESipEGxWARNUmjhEmBZCNJcROvzDpXVLrDHjqxP3Y9HP/5zeOM7f4Uz5y/IXXp4cITO/edw+eXXcfbCBey/dQ2NVgs40cDua9/HxsMPYvTqJvwHz8E76OP1f/WHuNJIYEchimM1rL69J4J2Flu4dgPn/sd/gjMffgzt9Q2E7RXRpEWH+xjt3sDXP/cCdj/xpyhQx9EoQdwYoH7uFH75v38cx+49h6D1m/DkvuI6XaDR7qDVWS/93m4zVCxPX44A9aB3auf40zl60biP/c23MOoOMDo8wvaN6xgOtsS4LouHiHuHiPuHsLMYdSlpshHrgG/SPQzC/J8LOS2yQuob6hYcr4O2M0Dc7PzYAMsAIZMKVMFl/mGmgOgYZkoFzWJeUDiup8o8ndatWKpbPWaC67uJ3GeBElMCVYF6dRqzpmgRsJpNC01NfykLV0LznELa9wFgSZBybPiB0ghZbFWTevjed1+DWzuFXnFiCrROwLBqlaJsqCagoLyCNP13AI9O6UUfo+E7+JVffha2O0K9HopFQhVg8TUYhN8LwPJBzcv7B7AmGiymCPldphkskyY212wug9WeACymCEfjfSVyv/o6PAKRgJYVNhoBXzuaapIsrGYJUtQIlqCqkiamc7zC2ZakGSl4p6v7sWMn8MFHL8BbC3GwfQ2KwWKKkKUWtrDXwlBXbRqkIhW4LYBVZasIsFgEY5o76/tywlJxo6Yqbg2Lzesr91NWh+P35bO5NhmsMbKihq3NNl7706+g8/kfom2lGIQJ4ogeah7asYeEAMqxpL0RP76kCPMCDlOusJFyXCh4UEXNiDwbw8BCmOQIWTK64GA68Go6gv1LH8Kzv/3f4Guf+RI2zt+NUe8AXncfD//8R/C15z+HR575IK791evorK5h5eHzeOtr38DZjz2Htz71LWz8wodwKs7x9X/2P+H1U7pT6NkVrF3cgev76MU5ssTFQ//Lv8C5sx/CyTN3od5YEb+s8eAQ6bCLz73wp+j/zu8irK3gcNBHXDtCePIEfum3n8Dxe88DJ38DrrsEWD+dkf0n862XAOt9HlcyVWbB6/V62LnxFo52L6J7uIth7xBR/wjZeIg8i+GAFHkigYGrWRRnGKUFaitr+MVf+Ufoxif/f/beA8qO877y/FWulzs3ck4EQYIRJEVJJEckRSrLdJixnMee2aNZT/Duju317J7js8c7O8FzfGassSfYI1uSLcvKlCxZlCiRYhYpMYEACYBAA+hG5+4XK1ft+X/1XqMBIomCZXjUdU4D3a+r67331ffqu3X/93/v+UuEcazKGXLHLf5RSwuoCuA90zunV35QF+OuAPy06HeZ2F0xOKe35cBoeZnp7H39N527AAAgAElEQVTOADfnsFE/H8CSMo50i4kP1sMPP8w111zDzp071c/y3iTf77xb14riDcBrmSP8ud5Lr/twubmh7Kdeo5YozZwCmmku8u7rK6su0OwCDJamnanB6gGbnGGQZ0xIzArFrEUqi2JW4PHvzWPd/htsHUo40dGZ9gw836dW9tCaw3jxcZxiyPqBYYpamcWmxnxscCJpk5R0Km0LI4mxMimN6BRf+Ah33bmBoeo0elJZsuo4PQY5ANDNNp4/iOlExH6C7w8y769lKvTJausQXyZb3qsKDO4BPCkf2WhpgqunBO2WYksMp4jMYjVtVOJxrn0ToBJmGlGm01psYUXzbB9YjZ19hbJ4jcUy88OcGolzgJCIW74y0c2tMgSMin6GJCbMQtzqLRiFrdhuSuYXqLfGefQLn6A5fghbyGDbVeyxI/5d1mkH8+Xsj3r/3TJ3r/zcA/jyOYozSVvINWfi4i5aLGGdB4eGuf3a7ViDFnOT4wwveBRl3uox0qcnJcKcm+6xv9KRl0e2yFsMhkYw932AzF2DQV3FEnnzh2lOPYJrWupmK298yLtLpRlCHN4tq5CzrN3InLz7uCfgT/NMQuWr0DWrVSBShJ0RmpmSRS524qJrbSKjyPGJKmN/8U3Kj7+MlfmEIlEINCIRrusxmmExMBdxbMAgqrcYKlWIrExJGAzJulTu+iEFWzpWYzq6RqdgqwzL9Y2MxDEZsyOGpYnBC0ltOY9iZJaxUC1Rv3sft/7Yj3HiwafZcc1eTjROEaQLrL5qG4e++Aib3/U2nn3+BW6tbkRfVeLwy09y3fW38PTT3+OmG29h5vUjPP7VL+EaGkeOHaEYGAz6KY3WAiXHIe0bYeR/+Wm27b2Jkf4Rlfkq4v1mu064UOfxr36VxT/+czLTpxlk+FZKaeMg9/7iVlZvvQZt4H2YKxqsy7wi/mgfbgVg/S2efxUVIyWJKKTdWCAKQuXwfuT119lz023MzUxcFGDJAuE44ieTa7GUy7YAhLOiMpZAxDILgzcI3S8AsM41TKfZrTcngFfxLbrOSy+9xO///u9z1VVX8cu//MuKaRHbgVgU3OfZpAy6fHuDYHnZL8/4Xbfb6WwGQ42PLgBL2I4fDsBqXP9rCrAYtkXbb4OV0Mk89PIa6p6Hfzxm9wabNSXpqtLxQp0F36AZx2BreGlKYLikusPAd/+Q+29Zy6h5krg4nIcInmPTjQ6eN4ru1El9Gz+ssRCsZ0KaM+zV2LKwa4kcXontc/mNRqAbpFmsOgw77boqm9iFMpE0cGQallAF3VxCwQSRMB6YLLabaNklACzR23StEXIHb/lZXDoTwtTPuwgLW7DdiMwvMV8/xiNf+Dj1E68qBkt0O+IpVbDNM0DU8huJHAK9ca725oIvAcKi58k0ZX8h70NsGgYGBrjr5utwR9wLAKwc1OVzbRnASiEYPDfAqk89gmXaubVCmijtXN6EkUsL0ixRgCpvjsntGPJNmhy6HlkqXLIbCt0tJ8a+gF8p/7kUEADXIjKLHD9V47WPP0T52y9hph6RqWOFBrEQ13pMpOv0L8ScWlsmnK0zZBcIBWxHMYZmohkGcRZjiwu/2CXYFh3XJM4iRmYDdaM4VcgYTmziICArOmRBgGVajLk61//Wh9G3bqQQGUz4LdxSCdOPyCoutYWIRVtjNmyzrTTCotdS9g2WXaLjxZiagZ2mVB2duRPHOPKNz/HCI89QbYY4JYuw4zGfmez+rX/KlmtuOC/Amv+jPwPTpxWiAFZ5Qw6wVm3bgzbw/hWA9be4Hv7P+NQrAOsKPatep8Pc9Pj3DbCU9sY4zfy8oZynDPlOWzec8ftlAOvNlvyWgNwljKvyPtI0Xn75ZT7ykY+wZcsWfvM3fxPP83JNyXlc5XP0eP4y4LmA12ndzen3vvSYAgdvBFiWadBXEwbLVEaj59NgvVkGa+HGfyI1JGy7jN/J6KuUiRfr1Aqv4/t9HIrWUGKRMi3WD49gu2XqEUwvLpCaImzvUHANxXbYT/1X7rh1N8PCgOlnBYF3LQPUezQCgmCARPMQewE/GGIxWMe41yId2IRh2ao8aAkRouieHGDZ0ogvAIuEVmNeMVhOqU+BqEiFCUn5M/csihV7lTNY7YUFLH/y3AyWEZP1QE2i/jQv0XX9uxKxP1AAK8Ct7cMobswBVlCg0TrJE3/1SdqnDiubBukilOcvWHouoTmHDYk81mvQPJcyQt6BYjbFoSvOPycS9lyr9XP73t3YQ+cHWCIA7zFYSxEvqaZE5OcDWI2pR7HM3LNMEU8CYJJIvXZhpfNOxlzkrj4Py7IFlcu7YrNyiwb1Uel2oOqRie5EZKmNLSVvo0mguRw7VeXYXzxK6dEXMLoAyw4NpNNPjGfbhk5/G9pXr6U1NslgrBNJgoHc6KQ6um2rrj9x4lfu/eUiLcciKBtUJ5u4rZCmCwOJSSfwScsuWRypkmOnWmQyDrDcIqkfUShLN20Hw8popTHVSNg5kzkjxLVsXGn8wVfzSDMcEunq1TRsTc4STHkJ9fE5BmMNzRbH/5Sm7rLr1z98QYA1/cefQDcDOsFpgHXPL25h1dZr0AdXANYlXLZXdvk+RmAFYH0fg/XD3NXrtJibPnVJAKtXIlQeOKmY7uUM1rm25S7nbwRRuZfWGeL2c5T8LgVEXQig9V6XKl2aBmNjY3z5y19WMTk/9VM/lTcAqKzlswxDl72h5QzWhWSEy/VL8n1PHL+cfVOPixO2kUfB6HK3Lmu2lAgFYBUsMi2+gJP7mysR1m/558rgsdkO6Hgpo30Wa9N5ttqfwozW8Nf2BzBiATUWtlGmESa0NA+7YpJ0XEphnQ01l4rt0PrW73HVzdsZGskoxc3uSHX9nNRP3e45zSeKVhFmM5iZaJlq1KP1nOy0SPrEBysHWLYCWCrHR63elizy4h5PRHNhFsO0KFQEYIl2R+/Gm+SeU9KFF6YaUarRXlzAiabOD7CkA0+iZqQdXwEsKTXmAvNYqaqzLsASHywBWIHqIvSjaZ752mcIZ3IfrEQ3lcjdVY0BZzK46u13Cb0eCbQ0L7recV1Epp5X9FSxzAPxt4siqtUaN2zfit5/nhKh6J5yKX3+VN2uu55L+fkAVmv6cWxdMkXlQ5dhWxLgreKIFSstZdelJoeuRYOAKmk+SNJoSdiujGiVVisHY+q1OwKKbJzMwjA8AsqMTfRz9C+/QeGR76ElHcVgOZFJpKSXEQ1DYzCyse7cy/SLr1FdFO1WpCKTRPQvc0PCwBXTLjrS/hpt6VrYMoo7Nod1fJqOlVDNTFqhT1SwKeoGfhoxHQd0OgFFQ2LGxfsNsigh0SwiafrxMwbsEiejOpmRMpQadKQjVpoXlPmuoUrGvtfCtA2O6h4lvUB/Ikyuh4WGb5TY/mv/iK3X3nheBmvijz+uAFYQikg/UwzW3b+4ldGtV2MMfmCFwfphLnI/As+1ArCu0JPsd9rMTp+/RBh3MwkFGKi7XWmpFuH8WQzW2W/v7BiZ5WAnF9Pk27kA0rnE7b39z6XRuijIytu71EIxMzOjdFfDw8PqfYRBeCH+SpVRzt7Ofg29n5eDrLO9vpaXCqUbUFiTpRKhqdNfK+MoDVaMeZ6w5zfLYM3d8mtE0iLfXFA+QplmUTR0ht39FLNBDqabsVhktGZQc13iALwgZHTVAHMdn/GTU2hZlUJpCO2p/8Rb3rKGdSMNksjOh0YxV3lnZJeKIk7awBr8ZAZLc2m3yzSSDUx4LbTadmzLwdZT5bhudl3lRZOkYgNJFcBqzM+oBbZYHSTqZQoKQO0CVTGGFJ+hONNpLM5hRKfOCbAyYbDE2DPRFcjKVOaKsG+ROr9haqqcvzCNcasSlSMAyyfzHRZb4zz5lb/Am3y9y2DJe84oyHh2NYhnlwfVZ0Qcy5dZQpxRKhYHdwFYkkcprI0wWGGotDy3770G63wMlgJYuY4yH/czNVj+4PC5NVjTj3RjrvLYJMexlet/T0+pOpLFqb1r+Ko+l13HfxVELialqsyeh5P3tH9B6qLbEXpiKW8pS/eI9RpjEwMc/OSXcL/1PYhaRJaBG5vKnV3GvKVBDZe+D76d4499j/JkQ5nBWqZ0wMprkc9BSiIAy7KwBweUBsu8egvGoQn0g2N0rIiSbuKLebJhYEcJmqnR0KEhAFhK/20P0xVnqwQ/9QmLBfS2QHWdrGyS1esU2iGpUVTASpoOQiV90CiVSyw06xy3Y7Iwoyzzxk7V56eTuVz3W/+MDVdde16ANfbHf4pphkSBRmyhANY7fnELw1uvxloBWFfoavh392WtAKwr9Nz5nY5yhT+fD9ZygFUoFNS76HURici9B5KWlwPlsa6e/tzhrV2AdT4gdb7HzydyvxjAUuSBXDRLJQWuxOZC/ldWB1Lw6ZbuznWKegDrQuyVWuvOapLtGZQuB12nUeWZIvfTJULJIpSw5yIECwSd7xB443TaOvVmgzcLsBb3/Ybybdpg+ayu2hxvRBxpBuh2BSNZBG+Sdn0/ZWuGtf0lKkaFsJkHS497E4zVI9r2ekoje1hz8Ivcf8tWRvRxwtJQF1D1wJXQBTl49sMFTGsDXjSDozssNlxa6UamQg+/f5uyabC1VJl3mnkwHZmmY0s8Cpkq0dTnBGBZFKv9SoMloTexlGzFe0sYLGGAUl39zpufw/XPD7BSsThQ7JX8rSje5WieAlhBZqksFmlQcyu35U7uXQar1Zni0S9+gsbJvItQBPfCuBVtYXFzm5Kl5o6uVYMCLksmrvlZV67l3RgrVZ5U4cNdDZaU96JQdbXdft2e8wIscTm/UInQHzg3wGrNH6TafyPFUkkxd4YyI5ZOQGHx1Cc698kSIrJbuhTndwFcvfco5VuJilly4tKkXCt6viZITFcSYGlzpHqRE6eqvPKph3Ae/i5Z1FQAqxCbxKZoxwICzcSJDYY+dA+Hv/E0/ada6HpCqoseTkp1AiLlfOVgy+zvJyi7aLs2oe0/gX3kBA07VI0GidKh6RTlxoGUaQPst+xl95238+ozL2CP9GHHEaW5NpUdW5l66ShD2zbiLc7y8l98nszvqJB1uaaJoF4AvTo3Iqz3faasDNcqYUfiU+9hRRntxOKG//OfX7BEePiPP4ptRiSBTtoFWHf9Ug6w7IEVBusKXQ7/zr6sFYB1hZ4632szO3VpDFYPYPUYrLMB1nIxe8/C4FzgQxbh7xdcnW/4Lgau5O+kDV7CXwVgie5KlTc1TX1vSzliuV37GU8kpb7TDNbZIOpCXY1SIuyVBHsga+m1LusiPKNEKFmSfwMAa+GanyZZ/BzrnIihvj6Oty2OzM+yuf9WYv8pTjVeJYpbhKFHwamgIWUjKSFFIt3C1z06uoVW2MbW8UO8/+6fo0+8saqtLsASoC3gqsdkabS9aQqFLXSiSWytwPyiSTvbxIxYG1R25EajeqpCkxXb2Q17lhKYsD+2FlPvMlil6iBB145AOUx1A5+lizCQiJNUp1mfxzxPiVAYrCWAlaRoaYSWtdH0NqkW46cOosAOEw238laMoojc8xJhqz2jRO6t8cM4lobpFhWBZKv8xBxgLe8gXDrHklu3TMu0fC5Eocyp3FFXmCsl1o9TxarevGcHxsC5S4RnA6zlIncJMj4fwJqePojWdxsjI2LVIexpHrosoE8+C3GULd14SLC7vG5hqwuui2WI6DxvElmKtelqsvDK6NYcWrxAIV3ANU+imTonJ8u88unHsL7xHAjAMg3cxFQaqYwQ3XRJOzGDP3Mvh77+JKtmAlU29xIfTZM6orzKNHdyF+F9rZ+oWiLZtAb2H6c6McO8E6j2BjFt1aNcRRmmCS3bQnvnrbz353+Bp//bZ9iweyde0iJsTLHxztt59OMPcu3738H48y9w9L//pSqZWmnuSyZHUbIBHQLxE8wSJnVfecyLPiyyEsw4xU8c3vr//CZrtu8+L4N16I8/irMCsK7QVe9/vpe1ArCu0HN6sRJhGMZEcUfpVUpuFdtwCEIPZY2Tlc9YRE7LqPJEutObLEanf2pZUprJcAwLXeJ7glgJ5nXbwgh97G6LeBhHvdU3717MUky1utmIRFdyGV3bVBfiJJI74HPHaOSM2pnO2suBn3q1vbTZ7stcAk/LyplnA6xcptzb8s6w3iYu7zmwOi2mPl1aFJ2HZEtKB1eqfIj6KyWKjokYjZrnMRqVBd213XzR6fot5e30OpZuEKUxBcNROqamljBqFPn0tx/mxPqqKtkJXycaEgF/Ul7TLFsUJehai0gM2zNhZXTFcJDGWK5F0wjRmwaa2YebOmyebfMTH3wXiTdLuSYMVp6/J+U9walhKOaZUNJcgrgAjo9uhrT8IWa9NUz4Cd7IJkpByoCspW4+N2qiEYp1PF20fVIiDGlK2c80ccv9SuSeqNa7ROnWBPfG8nyqkzBDjEatLsAyki9TUeNuExIoEJUkupojYginpT561qRcSgmDNlFSJvaLRLqDVbkZrbgOt5yRdQosNk/yyOc/rmwaXFvHdAq5ya+Yulq5TYkK2u5+LZXvlpnL9uZaD2gLkFM2ByqWJVB6PPHBGhwc5rbrd+EM2KqLcGTeo5QmtHWxUzBUTl/Pr6yndcuPLTYNGt7ACMaN7yMrrMHUGsR6ic7CYcZPPI9vXM3Q4KAaT3nNoXQvpime5+P5Ac1GU72Gb3/721yzZw+FYoFqtUqpVFY3IVJys2xLlQt7EUtmYhEkPjoe/e4ig/2nFAibmlrPoc98i/grT2DoAaGl44SmyhckDVSkl7CVesEhikJ0+SzkLhFKRJ5JA4EYKEtXobi5Oxa+Jc7uGqaUArss21Ioqmqq0DGjlDnHYc2v/xKb33kXjWdep29khMXIw/Q9RkZGaO4/hrdjGKcTsfDYCzTKGmUvoGIXaIfyWiUDUSNse2RpxBf/5I9Ihh36JxcZTkzqZNQLZe793/9Xhndfx8iw2DTU1PVMwOnJEyf4zjPPMPm7/xarqFNvWZilMqXVFe7+pQ2M7rwKvf+DKxqsK3Q9/Lv6slYA1hV65i4GsOSOUpgNod9dq6juMOWiaNmifRGdTdffqptbdq63eTbLZOsWSRjjGCaudCKqjnNd6R9Ea0PXl0pKEsoHSQGRTHUKGbLGiklh1ynbkt93v++ZMF5sqJcDJfl+SdJyrlzBLnOyBKOW7bMcYJ0NvnoAq7e4LvfDEu1ObiMmLEKKOKn3lwsUHesiAEuc3PNusOXhvMpuwhZf9Ew5/cvxm3rCCA5/9vBfcXStRWplaux68ZHyttSXkiOZKtBZvJHiOFLB4lEUqNb9NFykz7XxzUTWRlaNw8/d/wuUy6MY7qzS9PQ6AAW4xbGYZ+ZeX6beRxzVsayIlPVMLA4zE2VQ2wpFhwHDwogDTuodvILBqtihoNy8E2xiWgKwDBNHidxFJG0oh295SiklKUCXidg9pTM/i+tNsmNgFXr8ZcoyqTJHAaw4C1V+nDLENEWc7RMFC+iGpxZ80+gj9gsEqYlVuUkBLKcUkXWKdPxpHv7cn7A4dhBTYn3cgpovriki8K4bugJZeRl66UaiG/x8NriSn6X7Ueaq6PAk5FnYuzhNGR4a4bbrrsIekLDncUbncx+sNw2wjBKd+cOcHPsegXk1gwKwuhYLAgZygOXhBxGNRkP9/NBDD7Fv3z51Q9LX10exWFRCePkSoLU8NsfKdIJErBV8+pw6Q/2n1JyamtrIwU89RPhXjyr/Pd/UFMCSEiFZDrC6FvJqzkrZVnR1SmgvXZWmrpoyki7AkjqyuLkLS2edpx+lk0VKpN6plLj2X/wC6fo1rNPKzDcauIM1pccSBjvzAjpW7hxf9BMWtYyGnFPJ7ZTjWzYlp4Alc6vRYPrph/jup75IYCaEzTZlp4+xqss7fu5nqW3coo4pYyO2Nb3xHB8fZ/9H/wva5BR9SRXPzDC39fPWvz/Ktq170Vc9gLHig3Wxy/TK77+PEVgBWN/HYP0wd70YwIrEJDLMk+hVx5FiiaSdW6543lL3kQJRXeIqz5RT0CsHL0vEUv6NKWaCvvjc5FoQ8ebRBDQlEaluqZKJEEdyTGEt5KInC7kE3oouSJlFygJuGOquWy7QArRkYX4z29karDPAUpfBOhuUyfOcyWCdqcM6G2CdIXJfDrBkuVEMVlHpei7MYJ0GWGdH5Uh5IxaDTiP3MqrrCaNagc8//gjHVxlkUn7Jm8jUJv+lYvIp5Q+9RJoJk9ImSQMK4jsVix7GoKDX0FObmThRi+22dsQDd96GU8xwDbcb3ZIp5iLNDBUILdKeyIlImiYVS0xHhcEaYVF8sBoe1DZRjERUbKINlHBEs9QR8butNDVaHOHqSZfBsnBKNcJMHPW7/k9CRAmYk/xAETlnGa3mIlYyowCWFn2JitIT5QxWkvnoiWB4kzhKiNIQzYg5OXmUVnuRnZt3oUVlggjsyo0Y1Q1YbkjmlZiZP8xjX/pzWuOHFMDSujYNomlTpqhLZUDxjDo9+3rjrNi9XmROV+sXiiedeC2VOyw2Zb5bhHGiAM3bb7qum0X4JgBW/wjGTWcyWO25Q4yfEIC1h6GhoaVYJQlwl7KYAKwwShCzYgFP0mV7xx13KBNe2V9KhecDWNJDKeDWJKbm1BmonVKlvdmpDbz86b8m+qtvo+shgUnOYKn8xkDNEdWtp0qG+edGNHXyCRY2KzN1BaQFQQsQkhpyIAxWkmGKpcY5NtExynHaacaCmLmmMGIViOst3FqFRhoj4y5usVqU4AgLHsWULZG8h3iiI7Ns9ZzCZJliCxGGHDQ7DLdSIsckG+zDGhnlJ/+3X6Nv1RoWQwlTz5tnZDxlExAqYGtm4jiP/cffRzt4itgMiDeVeO+Hr2XtyE6y0fdjmMWVqJw3c7Fe+ZtzjsAKwLpCJ8bFAJaW6XTaEudiIxnT6OJGJAJZAyPLI2/UIpOH2OWLt1wwl3lg9d56DrY0kFKYdIPppiq3RKF0C4nfDtjKFFVKhnlHmrBluVO5CG57pRX5vYQkSxu9NGPbWNK1lZzly7RszM9mmIysgZWcohw9Rcu6jUhfTaKV3xj6vIzBOl+J8Fzg62wNWm+fnDETBksyIfMSoWlq9AmDZUvW2SWUCA0BpnmpR13gVZafrrqgHOluMzTm4pDByOILj32bQ+WEpC56qS4G7pZD1eKmpRhORME1cbSQQtZmuGizqmgrgfGkZtFJBxnXBvBCjY0zTX7m3jsoV4QNKuWeVF32JlEMlpQIMzq6T00bQYs6xFZIm7VM1QepezFapQ+GB/GDlHIrY8gqEusBQeKR6eJZnilj1HZdWCbxwaoRSMecEuUIhSlidQHfealTSoTtxRZ2tLAEsJYYLAGOmYewLeKp1Or4Koal2F/mye8+xfTsKW6/7kZKxgChRLFUb8SqbEAXjU9UJYgml2wapHQt7Kq08YsGS5i6/Bx0byi6/8s5PttbTddi+sqzVMohtX6oliNst0AWd2j7FrPz0GrbbF03iFe46ftmsIwEvP4RzJvfT+auxdTqRFqRHsAKrWuWAJYAKWGwcoDlq6BpAVQypz7/+c/zzne+U3Xbrl69eglcnYvBkhuaNNNxmaffOELNPoCdnGSxcxWvfvso9S8fxF/I8BXAslSJUBM2Ue6DjLxrr5chqHXHTE5vIuVBYQPTHGDJ91K6k++t82URRmHeX1EpMbvQpDI4QDtqK0lBORJDDQNfIp9SAy+NKBo2ScsndnV0v0VUcTCCiAI6c6lP4GgUMZkRzZVoyDoaA7dcz95//DP0VYZIWhF60VVjmDcMCCMp3+dGrbF8NsYO8NXf+0MaJw9TXVvm7/3DHYzsuAG9/92YemEFYF2ha+LfxZe1ArCu0LN2MYAld3l+O6MoZQK7ja41VGlPSwtkmQhAc9C0VGZb4kdOP9ajsXr7mJbE70gtyFIiVSk/GobolSKV8qr8oRRAy8sHQr1LOUbCYmUz9FT5+ASJRiShqXa/uiPWsgs4smcZfcGDFPUp3GxSPZ/ujGImk0T6KFkwSZya+KymlW2mad+Za6jOKhH2AOTFGCwlEupubyxJ6stKhOKMTw6wpESoie7k3F2EIBosZ+ki3ivXKINI0VZJ/U+14Vv4tkl/x+STX/0azxttsrjrlt4d11zzIv5gGtdu6HDfBpMhN8V011GubsUtjIC0tsc+zfpR/PYxJpsh+18Juf/+D9PXVyQS7YywYIawN1LuRIEUAVgSYGiFFUwtpmV7NBkl8NbQmW+DE1FcDDHnIrShQcLVg7SVH5YIqgXFZzhaQrsuRqMmTqlKKAakSYCRiYYqZ1Gl1BZLiVCDRtNTuqoeg1VW+jebMBMNVqg0SpmEnUtYuoB6C77++KOEic8N23ewqrZO+aGVajdglteTGh2MuI+Of2rJpsE28rBnYVMlRkXvMljKmLPrUNHTHi5nsAarU+ze1aE2sgZr6A6wV+VfRjmfIeEkhFOk/jjJ3LfpBDWOj/cxOMsllwiXAywKa/OoHK1Ia/ZVpcGKnb2qRNgD5r0SoQArKREKkyVO75/97Gd597vfzcTEBGvWrLkAg5UxmHyVEfN5BTBMdwSzuCb/DJo1goWjBBOvkrYnmD0Zsf/TOvXFApqcjzT3PesBrB6DJaBU6SlV2LOGKXNUXPd1CEX/lkjq0bkZrFhLVAlSLCBW79jBpj27eemVlxgdHcbshLSTiL4t65l64RDlqzaxeHicNXYFb10f8fFZBnZs5MRjz6G9PomnJ/hajOsnHHM8NKvI0Nad7PnAeyju3kaGiS0tp9KkEASYwoLJ/E/Ed6sXxF1FM+bxT57i8T/9KFZrjrt/aQuFPXsp9r0PSzSHK2HPV+iq+HfvZa0ArCv0nF0MYCWkhC2wBNA0XiXsvI64YRXNfhJ97gzmqoetlBT3rOvgch1WkUCVJTJcMk1KfjmLI03XYaZj2QVlMigLWalQpCmOaGMAACAASURBVNP21MVLd2TfRInBBR4seBmVVVdRHt1OrNl5N9o5Nic+zFDyFUrFEmZlKxR2g1l9457xIrRfJGododWBGf0+Am3DEiu3/A9UV9jZb3K5XcMygLUclOUHE4AlwETcsU+XCCV+5cIAK8axTmuwlOljt4tN8hQ12yAKZKHUiSyLoZbNZ7/2MM+mdTXGgktkUVOZc5nGoBPyzl0xN27bwPDad0Jl34VnaetFGie/hiW+UiPXkiWbZTnsAixhw3LgqHRdYrkQVUlTj47rEWYjBMddvFdPsjB3iIEFH3fGoz5QJb7rFgo330ymVdBCAYtZrsGqdzVY5VyDlSpwJR2AsohJSTQXuMtXY6GBHs6xXTRY4Zcoy9lJHYLMV95iemKoSCTDtOnEIQuBx4MPfx2rYLFtzRp2r9+FpWlU+25AL60h1toY2SDNxkke/fzH8qgcwfhOQY15wVrmgyUC92UsVu9zUHI7XLWjydrNGyhv/klwN13aVWDxYbzjn8V7vYpeX3tJGizp9vT6c5uGHsAKtQKtmdeYOPk8iQCsc5QIOx1PidzFukTAlwCs97znPYiOaO3atecEWFVeYa35dUpiGNv/lhwsnm+Tz0HjMRa++0le/tI8R54QDz2RFwjI6oJ+ZZ2Rs37CYIm+MhG2SR4RUCwuWY6hwJWUEM+12QJsgpgFMrb/5Ht4699/gK9+5ots3r0Lr90g9Dps3LeXb33mK7z1A+/mhYefZH3fCJW9mzj2rW+y+fbree1TX6X50LMEWYRRsjHrAc+XEob71rD+gfcwsHMXZaPAnMTvWAamZiuA1dO1KXuObhC2kRRISh5+s4P32quc+M7j3Pn+CsNXX4vR9z4Vjr0CsC7t47Cy18VHYAVgXXyM/lb2uBDAEjY+SCIyz8RJfBYnnyRsvEy/bbKqtgFpfz+7b6/XjacE51336nyf03tmWqi0VplRYrEesrDYoOg6DA3WsJCLFywuLCrKfWRoiIXZeTrtNrXhATRLFjcTz4s4OtlhdPtbGNh0A51UjBJzX67eZiVTVOLH6dNfwRm+G8rXXfoYN58hmP46M8lN1M2/R4owdmde3HsA6+zH1c9nAawzwJnolLraEgGRSyVCR4Juo/MyWMLaOZa9JHLvWQQoJkuYPVe6AkV0nOGlGZuzIV44dJTJikHZz0soqvSi6WwsvcymwQblDT8BtTsufVxkz8ZTxHMPkhrrCEtvy53ARbesBNTCPhoEWYDllZQGJyr4hI0Si4/NM/HlJ3CSWVxHBM0xjU4C63fSf/8HiG+4mVR8phJxcu92EUojREW6CIXdk8KrLMZdnVcqRqPih5XSXpzHjaYVwNLCB5XIXTRY8joSaedPcgd2xUqaJlatwic+/1kWO02GS0X27b6JimvTP3AzZjkHWLY2Sqs5wbc+9zHVRehYuopgkYktJULxulreRZg7TeTzvFZYYN/NKf07PgjVt3x/4yt7h1MkJ/+S5MSrzBzfdtEuwnMCLAo0Z19l4sQLpO5pgNUrEQozLAxWx5NYo0CxMJ/73OcUwDoXg1Wym6wxvslgYQF31b1Q2HHp7ytpE574PDPPPcTrj83z6lODeZOHuhmTsq+4cYGuQHOqNFii0ZSAa/k5tk0VB3Q+BktuBJ1EZy7JuOpf/gp7P/geJh7fj1WrkpkZ9uwC/Vdv5cWXX+Gazbt4/aXXGNmyCaPmMvPaq9jXbKDxxEsU9p+kXkhJ+uRm4DjPPfUk2g1Xs+b6m/ATI88tzBICCa1WXbe5SWvPhkMAlly3DMMhTJsKSGV+k3BujH03Ntm5YTvRyAPoKyL3S587K3tedARWANZFh+hvZ4cLAyxp547JgpBIYkLGn8JtvU5poMbqgUH0WG5C81w1U8V95L40tmMz12xh1jbQTk0KRgc7nMDVI+LEJNMNhjtFJiouXvMU32rcRC20Ge17nRuLkyy6c9T325S+t8CqOzImnS3MH3WplOYw1pSU2NRsn2LiyCTV7fdQ2HIDsQjve0Y93aEcDf4H/c4k2toP5+XI73dLO6Qn/xMzwXamzZ9UbFMPQMr/OazpknXLwFcu3D1drjwbgMlfqPw7yVnTsjwqp1zAlS45Q6JySuc0Gk2yEMss4dpQKkDLM4ktE5Fyl0xbmVD2GC15DUW5yMcJqdxtd7v9ZBF1szGG3DGsdR8Ge+T7HZV8/6RFOv77BMZ60uKe/LGe6abowdIWWmEQIxXNko8/X2DhwReZ+e6TOIJETjUorhpk1vdohja12++n9vO/SMeyMfUUR09YnJ1CN01KtUFVIlTkhSY+VnnpOJJOL/W/RmdxDiecYFvfaBdgyUnIGaxE17Fi8UuaoW0kLPg2jjHAgVOv8fiRp1g95LBnYBvrKqNU+27BGlhLlFQwNI1WfUIZjTbHDyubBsspqnkgIdWOlAy7Ng35e++WXY2Yt++bYnTvz0Llljc3vt2/So98hIWXjhK1Ny3ZNOS/6jnFq4FHj1NCyXi8+T6yUj+IbYnp0Fk4yNFDL6JXr1Mlwp5nlwixBQi02x3FYAnQEoG2MFj33Xcfc3NzypdLvO96QvfN9oOs75tFW/erb/491R9l5sn/zl//XodW/fRNl4B+mbtGKu+rO526XTO5VlAK2uKSlud5qs/dsvudJHZJzBpzRYs7/9mvUNy1hVSzaHg+FbeI0fbQRLgeRdjSCR2GmK6Ti+yjmFRE7F6AEcaKPRMBftBo8frBVzD6a1SqfbhugVK5rOQShiWgKuX5559nYX5B3T+uWb2G3VfvVmMcer4yLvXaIV5nEeJ5+kuLrB4sYK29G8NY0WC9+Um08pdnj8AKwLpC58RFS4Ry8x908KS8dOIJCo1jOIN9jPZVsZnCdCt0UoPJeY9OpGPYRXTTxrQ3UBjcznwzhNYJKsERVlVzYXtq+ww1TMZKBq7Z4YnkfiqeiZs9jVZ/hdXDNZrNrZTaRfSFr7JQ2Ik+cguD2XGeePYFTiUa77ptmM7UcdKhW+nbeZtq6zaUCjrfKsE3GXUPYq39+R945MPjf8h4cBNN85YzWCwpVZ2+2J/Fbp2lB1sOskS3FEt9SwGsPFal1gVYqUTlZOcDWBGlYoWgs6hy/ILUotw/pFywlV5lmav4cvNL5dFkdDs4tQ4jPIqz4cPgSonvB9jCadIT/x6/cg+ZOaKAR49Vc/SYRmaRdjJMKyNq93P0U08xqHU48OzzrJ2JsbyYSSuhobtU3vdjDP3yPyLBVAJ30WApgGWYFGuDxJqJ0jdLk4DSV0k3oOQHShahTkt8sMJJtvVLifBBSj0GSwTLEhMdpJSkxNjXz8uH53jsq89z7wM/zr/++H9i9caId+7dx9WjeymUN5OWKljmLmAcv9ngm90SobJpkBKhruFaJoiH07LomJ7X2rW7ptj1lndiDL/7Bxjc7p/GC0T7f5v6oSFST/yWetvpKB4F9RXA2oJx871k5RpaqJGYFp3FAxw+8AJa5VoFmHrzQsCV3Bi1Wm2iOKHVai0BrHvvvZf5+fklgCUga9R+kR0Dr+Ju+sc/+HuqP0Zj/DGm4pw5Vf5X3bmrStnnKL3LftLIcably2nvOcdvYic+c2FAec0okW5gaBaZFxGnUmLM53+vm3fp+65x7fImlB77LgBKgGj+N9K5KtrP3N9OzUNTV+MkwFS54qMp77B2u6XKlbkuMcHQI0puSslJGB4sQd8voGuVlRLhDz6TVo7QHYEVgHWFToWLASyJFxGA1RGRyYkncOtHsQf7GKlVKOkJ7bTIK6d8vvzYflqRQ7VvGNcpshCNU6ltIGjHDFst9q5NuGF7jaINbS2ir1nkhB1TdnS+E95CObAxoucpVvPutwPHHLa89e1UDn+VdLbAzNarSTqH6UwVSfu3Ug6/TvvUd9h8/c9grdpLK+jg2CU1yk58hLXJH+Fs/DCYAz/4yIcT+Mf+gGPGrxJop/UmPyjAkrBsWUxyBquodB2JAKzziNzFWbrsmoSdNn0CJIyE0AvQzAK6LXxapliA5aVDtXBJOasLsIZ4isqqt0Ht7T/4uMgRms8Sz30Nr3J/vlh2NWHCJrZE6x4mOEVoBCMc/cqrqqtwczPktaeew55r0y5qcKyJ8Q8eoPAbv4oeWZQVy5BQn51WZd9idYBYF1VWrllTRpPK/ypR7uuSR9hcWMCMJtnevxotepBSlpLEJkHqkzkJjuGQzkd4ps5jzz2JP93mqr13Mm1ZvHbqVa4a3kLV8Nm15b1ERorlmJgUmJo8xGNf+iSN8deEQ8ttGjQoSLxKN4twOZhdNzLHbXduorL71y/P+MpR2i8QvPw/aBxZR5pIE4CCG8vAgo4RZwSDmzFuOhNgtRdeUQDL7Lv+DJsGAQ7y1W63lR5yOcCSLsKFhQUFsIS9GijWub76cUpbfxXs1ZflfaWnPkq70Sa0umX7LvuXWrk261ybGLKeq2NX9o2lu9mVsHCTTqNJ0XDR/IiyXaTZaRO7eRlv+ZeApNyPTCKDpJlGfpaMyO7zKFCVU9T53+X5kTmTnZFkufeVAD/P91SZVRoFlDVHKIa5IviPMK0U0Vca6JSLFZx1v4xhrACsyzKRVg6SX3ezN9ZJVobmChiBi5UIoyAhDTv44qR48kkKjTGcwZoCWJYW0qTCWNPiS4+8SMM30IVFimJiJ8CgjObB9tU19u0ZZOfGEllUJ5Zw43iIKa1F4qc8PTNMMbGp2rNsWiOmkfPEJ8tktQGmmk+xrl7iZGbh9ddJ9O3o/XtY536HYPop+jd9gL6tdyh9kbBCokFa5/97yqvugPLeyzfCjaeoT36HMeufL13kfxCAdbpEeCaDdSGAJT4+tWKGbVUZX7AZqPkUgzbYfSSOLiolddfcKxOeXvhRDFY1fpaBSoqx6bcu37jI+jP+HwnDDkHl3iWAlQYZWrGALeaxeod6uob0uMWBgy/THh/j6v5VdB7+Hk83xljftgluvJH1P/3TFLbuUQJ5S4tV2LMArEKln0x3iBUjIAxWvggKM5EDLI1OfR4nyhks/C/gJjFpIkqukEDr4BhFilGRmXCah5/+FPfeupcwrvD8eEzfqmuZO3WSsj7Eri3XMyCltHgjqXmcsNPima9/hmBmTIncEZPcJFZGo9nyTM1uvuBtN5xg7U3/8PvT+13C2UgP/w715wNCb/j8AGtgE/pN90Klb4nBas3v58jBF7EHblQAq8eySRanfLUEYIU50BIrhl6JcHFxUQEseezmwc+yeu1GGHzfJbzSS9wlaRGP/S519pAYEuGTg5hUsibPw2D13O97z7B8SYkindCHgu0qm5diqcBMYxGr5CK1ZVdhqC7AUkCq930XUPU6lrtAqsdaaZKM2WWuZM4pgNXdJwh99XkTgJZb1cg1SCT5UnYUhtrDKoTYBY1isQZJAdfuw1xzz0qJ8BKnycpulzYCKwDr0sbph77XxRgs5ZgdCMDSyARg1Y9i9VcZrlWwTZfZZsScb/LCwTHSTO7SNBwdfDNFCzIlPF090s+atVVqNYMs6pDoHQpJDV9r4Hkmh+d1bEyqTkwYjrFhcBB7yuTQ4UOM3DRCUSsx9r0xaqsdjlJhKixx+w6dYPowhbV3U9n0dpQzgKlhJRNs4E+xN/7Tyz6W/pF/zRHtV0m0Wn7sC3lkXaBEKFj1jSXColq0LwSwgjCjrxRQ9/v45KMzXL8r4b6tI0RGmUU8St34HLnoi35IwEnPp0kA1gDfZWD9PVC58fKOTecA4fSDeKV3dJ9PJ40zNMfFCENirUNTW0d20qbZWqB+6jhrtm7mxAv7SYo6zf/y14R9qxh54INU734XWrWigqBbC3PKfsOt1Eh0MSEVvZ/4iHUBlsTkiFWHAlhzFMJTbO0bIel8Dlc5a1skRkJsBBipgd6CJw4+RysdZ9QxmVuE+azKNVffwly9g6YnXL3pPlYNrSKKhK9KifxJnvrrv8SbPoqQK5oArDShYEsXoXSznha2G3rCXW89Tu3G/3x5x1eOVn+ExmMP4s1vvCDA0m68B63ar/L5YtOiOfsih155EWfwRgWYeiW20xqsnMFaDrB6DFZuNOpw1+h/pnLVb785HeMFRiKd+nN1/fCt7fk4Cn5VzSHn7hTUlASgW+rLEdnS0XUBvGJYLKVPOfd6hp/GEjGJqRkY4kqrGKk8dDsvA3aZKNX2mscQ9R7rGaCK11lu13I2uyXgXsTs0p0a5UZoWR6Xo8Y4kVnaxC1Gyj+wXO4jTSV2aIDyqvevROVc/k/Ij/QRVwDWFXr6LwawojDtarA00uOP49Zfx6hVGKqWcAzRb6Q4pbLyRNJtl0i6fpKM0ClQJqGYeMol3JMoC2ljlgXS1Eh9iZiQDLw+QkW5S+eYTlLK0Bd9XDEhJaAj5clSBfdEir3oke1aRauiU2i2mD86S/+et2FvvJkwcRTDUAqfZm3pEMboj132EY8mPsZYZx8dY/cPDLCk3CENAWeXCGMtOm+JMI1tLH2Wh77b4pHpXdxxU4sPbXFV40Dd8pUxYq9E13OYXg6w1hqPUtzyT8HOGYPLtqUdkqO/TbPyE0taGskyjEwXO9YwnYxmNMLYw4cY7rcxB6voiY7faLPQnOfQH3yOgTXbKN15J4W3vwNneEhpzDoNEQ/r2MUKiTj8K1ArMCtfGEWTJeyVeFs1FuYxw2nFYGXe53GiSDFY0jSQWQluZtKeXeDxV18m0E28Uz61wfX0r9tIfOoUJ1qzZG6Zt+17HyMDQxQLm/H1KVqzszz6xY9TP/kappiyWq4quUrJR7Id83icPPC5r9LizruHKF/1Ly/b0C4dyDuC/9xHqB/t6ebOUSIc2IR2491o1YElgNWYeYHDB17EHbpZidx7AKunwWqLD5YfKpG7lAOli1A0WCJyF4A1VFrktvVP5PPmcm+Np1iceIqmsW+pQUD0dedNFO25v/TAUO/1ZBmhkRJqCbZpEnuB0qQVXVeV0OU+KDKUq96ZJcIea9YtCZ5ZPsz3F2mVYta6rGmaCDjLS4gSNi65nfKYjGdPryW+WJEvTS5tyiVJokgpl6skmYvj9lEaXckivNxT6Uf9eCsA6wqdARcDWFmqk4rIXXxmTjyOs3gUs6/MULWMPhdhGCmOMEcll8B0aGYm9TBlPiqwrgyjdpM4aRCJcaAujIZGZktJwmGg0qbdruE6njJ8FM2L6hSTNrmsyfFDL1LrW0vBGOLYs+MkkxnDN5SpXGvjNvt59btzVK7bSXn3TYRxVXnoDAZ/ycjI0A/cvXXO07X4TU5MJyxY77wMAKvXRdgrEeYM1oUAVhLYFAsN/u2fH6Sx49fYu+UlfmFVCy3RaBXEhf10dEtPfN0DWBK6u8F5EmfHv/kbmYnp2P9H07qezBrKdWBZh9AsY0RiwpjiB/1MPvQyWucUA2s3M3nkFAPbNnL8hZeZ+PKTOJu3o33ovZTX71T6IlfP8Np1ZSlhumVipXcSrYGE6SjNAWISIuxVlOl4UUrZjdk1vA4teBAnDolDg0gLldO8E+kk4QyvNScJrQFWFTZy6Pgh5ppttjW30umzePb1F7jv7g+xY9sG1ZJPMSZa6PCtL+Rhz7awIXZBkSiu5EFmuZC5p3tbNzLJW959D8bIZSyl9c5WGhA//y+Y23/VeRksXwDWDXejV/sxEpNIIpOmBWC9QGF4H/39/aq0Kl9SHpT/pYvQD0Llg1Uul5WTu3QRinhbANnGykFu2hljjnzg8s+b4CSdY/+Nae2uXMAuDu5vtNBb9ry5IOqNwex5TmEi2r1ykZbXUVYhpvhoRaKF0gnSbldvV091+jg5kMrZLQFKAp7yMZItJ6Zys+MeKO2NYSaRV3F+3OXieQFaYZigayEDFQvbFoBVQvZ33Arm6I9jGqUVkfvln1E/skdcAVhX6Km/MMCCNAqIJMA3CfFPfQe7dYy+UpXEN4gOHME2TKqjVRYaMyzOZyyuuY1v92+lHtv87Cada/QD+Ok0UVom9Yr4SUpwfILjCzOMXj3AunUbqKYBehgqk1G5KOoliwX/FHOzNoa7BseepjlTwNE3MN9+mW07Sxhewv79E6y6/nYKW/YRJC7CcawL/j2Vde8HZ+3lH/H2SyycepaT5q+cAbDOJS9Mej5YXW3O8heTl7ik485UQEEE6JVyUfksXVDkLoLxAvyHP3qZ8Vv/CfcMHOEnNs4SJhG4BUwVJdSNzzH0pY4xee6yfow1lRnMLf/35R8XWWBO/gfaUYWoeINalPQkInI0/Gw9816CFg7jjJ8iGHuJ9avXc3z2GBtNkwPf3c+p702Qbbka493voDiyTpU2TU0W0lgBrEyzVCyOMFd5q34v9jJ/RJV2NJ2iazLo2BC9iB6Ok0mwsMQ5CdMgpq6Oy7GJo5z05qiVihx9fZIXT7zG1vpOzJrNkaDO33/vz7Nl406amsnmaplT0xM8+oU/ozUhPlgGpuOqUpDSYksYebcsK/9fu+MYu99yB4x86G9kjOOX/g8W9/cRh2KSK6WrvEomX+IPFQxsRrvpHvTKAEZsEBkGi9PPc+TgS7hD+xSAOXDggMo8FFH78NAwrx8bIzNsfM9jx7YtfOPrD3HfO+9h8tQpNqxfx97+B9myeRMMvf9v5D2Fh/4VY60bcEsDKhUgkEB3PVU3G20/RLMKqiwrXK/kSApaljkuIEeTbEjJKxXzWfmVzH/TyDMHRdKgysm5dYlinlRpUMqB3Y+vSg3vusUr3xVDZZ+Kn7yEcAsbFmWdJdG7AlHdrkMFuLJcjycdhDLnUylJxqFy9Y9CA9OIGewzsK2YoorVyQGWs/ofYIqL/4qT+9/InPpRPOgKwLpCz/rFGKw0jYjEeTlo4k08g9U6xKpilU5dp/P5/QysWouxrp9nX32OucWM+Jaf4strriFsjvHr1xS4rXSAxFwgTGukHYvAiDn0588z5TXYfPceNmwdxekEuBL+6tokukMrauNbbZqdDZSqG6kHTxO1hhgpbWVm4mnW9mkUjYBDY5OUN+2jvPEWdLePLA5ZF/wulXXvBWfd5R9xBbCeY9zKAdZyL9GzQVYiF+/udvbvVIabOFdrJpJuI5qscqWAbRkom4bzdBFGYYDhGvzXj77Ga7f+PB8sn+Q9W6doxQGWXcXsZkAuX/TFUkAWIUevs6F6DHvLb17+cZG1bfwPaaarSKx83IuaS0fvMJ9s5fV5iUcZZciMKLQnqcnCWUkYmlvg2bHX2f/6HNnmnbjXXsWuyjA1FXqZAyn5RwVIp3lzmYzVshCmpfcizf0CtWwiiCZIo2NARwmLTYrMe00St0q79QqHGi9y49UPKID0e5/+ElHTwLGgk8JP3fshrtl8E4VSDX2+QSup883PfYz68YMq7Fmc3E3dUE7u0v25vGNzdGCWt9yzF2fjD24N8oaTFM0Rfu+3mT+4TbnY56xJ7//TAEtE7loXYIW6QX3meaXBKo7eol7rM888w759+yiVStTrdf7yM59lw9adLMzNsvuqq3jskYd59/33Mjk5yZZNG9lY/g7X7x6Fvrsu/7xJGviHfofp7D6iOFAaykhziMMQS5PkAbHOd1VWogB2U36UDE4Rkyc5cyTAWRCTzA8JAF/+mevZKeQ0lMyj5AymKe8WlJJziHxexTlF/Lbyz6SmopOiJC/F9hgtOX6PwZK0HKHchLEyJCtVpBFhpMyAPXm9mk9fn4ZjxYodhALFYj/W8I9hrDBYl38+/QgfcQVgXaEn/2JdhIH4YEmsiz9HeOo57MZhVpdKpIHJax95hqEt2wmGKzx18FmaoYZz8zv5dt9aqmHCP7ymn739k1DwSIwiZizZdx5P/u6X0SslbnjgLqqrasReW3VktbU8gw69TebCwVc9BofXkehHmDqeMH3KoFJOuXrrKK4RcvDoCYZ23EZ5w3VkZkWujnmJcHgQqrde/hFffJiTMxmL9n1/KwDL89qYrsmffGKMA/t+hve6R/nAjjkaiQRiFxEr1eUarNNASzRCGlsK36Cw83dAgmYv85Yc+U0W3XeBLkFKsuAXiLQAX9vFa/WA2bCm2LeSGVGVBTRuU5lv8qoZcigJiCVgulxiZ8enKnHMWqxE5nk5SEpH4pAdKSHzcs+i3ttIhM0wdGzxqtJbmEYTS4ULFwn9jLq+yNGZSUbda3ni1W/xjvdYLI67fOWbKbsqVV47coCoGXHPe/4Bt97+LuIAAjvDm53gkS98nPrxA6p70ZAsSMOk5Jh59lwv7FzTqJRC7rvPoe+6//cyjy7QeoHOMxLZc5bIvdtoYabCYOVdhGcDrNf2P489eJMat2effZZdu3YpcbZYCjz73Hcp9w0yPT3FNVdfzbNPP8n9993L2NgxVo+MMFI5xb7NY7jr/wZAY+cV5g5/hkXjbQSBp0pzsZmX6CzDwHVcVYIT0bplGohcIVH+cbnwXFgpYbQkC1GmSaxSpE9vy8t2y4FRDk67ZT8pB5oGtluk2eqgaxmuCfW5SUyxN7Ek7um0PUTvmPJYEPsU3CKtpqc0V0Wnom6awiCBYoiedahWNGwroVKuqmgwt9CHPSIarJUS4eX/kPzoHnEFYF2h5/5iDFYQZYRCe0cttMYYVnuKwXJJlQ29mRfxbRezWqOzMA9+jDGwjjHdZaFTY9/6CsPGLKEeE2o2tgTOZB6Lzx8jsy2qO1aTSt6zsBO2TSCXyxYULPCiiCNHGkq/M7LKYGKsxaEjbbZfvZNrd20kDOq8PjHD1utux+hbS8vLVAh1MXyadaXXMEYfuOwjLiL3494teObVfysAq91pYzgmH/+zMQ7c9NPcpx/mgT112prczRewtPP4YCnmR2Od+xz9Wz8Ehbxr67Jt4STB8T+g7t5/WkSdGhh6RsG+gePtkKMtm7q0Mxg6JddC73TIGm065QKLSYdKa56bHZOhYgejkJIZGokW5oyClFLF90mBK/lSS2S3IyyvkcVZqnyxcv1MQI8ljCNNZRHOawEvvDrOaHE9hVUlbC9qxwAAIABJREFUnnr6ozjpGmacmCMTKf3lIgNz8K73/yxb1lzDxuIox80Owcw4T3/10/hTR1XZMpWsOWn7l6w8YVO6AKsXeH7vHeMM7ft3p4OcL9MgZ9Ofp/7YE3jN9UseWGoUegBLSoSD5wZYY4cP4AzdrDoFT5w4wW233ab0RKtWraLZajO7sMh3nn6a/r4ajzzyLd51Xy5yl9+Lru1tqz9Naee/ukzvZBkAmv8aY8cnmU32Ui4X8bwOFtOYpi4erhCH6ImvHPMluTQ1RQQgLFWKaQnAFUcYRTt1Pd/Tpfl3hmB9mUZqOTiXMci0MlP1fk5NzbKw0ODAKy/y9tuu5ZpdqyFp44X1JcZqOTCTeSbhEO2Wp5IFCm6BKIyJ/JBarUpHmdAG9FcNHCejVKqqSoBpVSitfWAFYF322fSjfcAVgHWFnv+LASwRj7ajQOXNOXqKkUQqj60dZbi6xWKa4NpFyomOKboIzSKOMppaQq1qoPkttMwikHBTMQHttLCsErGh42Uxtm2SxSm6isgQ9XBGoC2iZS5pWiRKZikWDbS4ROT5lF25i/VwbINWFONUBomNolowLLnzTU6xIfsT7E2Xv+spOPKved34Z0s2DT/sEmEQhqoD808/8TqHbv453pG8wgf3NPCMTPlE5cEfAqZ0pWM6bTqaM1j9+iusWz0Iq3/58s7Gmc/QrI/RtnPWUGlkCjp6EFHKrmXG85nwCzR0g1ivMNuZx9WhpWckmkEattkcNbm1oJFq86ROIik3ysNKuiwN3cgDnrsAqmf8qJiFbpadADAlfBfzR8FcqQiQpZyT4AVwYKaOM1CiYIyzf/ww77/j1/nm1z/Gq51poqxM6nd466rd3H7H+yGuMqBXmSkm2F6d73ztcwSzx1T+YGqYJHGiAJZqz++Od68774arx9i4960w/JOXb4xFfH3gt6i/5BD4w10n8bx0lS/6IAxWeB6AdejAi1j9N6jPyJEjR7jjjjtYv349tVpNAanJySkeffQRVcZ67LHHlAZLyodi62DZLm8d/hMGtv30pYdVX+I7D47+O16avZMWW5mcnCCMfG5Y21GNM+3IokhKv5OogG8v1Qgku1CTuC3ROeVgKk0NaVjtpgicWZZfzmCdi81S1wx3hA27fpzB0TU0WyGd1iKuXufA975B0D6FYQdK+N5jsWQ+9QTvsUgfRdaQSsOAWDYI0yo3O9LeWsTQO9RqOrYArEqFJHMUg+WsdBFe4gxZ2e1SR2AFYF3qSP2Q97sowBKwFHcQn5lKsaICThPbppUm9IcxfjE3Fk29mEDyvEyNip+gJwFhIVOBvjW9SmAVlZeWvtikY3YolAt0Gi0V5ux7vsr1k3BX8S7S9ADXHsH3EnR7Gi0roGtFJItPmAK5MDpSPshSwljF/6JLC71q5E9Z7/8byqveDuXrL99oNp6kPvUcJ+x/sXTMHzrAimKiNOJjHzvCibf9Cu+IXuG9uxdUvp6U5hztdFTN2W7uol0qaDNsKO/H3fobl8+qIWkRHfu3LKY7CK1NSy32sZlg+CkV7VoWY48FqrSNAn5U4/DJl5nZf4C5Amy9Zg9xzWQgXGSfrVFJWthipOZqdLJAYn9Vh5l4MiiAlcuMuyWeZV1lsXSRhSRapMTKiI5NwoHNED9ZZMGssHHb/SyOn+QTD/0eBcfj2i13MJUZ+JMzyrtt55rtrBm9ijWr91BvBphll4Wpozzx5b+gc+oIlqGh247SgBUtHUMGdRnAkjEvuh5vu3Wa/r3/12XTAaYTn6T14rN4kxtlNPL5l3X9mbolVLm5OR/AOnzgJQoj+9SfHTx4kFtuuYVNmzZ1Y13aHD70Kk899ZSyZXjyySe56667lJO7ALBiqcLG0nPsWlPHWfezl+/z1Pou33n0E3zs0T3s3HMz+195Cclq/8m3J1T7LSisJlico5o1VTdpVKiimYPYptxGSONNR1HfpiFNB3nAssyLngprOYN1Oj/0tG9WDyTpVo31V72LwdHN1FsRUdjG0ec48srXac4dVWHNS12DXXuGHuAypWtXlSelmzWj1fFp+z6FYpFh08UwRYOlo5s+bqlAik2xPIA9/GMrDNblm0krR1pxcr9y58DFAFYamnhpE8PI6JOLnGiyLB3fSCh2HIJiCu02epDRrpaQJXGkLQ30LguFGDOOGTUKdOz/n703DZLkPs/8fnln1tXV991zYy4MBvdNEAQIEIQkUqS4FHWGVitbxzrosNdhW58c/mCH17tfdh0SvZJXpEAuJVGiSJDiAYIgziEOAgMMBoO5r56+u6u76847He+/ugaDIUAuBa49UExFdPRZ3dmZWfl/8nmfQ6dp62jrDfy4RX+5l4XpGQaGh1hvNXA9B0scYzF4+ZR2PUfOy5MY03j2GGEoDqGQQBnmioRS1iqBmlIPI2MhGR0pwSvYyVkmoj/rVOVY/e995wez+NN/xnnzs0T6W1U5/18DrFqjQbVR46/+0znWP/qveCA7xi/sXKZhdhmszl39pSL3zuedN/m4pJ9hYsjA3vTfvvf9Ip3P819gvVqnbW+k5m8kWhuZlCuLpm4vy/E662aJltlDq13mtWOPUf3WE+gFl33338vspEdvFvCQlUdrr6I5oBdMWgTEiFhY6KINHczGCtpN2u6yOIrhymISrU0qguPYkTRXHLeNH61zck3DK++mOr/Gy+eepVisU1+CBUOjbPdy/TU7OD+3wm2b7+SmvffS0kyKYca6v6hchPXZE9impkTuArCEwep26L09EkNjqHeZm+/oo7Dn55CY33iF9uEvUj21FWLxUHb6Njv/dwdkSY2BKbVBA+88Ijx17LBKcpdohlOnTnH33XcrBks58OKYC9PnFLDq7evjhz/8Iffcc49yGUpMg5crqMLnvYW/Z2xyB/R0+gPf0yNa4fRzf8wf/us1GskEH//ljyn2p9ms86F9kO/vo2UMc/ilF9la1rEsjcVYVzdrU0M9FEoWUVxTTJYpY0MJQ4474/FLH538qrcCRS/9nmoCiGM0o0h+4BZ0px8/dajVVti/d5BXX/gKqb+EkeXeJoyX39FlszzDYq3aItEcwsTj5NlFFpcbDI9OsbO3QaEIY2MeTi7GztnEmY6X78Ud+tWrAOs9nUBXn3z5HrjKYF2h58RPA1hJrBMmbcUQlbyCWHHkhlG9abFNaqXoUYSQKL5hqKDRoqQY6yZNI8bSoKibxGZGZGrEzTZZoiuANTN9gaGRYZbXV/FyHlEQEGcG+aLLzPQqU5OTBMkKhfywGh/mzYRUxBkmKoBUFjZLd5CEZ9Gi6LqhLoZymc2HTzHkHcEc/533vOel7HkuupOWdSuaxFdJWJekNmsWmilzqBhNLvCZuAA1AkIVQqnWwMtDEdXWJErHo+uWGmsJ+CkVPawNF6H1Li7CpeU6Txw4wrM/XKLnt/5PHjJ+xP07WvjSM6hn6Eaq+vFM3dxgOHQcxyNNOnll4riSu++J3BGGJ29B6+/0B/6jH9VnaSw8ywofUMJvXaxcsa/iDAwtY1kv4CVjpGs1lo0Sa4V+8loOr3KSN15/hW25QQaKA3xrqMmYaXJ/4BKIBkcS/12dkFhVICl2IhHxuqRmxxiGRRAGKuVdRqHRxug0jtoqm8pyXDXCtsXi32qoBfj1RoWZ+imsIMWvltjtDbDgT3PIKXJz/yinZ85wfmWNX/ngZ7htz4doZiZOphFEFZ78+0dUTIOMCA3XU44xCR29OIJVfY8beVgS2wDs2b7Arhu2YEy9h1F183WSE3/O0vFRsqAHTV57chOixqLd80veayqmIRycwLz1o5AfRk/bxLpLdekIp46/TG7wDnWYT5w8Sc7zyOXzioHzA5/aehWpxpmcmuKpp55SOViLi4sMDQ/jeTkFsPJ2i33ef6S46dcgd80/+pSRJ86++q/5N392kG+/qCvH3S9//ONs2TRFda3CvilhsMZZC0b5h29/j/vuuZ6h4QHOL9SpV88y1Cd5ZxlD/Ta19UVsQ84LTYFHTWIVEgM/Mti+bTdnTx3H9SKiuK0cgmKCkPNFIilc0yZTrFeR0NnL7EKNVmDw5htH+MQv3kkanMSvn5emUDIR2VsmQdwBdHoqNw4mrbCurnN+5FHs3UO14fHijw6R78mzyTnN4KDFyKiDl9fxCgX8OMPxChRGPnM1puE9nUFXn3wVYL1PzoGfDrA6pbDyEGt39yHgRkSmptmpC+l2m8nH4lCS7wvYEafSpYxKu91WmgX5XfPz8wwPDysdiLTQy+8Qx2Kpp4eZmRklspW/LdoQudv2M00FkYrWylF1MKLhSZESZKW72ai+kFJVAVvDwV/Sa8+hjf0B6N2S3J/hwCQN0pk/oRLuZt76FKkAS11ydyR0MMaKbHRLBCARhBoyMshsjcgMMURcvbE98hcV8Nu4w5axl+w7AQqy4TJpKhVy2HYnpuHdANbCfJM/feQZjp6vsv33P8dHrR9w9zaIJfRSixTolUVTanI66E7DkW62VHRMujousu2WkbK1dIjC8C3oArJErfuzPtaeoLX8NJXsRkJtALAUs5MlAXoa0aMbzBv9lCMPp1LjlJVnrlhmk6GztbbM0xeOs6l3it5KyjP9PuVSnlsbFr6ziF7S0F2bWMvww1BtsxoTJj5pGpLPF0iV+L0zFFbBjtIgEMQYfqTOBy3f2Z5CpNGsJ5xL4NCZH+GWhEVd5r75AWqNIosf2cuZC29wfGmaVHf4xN2/yk2b7sBxSsSmRnPtgoppaC+ceSumQXK6skSd+12R+6WFz/I128zYs32e8S2DFLZ+5mczFsgoavW7RGe/TTSns7q6q5PnJCNSQfhdcCX7O1WxqxgxhEMjWLf+AuTG0akovVtt8TjHjz1HbuAuFTRar9dVans36b/eaNBq+er8lJGgBI3+0i/9EktLS4yPj6tzRgCWbdv0GUfZnn8Sb+TDULjxZz1jIFyicvIv+f5TB/k//qZAO2grcPSJj32cqbFRgmaTvdtarKy02HTNwzzyN1/n9g/exMBgH8tzTdxMx9HXKOSXyTtLhGETgzIaQwRJi9Rs4Gc2jbbF3R94iBeefYJyj6S6N9ADg3YUYnkuvtykpSmu5RDFJvVkmDPn56msBqwuVbnvAzeQBqfpKflKUyr1O2KukPMxlWiOJEXKzHVDpxmEOLkRdl/7EEk2xN989av0Dudx1l9m+/ZeSqWQOG6QL/WQpBblvgGs3l/BEE3q1Rysn/0cuvqMd9wDVxmsK/TEeC8AS2h5uQDLxbrbbXYpwBIqvdsuL1+XnxOAJYF8Usa6slJRYwgR1OZyOQWwwkgAVVGBrqGhIUXHywW+Q8tL8KSBRUGyvvHl57MWmh1j2gJgBPh02CVxG5lxhVJ4gCH9EO7Qgz/bolB7AX/5+yxpt1Ex70HQla3piALHjGKyKMa3JJ05JhHxc+ooYXWmR+iWD5H1cwdY8/MN/vQvn+HY+Rpbf/9Pedj6AXdtzYh0ST4XTZCtdCkpMYakjkvGZhLiWC5xaKsFwRShi+RiWVDSXme4HOCMffI/v5y4dZRo8evU2wZ17VoSa4jEzBMkNpguluMRyd9sBqRxkQlxePmLnHQNZnCYaoYMJi1eDJcZdAcYnQk4UU4pGiaTrZRodIzAdpSrVLNtoihRIFF5x2I5b3LMzM5x7PgJqvW6OjfEaejl81yzYzsF3VaF3814jWbrAm5c5eiJY/RtH2B1/U1eW6xSynp54OgQS/MVjt8TUQ10kpLDarXNJ+7+DPvGbsJzykQmtGtzisGqz5zoMJWWrVgXVyIgLolouNxNqG4w0pSB8hr794UMbP0A9vADYAkY/QmP6nNEy0+yvBCRnu3HCyxaplIZoqkFWb2SOgGjykHYAVh6nBG9G8A6+hy5wbsYHR1Vr9dukrswg61WWyW5i8NQvidlz1KVIxosef3J/u0CLAGUJXOGMeMJigUPe/BBsN8amf/E/2v9Bxw7+CX+9G/XeeKQq46Z5FKVSgV+4aMfZbBcViaWHdtTVld9BoZuohFmBFmDndds59zJOUYGtpAki9RrB4iS4+R7+qm2J5hZGqQnqrB3qEmIRaNtcN3+O3jlxeco5H2S9Qr1MxWKA70Uh/rJbFPZJ9bW1yn1jbAe9/GFL36ZC7NrFHP9fPZf/gtWFl9nZNgkjRtqjNpTLNJoN4iEKfYk+DbBavdhWg66UWTrjjtItTKf+/P/h+tu3IXTPsvQsInnVMjnJM7BwtByGDKSnPiNqwzWFboevl836yrAukKP3HsBWHH0VpK1XKw7QtMOg9Vlbbp3+fK5LDpSySGMjeu56m5amCt5L3fIHRYsIV8oUKvVVOK0LFwC0mRRyEchnqETWDq1yFepyz22Sw6DKE1pZ5lK/FZpz7qwC5LMDE58ioHkm3iehVnYDPlrwez98SMSVaB5iLB+lnqgUbEewk9vVGMqWcdECqQCMONYLZ456iqbKZUCYCOPBA+mcR0ja6Dr+Y2U7a7T6+fIYJ2rsu0PPsdHzSe4c4t0sGlYymFnkeoGhukq8a3tmPh+nXzBJkrqav9LZpBiL6SzTcCsWWHCm6MnZ2L2f7izYMqbIWnhMs1sQrgA0QLJ6vfV8avE22gmW1hrTlBvxcSZTShOUSnGlXGw5EXlQlw9xz4vZZxF6obJcgNyK6tUe3r50QAMZSZ7pwPaAwZ99SZGu8Hx/AA1HFWBk4htQVLYFXuVEobCTLpqfHXbnXeyY8c2Gq1AnR/PPf8DavUlNo9uYai3h6Ehl1b7JK+99A2W27N4g5vJlgs4Y/1sntrCuce+xiH/KM9GEXeaI9TNjKWVFr/50L/gjh0fRNc8fC2msTrDc9/8Mq2F02RJTGaYWKbViWmwOsxfl5lU7zc0aHIWdvVhcr5vnVhk+w4d2y1iF6fw+nao/EuMIkHtHP76GVJ/DtMo08x2sbAAfUs18jFvASxhUroAawNcKedtpqmqmGh4+B0ZrBPHDuD03a5E7LLNsl3CYqkspyCg7XeqcoRVfvTRR/nwhz+sGCxhvIrF4tsAVpeRLkXPMW5+D68whN5z+1vnTZcNjVbUeZP506ycf4ZnDjX55nNF6osazZzOzOI8ff0DlHpK/PZv/QZpEFFfr7JtR4HevlFWVuGW22/n5OljNKqrjAyOM9rXx+yZo5TsmJwNbxw/zWpk4wxsYXJ4kHB9XgHzKDXZtfN6zp07TblHI4vkhsek7rfU3621m8wuLfJLn/xl0iDgzGuv863vPsbhN8/Q3z/Ob/z6Z7jxxi2E7Qp/8X9/g5XlFS5MX6CUy9No1hiaGiHXX8JozeM4OUy7yMO/9M/Yues6Pv/IIwwM9XLstVeIggU+/KFtjAyFZNE65cIQeXeYbFA0Z1cZrCt0SXxfbtZVgHWFHrb3ArAEeXQXl0sBVvdrciEX4NT9XBZ41YGWxWq8IkJ1uTuW92p8lXRGfa7rKaZLnivPke/J74r1HqQtQ0tXyNltcjmLNMtRb+uEkabGYJKQLj8rQEtGY5JFGGQGVXKM+39Njz5LrzGPYwQYzjAei7S0QZJggTAt0GaCWryduvFhHNMkp1c6d9taSqj84DGWLLKWQZi5aNJ7Jttte8SmpcZYVtwgM7yfO8BaXGipEWGXwRKAdfvmhDADz85UKbJm9lIa2Eqcuqo3L5IRhlUk8j11HJSl3zLVvpZ932o2cV0Hz/82hh6SNxZx9AWVmi2hi3G4QpCU8JMcsWZRY5sql85Sl6VgP5YuFd26+l2dxVtKbyP8KKBl6Aw7NTYHM/QkDmuhxWqwyo/KUySGxYJZ45r5dXZLT2WwhtduMt2/lWxwSsIZiBINx5DiXF9V0xTKHXbsh8+/wAMfeZBtm7fTDFrk3QIHnj/A4tIyfaVhtk9spuikzE6/wOlzB4icCrn+UbZPPcjc3FleeO4HzIizsPc6tozeR8/KF3lzbpqmb/DP7v1t7tp1H3GYoeVMgsYyB7//KHpjsVNlJGPJREB2oM7btwMseT10Oaa3AFaX3VKvB7NFzvXJuS2Gh0KqDZdG02G96WBYI+zauhmjx6IyP0e/AKxEo2l0Kl+U9k/w1GXgqqvBikaG3hFgnTzxQ7z+O9UNi7ym5PUkgEq2K4wiGo2WuqFxHIevfvWrPPzwwxfLnqUA+lIGqwuwBJyZzOPG0xT08zjxSdxsEcvpUdqmLD+Obm8hZgtBUqM1+Bvovk8uK7C2ssTA0BDzSwvqfDx7+hxrlQpmpnHP/bcyMDDM4088xxtHjjA+PqykADL2P756nns+fD/7t92I1tJ58qkn8bM6vVMljDikoJskWaQqdso9wwokOk6CCEEL5SF1flZX1wj9gOkL03zsYx8jk7iZ2KE40MPScpVCrkDgg24GRNE6Pzr8Kp//67/i3LlpsmZITvoE8zYNfHZObiIMO1pKw7JotmqsrKyoGzvb6kOLq+zf28ttN/UxMazRk+uh4I6gj//iVYB1ha6H79fNugqwrtAj914AllzoO4t2drEItas16oKq7ohQvi6gSkaJkQQISlfYBgDrslsq10Y0Vpatfk7e5DldPVdkSRlKgodoiWyOLAUcWEk4Z/YRG5ZiQIRZQkIA1Vok1n4RBqcYVkoatghaNYqeQ1FvUIwvcEvxMIca97AQDRObvRiOSyiZQiKK1cHPahujIBHUGxRtl7JXpOh53DvYZjBpkw/rBElMYMkYQMeWuADpvvs5a7AEYH3ui89y7HyVbb//OR7UH+f2TXEnoDVryY4js0bYvudDtMMCmeaipQI0pfBYfipTAFfGsbLAioDZ99uqA07cVl3HoQjWPctHy3z8+QOSy46uEFdCLP9TWsDUezBHb6CQyxO2pJJGNEl659gaOuPZIJXUIGARbfko1DLmsDlbaLJsTWBgMOMvMLi8yoSZMZUmbMnliTbfQl0vUl1rqTFvb08Jz5T6kkhVpuQLRV555RX27ruOLVu3Kg2WsIrPH3iOXN4lSQ16c3m2b5/gxe99icBYxu43OTl7itiyaNUSWnMHWffEcTnBf/PRX+T1lVm+feA5VtdTPn7Xr3HXrg8h9Y6JA351iee++Vf4S2cxJBHXtJWgXyIvLVt0Xh0G6/I3dd5t5FR1v9d1n8UqgVzYvo7pQFCZMEnFYg+37NuB3e8pgPVjDJZEVai/uJEZp7RYG6BZKlveBWCdOvG8GhEKI9Vll+UGRl5fch5IWKeMCOW1+rWvfY37779f3eAIIJNz5V0BliEC8hwZNepLh6gvHmYwt0aQXE/t5l9hsl5RGjgKAwRJg6xZVcAjtlMFwNX5KhG5rkccRORslyiOqNWqFEsFcl6OWl1GdFKTo2GLLi4RfZtOs15V+VjV1RU1fjPtXgxLbjAiafpUlTSK2bNQ8Rr19RaOYdCuN4n9gDAIVfL70OQIVer4YUNti3QIum4By5FC74TSYoO//eEzPPbSj4haEelaEy/vohVt0iQkS22V0SaholFSU5mAaWwQpg56lKhMrRuu9fjkx/eTc3Q8sw9z/ONXAdYVuh6+XzfrKsC6Qo/cewFYFyUhl7XJdwGTvO+OJNQd7wbAUtHtGyPDS8GVAKlEBNniSNN1tehc+nwna2JaFmtaH68thLw+32BdszEKBfqchAGtiRjq5GLsGrpKgJbPrSShEPo015dZnTuHFrfw6zVW11YpeAWGSmMkponT109ueJg0nyewbFWC20wHaUYhdbnTT2KaYUyj7dMOfK4fLXBr2WW76Ssha0PT0QwXM4DUin7uAGthQUTuz3L8fFVpsD6iPc5tm2L8LMPJfKUHCbRBbrv307TjIlEkrimNwG9SLHoKRAm7VCqW1AIqDIxomqrVdQr5wkWgLONbx3ZYXJjGn/6qKlsWh5YA1UQiAcx+8u4Ig9uuV5ouKa0WjuHC0gpnZ2bpHx2jz4npccYp5QxWV0+zXPGZDnTm8k2laXETmI2rpI0GgoavNUvcPXENddvl9WOnWF5eJwoTTB1u2LeDrZPDon7DtHI8//wP2X/DjYyOjxMpV6HJqy//SKX+ZzYM93qUdZ8Xnv8alXSO80lIZI/iNOr09PfQG7c5vzTPSr3KraPjzEQRb8zN0GhafPIDv8ktW+8k55bw9ZCgtswTf/eXKqZBl5AEx1UaLKnkkXNUMVhdB+FGRIYaj18CsLosV7eeRQCNupnQIAgkpDJV2sPe3j7uvGkv7kCO1YX5HwNYCIG6MQLvCN03nISyZyR24F0AlowI3f471Iiwq5kUBlMAVqPRVBosea3JNn3nO9/h5ptvVqBK2KufxGCJMzUMPTLWaK4corF0BFMzMfVJlhfzDJ14mVKlReINkWQtrLRJYvfikNButbBzHkGUKENKEsbYhk3ezbO2ukxvn8gE6qqs27ZslDE2kjG9QUsPVDuE7TokzQg3lfPPIjUzMKR2S8JmLUzTJYj8zjUh6Rg/JLTWcmwVnhxp0jSQw2hLtl6DfN4l9jParYRSuUCjvU4rpxPs3Ix3wz5CzZK+BII4oKVHRIFHuyklhxK91sAyfdIoQydPK2lgZXni2io9uUUmJ5oqe61cHEQf/DSGfrUq5wpdEt+Xm3UVYF2hh+2nASwZh8jdniwOpVJR3XHLfbRcgEXD824PTeifDT1Wl8lRzkNxhMkVTwCWYqw2tEnCOGka0UYPmdSSSHK56eSVjipNYow4omC7fLeRcWAlY5+lMVmM6bctpdlpIdbrWMl+hW3QJKhKMVg6meaQhm3CZlUxIvI9ARjCQvgiDJfRmeNheXlSzSTaCHDURXeTiYDcxDBsxR6EYUzgRxyuVRhxcjw0JgxSSCD/iyHsm4muSV3L2x8Xww+l9iOR/SAjNXH+afQUPRVvECMdZh5m2iBovEjUnMVvaFTq61QWI/79XzzD6dl1Jv7w3/KR8BWu37qMF7skZqTiGXzN5YMP/EvamUPbBy+XsrxYpX9gQO0LuWvvKXUAVq1eY3BgkPk2tw2lAAAgAElEQVSFWQb6BxS4DYKQYiGHY5ucPHYYVh9Dl1oSTScSG6VewnFG6evfxOD41o6DzTCZX1rj208d4OmDR7BL/Uxus5kqTrB7aoLeYY/lapM1yZXK6tTckPJayJwVUI1aGHHGgFlmrz3ByWPTvHHsFGu1pgqVbDdWeeCDt/Krn/wojgmWbfPUU0+zY8c1TG3eosTfst0vv/gqjmNge3lyekzeOMeJs09z4PBRZo2dLKV30+M/St47y87yPopuifPxWfKBzuzcBZqGRhTb/OJdv861E9dS8AZppXVatUWe/UaHwZIxpS7VUNLjJ+cXHT1bJ2dMxoOdkblidTcA1qXu0Q7AkjF4R6sl57XUq6RZqti5wcEhbt1/DU7JYWlhjuJKnWIIkRTFiDg9E11hTCJie0poYYqjWCRJsTeIR/uxbvsFyI+iZxUSvUR18QQCsHKDdypDSXf7uiP9ZrOlAJZosoTNeuKJJ9izZ8/bBO7vxmBpUoEV5dCzKq3KIRrLArAMNGOC1WN1Jg48T4/EsphFMkd0fxGRRJM0Q/w4wnBkxA+2JmLyTgWScIMyhtdMcQdLtpWt9qWEU1jCjso+sy1iTWfZShiOTdK2lJ3nlSQg0wIVKaPHOutFG68mwLET0SDDbF+uCcKcuw5LRkQu0rDlxW4kGLbcPNjoqaFYWYlQaecHyO6/g+zm/cSajVcs0KrVWI8CUtPlq3/3D7RaAY6d8IG79jNULmOKndcOqK5E5C2bHm+eYv4ERU+nWBjAGvzM1bLnK3Q9fL9u1lWAdYUeuZ8GsOKwI14XYCRxCd0Rg9zxioj60kd3LKi+ppThbxcAv00MvPFE1SJ2CRKRHCnH0tDikFBKpu1Cp38sDkm1lCgy+eJiFT8/wkdcAyNdJ4gdNMdBj/2OpX+DURC7/sVtuDQV9B2Aj4oYUPlCCjMozYvSu4grULRm8nURXsuITACbrlNNNA4tZHxoJGF7XoqIO+BTFkMtFMfj5RCr84cvpkgbssBomIZOuejhWZKEH5GkDmbWpLn2HDTmCJoaS7UKF2Ya/Ml/epELs3WmPvu/82B9nmuvO85gPWPVznBSh8BIuOfe/5kWOo06lPszps+uMTk5qo6jvMlxFIAlb729ZWZnLjAwKI5NFJMikQlSZnzizddIVp9At0SDZpLpfbj5TVjCXo1MEkt9kqFRLOY4ceosf/3173LkwiqJ20Mek0ZznYGxMrv2bWNi0zBREij9nZgUYmkBCNpUoxqh1C+1bBpnmqwvy7gmpuXHCoC7Zsyt+7bye7/5SSxlgDR4+eWDDA2OsH37DuV0F87glYMv4Xg6nt5Pb86msvY5jp+Z4c3pGhf8AmdXS0xOzpDT1nASWyVT9Ll5cj1jeFLJpGpXYPfYXWwbm6TgTdIIV/Cbqzz7jS/jL517a0SoGx0GS5kpOvlXl8c0SFddF1B3zwO5mZBzJNkYrav+xLBTXt3yfYaHR7jt+mvw8jYLC/O4NZ9yWw5KTGTrEOUwDZ9AnLP6CJnfxrXXaSeiUCrCyMAGwBpGz1ZI9D6qCyc5efw5vIHbFcjuRqjI61fOhbawsX6gzgUJF33mmWfYuXOnYrvEgCK6rHcFWALuogJmVlMMVm3pDZXGrpsTzJ+rsfPbhzBjiVLQCF2HVOLytRBnLVZdpAJ29EwqkI2NfD0ZHEtySabYpdSUPaywjxLxC+NniJFEOjczONkH16x2XquBqaLg1L6UCAUv1XhjCLYud9jyRJoMEo22rWEFCZ5mcr5Po7waqOD/UML/nc4oXI9TjCDpZIuZDtUH7qC5by9ZKyE/MUCwtM7iep3hzdfw6Le+q/SeYeBz183XI0luRuIzOCwaszX8ZsBIucKWifPkzR4ctw979GqS+xW6HL5vN+sqwLpCD91PA1iCS8TlJ6MCEcgKOBBnkdzxGmYHQFwKJC5+vAGwut9/R3B1CQC5KIwnQRNGQDOVoFjVoiRS+hqSOC7fmjdYXE+4bQQi3aAk29RsoCl9huQEiVtR8t0z9Xmnl08A0ls9ZZehwg3Qs9Hjp253NzK11J1zZ4FQAExyuDRIZTQkDISe56V5FRjOZ4YXcUW/Fcf0GpJB7l7M5rochHYBljgdZZl+C2AZquBYsnkM2rRrB6CxQNg2WWlWefzZw/zt42dZW0y57vf/mDvr81x32yLldoOWo2OFNr4Rc9c9/yOtTFMAq6cvZfrMKpNTYxcBlhy/LsASnc3MhfOKPVHC8jim3JMnb3cAVrj6PcX+eYVRBkZ24ZXGaPgyFrPxwzbFnEN/uUSt6fOlv/smzx8+RWTmsCIZ51kqcyjfk6N/tJct2yfo6c9j6U3ma2u0TYMgBr/SYPHUPK2KuL1SBZoEZKVRhKuH/M6vfoyH779DLWLoNsePHeeRR76k4jz6+gZpNiR0VuO++++m4I6Rt1epVb/Dm2eeITJHmVlbwg1LlLyEuahBKyzRn01x1+038w+vfgdXT8jlini6wy3bH2Tb+CYcd4JVf4G40eaJr36extwpBbAkyd3ayMGy7Q5bdSm46h5rOY26KeIXAVba6bRTEiwklR3a7UDFFQiwHR0d47YbryFfcFidW8Suh/SEkIWxAgBmlEeXLj47IosKGGlEoleIhF1NXLLhkSsGYE2frrDzW69jxE2lUZLojdSS6IoArx2j2SaBAlhS4WQqAb8AKlG1qWwzPVOhvbLvTCmDjyU9TsBTJ4tOBPECsLZVOrEsEmKsIsLUz3QA1hEBWCud78vrVsbSbXmd+KKN6gCsnor0rEo4cEoiqcjCRMYpZpRiiYarUKD+4J0Yd92BFemkJRuqPqt+wGh/LwvLFXVOhKIPFEbOrxO2ahhenkY7Jg5iBotLDPcdI2eUcL1+rOFPXNVgXaHr4ft1s64CrCv0yP3nAKyudkTuZuWCJ7ooEUt3tVSXg6zO8tGJaricxXqnn730azoJUqGbmTl0Qy68PmYWIi04Z2OPPzvV5C57mFtKNWb7TLxGpFxGUqUTx3KxFFZhIwxUxg+OrbRfovt5x8cGgSYLn1xoxYmoxK4SGRFGZKYkX20wWmq7dJXPJK6hHgLerOgcqpd5qGeWvf0d51spXaeZmh3LfndktCF4V39ng8XqAiypCSkXc3iWJJML8yFjqBb1tWfx16ZpNgzW2i2+8fUjPHtwhdrSPB/47U/wQNlkbHtGVmnTtFJMS1MA6467/geaKYi8SQDW+dMVpjaNv43BknGQgGRhsGYuTDM0NKwAlrjKhMHyLJ1jRw6SNp4gTnrpHdzL9t23YXpFpmfnWKlUFLuRdx02T40rq//5+RX+/Et/y/FzsyRDNjktpxxajm4RaAH0G0xet4mpUgmtVGC+2SatwuqhWYL5dbQ0VvU467WaWiwdQ2fX1jH+p8/+15hJg4WlCovLq1imzZtvHqW/vwOuRIfVXx5gaLQXTU+YHJ6gXn2Kc/M/4NiFOVp2gVpSZaxtsp5rkoU9fODEfiYm9vD4mcc4ummVkYERdk/uYHPherZPbqMe5AndNvF6lce/8nmqF46LtUItpo4tGizR+r2lJbycrexkvW6EKnQDZoXhTFOiRJyuHaAgGqxOpQsMDAxy1x3X0lfIUTk3C+stcrGmXmYC6rVI9k+L1Law6gYlt4gkP6W6jRFFZOPdEeH//wzWmROL7Pz261iIizVHmi+iew5GFtGeXyQxNPw0Vo0HeXGiynjPkOqrDksc6/I/d/Rtwl4ZFwGW0FgaVqZzsi9ja6XDCgrAkgx92eMixfISnSPDsGVF8d8KnLnCYDk6ph8rh/C5skZJQL2wyDkHp1TAFLlByyeoNYhbPr4B9fvvoHDfveQym7XMxw0y2rpOLvUJo4QgFVAoxoMELZEbgzaa5dAOU5q1lmKwRvqP0ZsbpFQew5CYhqtBo1foivj+3KyrAOsKPW4/DWAlUapqNI4ePcrWrVsZGxtTjNbg4KDqArucnbn4+U8YEb7rc8RRZOm04wxfEzAnNH0D13YIdY+/nzN5cXWVX+vfovRQ8UAFd3mNIDdAsrqEHVQuLlyKJdB1nFwez3Mv6r7e8TCodTDrXMw3nF3C8Cgre+p1Rn8qokFCz01M6U10HHJplVpscLA5SKvZ5lcn6+RyBWXhT6KODb7LbnT/bndsJOMZpcFC/qYALA/PlvgEHz+QrzVIglfQ2iu0Gy5LjSaPfusVTs+3yJkpt3xgE7cMFlhPfHo0g0g0OKS09Yjb7/xXNFIR6xqUehPOnVr5qQyWAljyeyIJVRSwp3PszVfR2k/Rag+QL+9h9/W34+Q95hcWWFysEMchtqGpIEhZpFpRrATqX/jSX7MubFNq4Lk92KaH4Ro0wipWDvZtvwYtbzK9ssLSmTX60gHSpuQxrZLkYtqRj55C0XX43/6XP6Yvb9KuLzM7t0ym29i2pcZZhXyxA+CVDsyn1dRYrDS48cZJnnjsT9gytYuDxw/QSBqYKwFxK2FtS0Ra9BhauwbjfJuTA4vcsG9KuS1z5Lh160fIWwXs3BSUYtorc7z42FdJ12Y6zQHSfpnKQhrJkbt4AyHnzqUD4S45eynI6roI5bjHcaKyyjq4vuOelQLzPbsnGZS8pekFsrWm0g0p/lTmWIlOUMijF/PoM4tYGVQsuYkw8do+2ejwFcNgXTi7xrZ/OEgatzA0m8jxyCT5XkTn7RaJKXqoWP1/JV10T3K6aGoEmJASKYAlTHbnawKw5CUtgEx+TtilLoMl+1h+XmWPqXIbnVyicWRYUwBLLgqx6EYl8sKRSJAE1zA5KyNCYbAyXbFnhmurfLhUyut9Yc0z9KLDhRt38aMs5diP3qBtJYwU+ljxffpck1ACXuVP6IbS5gV+u+NkljJqw6NUKPHwhzZz03U1yt4AGTmcsV+52kV4ha6H79fNugqwrtAj95MAljh8vvvtxzh58iT33XcfN9xwgwIMAq7m5uYwRfX7jxgRXn5nfynTZYrDSPH5RSVW1uM6bSPP0TV4crrJ9qGI/bkiNXcSJzhBDzErWZFGvUGr7YuhRwEFqVKRi57tis1cxpvvUgezUQh7KRgStkvAVRgE5BoVVWejpakCX8pZVfBw8x51hJ2JOFEzefyCwSeGK+zuczpRAd6G3mZDv3apHkcWWnm7fEToWgaFvIjTpby2QtR4kebSNEffWOD5V9/g2dfPEpbG2TJ+C/1ODT1oMler8+A9E2wdlGDQBF+PufX2/456nNL2Tcp9KWdOLF1ksLrVQ5cyWNPnz11ksKIkoa9cUCPC42++Slx7nCiZJFfeza7rb8LOmSzMrzB9dpkoC7B0jb27dtBsNtR+1y2HVw+9wV//x8cpbxrn6PIsVilH0fXIBxnl1GBg1xAjgzZHD72En7nMNzXWRHOXrePV24rRKHp5PvuHf8RwXxk9ESeY2O81HC9PEHQiJsIoVCyjOCMdW8O0XRaWY/rH6ujNIRaXH6PU38/BIy9QnTuHm/VyOqkTOgnOSpWhks7AdeNofokXXn6VLDa5/6bPcM8t99BsFfC1KmZS5aXv/j3J+ixybia6cCzCkggi6FTlvNuI8HINVpcJltwkPwgwbEuVFHfG2VI+nDA+3s9kqQ93tYXRDsQJolLDRaukbb8J46a7yLsm1oEnaJ54k6oWURJ7R5RSndpxxQCsM6eX2fzoQYJgXYHv0HIUYMqCNj2mg1QJtJMIJ9MpmU6HwRK2t9ME1NFgGR1WSgCWjAjl6zIalN8jo8QT/RsjQolV0eU1+taYP6cYLI3tiuHKlFHASTQ1SjfFsahvAKzVQH0/SJSVQLHO8npXhkQx3Zg66cP3MTM4QG2mgj6Qp6y7LPu+Gt3KQ7ovRftpSrxMFCkjhpO1iDMR72fctr9Af/EwdpYjVxjEHrmqwbpCl8P37WZdBVhX6KH7SQBLRhlLC8tKFC2Mi3SVdeMTZGFx3LdAy4+NSH7CiPDyXXHpcx3ToBVmhGI9D9cwUp96foxnFh3OVdbZP9pLyw2x0ozcegSFHEHQYj1IWG0JwyCOIUslbqvWHOVq6tD378xedYJJ1TZsZHp1hMidcY5HG0NdcFNMqcqxTVxlYXfw7TJOUqMdJxyuGIzl4OH+NeyopYRZIiiWcWo3zf4isFKC6rcAlhoRFjoMlq4lBKGBpTeI6i9QnT3D+RM1jp+boxlrRF4PmbmVXP0UZiFPM+nn2i0BpaxFWkAxWDff+lmqYUKrbVwEWJs2T7yzyL1cZnr6HINDw0pwLwt9X0+BgmspgBWufhfD2kG+bxe7b9yH6enMTq9x7NAcmgdbNk/SakhAo6tcma6bI05Tnr+wxt888nkG8zZhbU31Bmp2jszO0Tc5zqduvAbv/DFePfwmJ9pQ1zIK+FAepBHCH/3BH6r9nXNskiggn3Pp7St11j9VwSRsX7fAWgTxOq3A5MDhx7nh+rvJ/AZf/9q/Y3Cyyv4tv4wbGYSNBksBtKUs2G7yyvIZzr52mnLOp0bKcrXNw/f+V+zdtAc97Kd3wGHuwime+voXac2fvqjBkhGhI2JuYZY2RsCXgywFm9QcsLNoq6qfDWCdppoCWKbjKO2OuHETcRIGEZu3TLJnaJJyPcKKQmJdQF2CuGqzrbtJb/mgiqso/OgZggtzZKObMdtrGEsXaAxeOSL3c2fX2PTNlwnDKoYwdV4e0zYwE5+4Jr1+WgdgaYYCXMIWKY2VJiKBjmYqMzr7V0aEotGSHkZTjeM6IncBWCJyF+QVGJ2vyUNYLi/dAFgrneMg7K6d0GGwwhRbNzjXp1FaFZehuH91TBn9q4aDiDgIFWDLHJvj28f5/kqFM68epaZH0AzRyj3kxP2oXBapkiB0HNIdJ2kcttBMj5GhUf7od+/l+j1rFKwyttOLNfKJqwzWFboevl836yrAukKPnACsyuKc6vFTBLtidHSWKqvKHZNEiRoJpUmnwiafyynxcl9vL+vVNaV3Equ3hBiqC0w3emFDGH6R4dpYZDq74ZJhysXk684HImg9U4PYXEdv1igRct7bxpOLeRYbKa7dy/mCz+DaLE48yprnUqyvEEsfYRAgBnbNckUqr8CV2N9Npc+I1bYKaLoIppTrr3OBtuQOWEXa6MTiGpQgSSOjrWzbGbo8T96LBMQ0MAS0xQWyaI6CndGUHkJrgE+Ul9iSaxNHLVKjoAqiCyn0DpRIwyZpaqNMU0qAbyrh/EUNlrgy9QRNYhqoU1t8ksqFk7TXXTTdwzViwqxJbJZw26fRiiWqjX68rELUbOOXXAWw9t/wR9QTCY/U6elNlAZLAFY3vFUA86UM1tzsDP0DgwpgyYiwt6dATlyER14lXv8+prMNr7yNnTdcR77HY+HCGrPn6nj9ohXTsKWLUWI0RCiHhrBg+fIAuaVlzj/6DwSnT6scrfVCjkXboja5lX2pj/nC04wW+9AGJ/AFPM7PYXzqY4zfczfNRpu5mXkKxZwKSu0fLDPYJ+GRyYYGMFSnkQAtVUZuGMzONfju977N0OY6K5UWteYpWq1pBnuGGCz2kxYSTp28gGHqnFg7waaBXVjhAB/fM8GB2bO8cOo8D9z6mzxw04eVTqvqr5L5dZ5+9As0588qcbtEC0hBsYmpku8lmkEZKVRMgwCCzvktLkJ1al1S8t1lsISJk/0seh/fD5UxQr4nQvexsQmuG5ykVG2ix3I+x0rwjWOrGIFsaIwWFoPLKyS5ItmtdxGlEbz2IqmUGauYhpENF2Ev1YUTnDx+4L+Mi1CXcvYcetKgsXKY+sprKpzXtHYwfWaZka89T5LU0SQCQ1y+ImLPIowGBIamgLicM71IWGfXwNu5SQoGiuirLXAtnFIOFlY7DkExVeoZVpJxtgxT1c4+V+YWATYa5GTw2FvktN5iU+Sqm5241cQU84TVYcPkeM0XwKn6neJ2y1KRLZKTpboapWQ8STBcl9n9u3h8cYlzr59A68uhtWMS21FsnJIWSOyDZaryZrk2ikNT3IhSHdVT6OEP/vk97Nm+hKcXcXP9VxmsK3QtfD9v1lWAdYUePb/VYnVhVjw0Sqckd9KS+7S8VCHO4NChQ5w5c+biArJp0yZ1ARI2S3Kq5EIlGq19+/Yp0bSM0MSZJhe7Sx9vY7hURtaPOxDl55fnKhxPRrn1jh6GjF7qfpvPH69wcHYdo6JjmxnLeYPRusma07FzlytNGkUDo+Eru71md9x8BS9Hs1bDdUyVMC49fOLYErZD7jSTWNQeGrph46VtdSEOjbzSf5lZQI4WvtapmHmrA6WTeyQrSWxNYGoz5KOMmh6QlEfYZ0bcf+0Ut0+EJFGRw7PTVF45xN7dU5jxMuijZFas0qklckBoNgWwevI4jkWMj60VsdIG1cozLM2eoL1moKfCboXq7lwWAd8PcPM5FldWwDKxXckGCgjNlJ27f5dAN6nVUnr6EmbOVS9qsOTiL51zqoOu3VbHcX5uphPTIAxWnCiRe842OC4i9/azGNYk5YE9bN9zI8VyidOnTuHaLv0jQxugU2glFWymhNtRmmDEHsnSIke++SjNUyfoc3L4CeR6B3my32ZIg91hTK7ept0MMIOI2tlzjP7h71G6/gZikbFEKU2/TpQ06R8o0N9TxtLEPLBBVSh43Hnz0Th3/k1OvvoN1tsnWTLa+AJEnF72b93M3Ox5ArNEO7Vpt1ucOHlUpe0PWC6fHBjg6aDCqystHr7h0zy48yFSy2PdTkhWFnj2O/+Bxswsjp5Dd+W4hdj0Y2jti+DqYuionH/iMt0QuHdfA90IEAEJgWQ+yUBXRley+KedXDQxGEyMTnHr2GaMpUXQI8xYtEgeteFBUi+ExirJ8ip5x4FSDq23TJbz0KZXMNzSO1flCMDqv/PnHtOg8qp0izTyaSwfp772PKme4Zh3MHNumv6/+gG2ISO4lNCw1PmuR4EK/Wy4Gra4Cx2d3rADTjsMVIKfpvj37Sf/xGmSsR5K10/RfuxFFRhqpBoNMyUXZCwUoBx0WC5HXKemTkvLGExz1D64m9XXz9C/aQqz2SQ7c/4ioyhxD1L2LG/C2AorJrdU5gZIluubaLZUZn7RYWHvLr63uMip14+T9efIhajaKBk8vtsji9uEiaGCjP/l793L3h3LykXoeH1XAdYVuha+nzfrKsC6Qo+eYrDmZ1VKt1zhlOMu0VhYWCJKMx555BEFnOTr4qyTBbkLlmRBkIwcYUSmpqaYnp5m+/btKqiwC7DeKcJBhN0Xma2N/dL9udlTy0Q7Rrhpchesp/zp0YMsvPIqkzMztBo+5ye2szCxCz3MKUG0loXYkU1syWgqUx16ZOJtjzsF0kGILonOcpesXNgbFTbqAtoJe5Q+DSNpqRqe2HBpRxlFCV1qrmG6uYtMRHfEo7Q1opuRzBurzvCMzd7zPyTstakOxlR338yv37CLW9wpKtESLx9+kV2FMSwvJNHy6Hqs7o4VwFLbrF8EWBLTYKQ5jHgdv/kCfm2OpOmSxR0WTsZmogVrt+X/MjhzYZowTXFcSZ5PCK2Ua3b9jsrBUgCrN0UExxOTo5078yhSx0vGeVKP0tNTYn5uVjFYYgwQZuUtgPUqTvQcYTrE8NQt7Lz2VhW0eO7sKfJegdGxUQVgLa1TIySYQlgKiWYIIxM3jjnzwgFWp8+pjCenf5g0V+DLR44wms/z6Xs/SL2yQrO2TomIaPYU2e69lHfspFatsSjMqTCqCQwNDjM82KfAqGKK1CnUCe4UtqgVr3Ds1NOcO/E8Rr7Nkr9OvR6xqXcrkwMjTK/McPLsCqZVor+nF9s1qSWJqmJh4SyzSUA7K/DJD/4WN03cRsHtoRH7+M0mP3j0T6ieP49r5LHywoBGWFkvhl5TQP3t48EOAO/qDN8CWIrOUl+PEsmPEwZHWCvJPess9DIuHJsY5Y6JLdhLy6QCqBOwzSLh2AgtxydtrDC3NkvTiSmLTrHtUhiZxA0SOeWvGIB19uRpRr76LKYRqPGb2z+gDCdhvUa8UqNqg51C28zoESOfTFJVxlxCkKTYD94KPzhOKgBrzwS1x1/AVJENGk0FsGChkNEjAAuw45TI0vG1jHxokD1wAzOvHmdsyxYcPyB+8+TFWiOxJMuNmYAoef25obgLNezBMm4hT7heJ63Ula6tUdBZvHY3319e5vThE9CfwwtFaG8TJ/67X9UT/yrAukLXvH+Km3UVYF2hR1UA1trinNI3xGlHoBlGkv69osZsX/jCF5RjS5gp0RQJ69EV9srCIIu1jAclmFAA1t69e9Wbbb27PquzOr4zw9Xwqxh9JaK1Pp5+aY3Bg19SjrodM4usVCu8uHk3b9zyy9S0YXKFgEhvkzcHaQU2kZFRLjm4lixWbSW4lnJosfWLSL2j3ek4uITJ6joGBbpgxGTC8usmgR8yUiwT1KpElqfGo93xmnysEqMlcT7UMdIKg4fO8sArX8EZ9PH684Slmzlywx6mhvdy7UjIUrbEUDZGbASkSYRhSHejVK3IH3w7wJIZqZ54pP4SYetFwuY8SdMm9uXvRqrDzzIttSDL4n7yzFnCLMXNucqfHpkZ2675LRop1KrCYHVysMbGhztaFGH2CgXFYAlwFsC8MD9LnyS5JyhGRY0IhcF64yC56FkSfZzRrXex6Zr95At5ZmfOK03M1GjKkcOHWV1YIvE7q6ScP+IulFLmnA5JrUomIvRSL2m+h8DyODNdYPtQies3ubxx9AVCx2E9hJtuvoPi0HZ0x6XdWifLQnr7+pH0DXmzbRPN2NA2KUGy7MPOiCgNfc6ff4WnD34FPR+ytFYn55Rx9BjHSEkCjdp6hhZY5E0RXAO9vVSSkNJIXgnrG8sBOzffyo7J/Uz2j9FYXaXW8vne1/49ldOnMPGw8wlSEeNp/WhG7WIZ+aU3DF0Qf/lLvit6jyLJaZNRqiShR+pYSn2OgN6xzeN8cPNOSmtV6XeRA0Ia6rQKeXIWNPJNDroLNPUWE0mB/LrDiElg/WgAACAASURBVD1OOTZp5+wrBmBNnzuvGCzLjtR5GjsemmlhZTHZWoualWFnGm0LynLqCFskjJ4m7kqLgftuY+nxV9BHehncu5nlJ19SpeqOMFhWplikxUJGSQCWTFDFeWx3DAeZn9Dz4K0cfe0IW6a24Ijh441jHRewMr+IiB7CLFHhpY6kzup6J9LFslSqvHR0xtIk4Tks7uuMCE+8dpSk7KiYhkS3QXv3JgtTi68CrCt0zfunuFlXAdYVelQFYK0vLaiFyw99JfKMopRatUE7jPjyl7+smA5ZmLsLR3eBlsVYymClgmNkZESNCgVo3XTTTT82Irx0AeoyWJezWPK5qwfkIouvVEK+d+Ao/6F2iDODBmsHz6KfPsFieQvfevCfs+Jtp+hFrDptRrJhfMOhUDCxbB0v71Ct17G8An6YKoZI+gcFFJmm1NN0xkqqly2TUUWmBLex0RFPp4Esyp7aB1bOIQ4lEytU+0DAlQAJ0WO11+rYLLDt0Ld46NBJCls8BseuR/dGeSoOOXfPvXxq2KForlDPROBqYyc+SSaLagdgyeIg29dTyuN6lrqD11MXggph+0WC+ixx0yIOBO6Ks8nAlO42FapqcOLMKRLJ5CnklH5Lktw3b/11anIM65kSuUuS+/j4sHpOl8HqjgjLZQFYcwrIiLtcxlYCsFxL5/gbr1BKDtAIBykNXceWXTcyODzAiSOHOHLwVUYL8yzOzWOkKXlbdDQd4BlIjUixhyyIkHIhES63IwmPdHFKfcxbQ0wMOeQap1g4dZTzF9ZxStu46baPMLDpOuUeGx7KMz45gGFmBH5Mo+orICJsSHcsKDtvQ/LE2SMvUFk8ijVaok6VtZULKqFe6pOaElRrRmhxDt3XVXJ4KBVIvWK3D8lrCX2RzrA7yI23fpjhyT24mgPNNkHU5PnHP4+/sIAp4bFmizhuY6W9mJaAB0MB9e6jK3pXJobLxuRdgBXKeFg1G2aKvZIbDpW9FicUBwe5Y3gzzuyKqj9SuXORjm8JvAs5U1jnbH+DOGsx7ruMmWOkTZv8Wow+NnrFAKyz58/T88hjakQo47eWqBpTDU80WgKShDHKNHxHpyzxdWqPiL5K9FEGQ/v3MPvKm+j9BfonR1l/46S6SXISaFmQj2A+n1GS0FuJd5HAWhM8yVwLInpv38eRY0fZ1DuiNHfhuQsXWxqEFQ0lOy/rlJdrhrCtYMWd17XK6DI7YaeeabGyf69isE4eOkbS6+IFkpjxk0eEUp11dUR4hS56/wQ36yrAukIParvZZG1pTtVFRImEh3YuhO1WwNnpC7z00ktKEC3gqhswKsBE2A9nI91dYhuuvfZann76aUSjtXv37p84IlRdbJfFO3Q/b2kGNTfj3zz3Jh9/+m+4a2QPeUujfmyZudlnWG+W+dr9n2Z+0x14pstaMWEi6aNuSeVGQDOMcEtFddXtcR0FnuSONVSlxCIuFgap87ESscqds1jm3bxa8JQVP46pJw6ZW8YKVzqCV7FkdxdN6WMUNsj3GVg/zD3P/Vu2ns+Itxbpu+aDlPpClmcK/LvbPsRD/UUeGoiYNU1ysYjjlWxZ2fPfzmAVFMCKJVQ1zWEm6wpg+bVZorqtAJYInTpVaqLG7zitjp08pVKxe3pLCoxI0Oj45KdZC0KaDY3eARSDNTI6+DYGS9gSpcEqlZibm6FfGCwxNYiLsFxUVTDH3niFXv0gmTlJIx6krbY/pVWZx4xjisk6aRyrcEVd1fBEGJZJoVRkLVknjnyyKMIxRRjuEMc6gZ+Qi1zsgsvBs6cJ7BJ7r7+b1dU6PSUP0xsgSDKu27+T/dfvIYh9NbasN5o0m4HqPZRxtRgXZFvD0Fds3MKZA6xXD1AvVnGsIjeNfkiluj8/+xon10+QxQlrayGO1hEnS//fhbUGsW5TCGM2lcpcM7GTm275CLnyFElsMNRXpr56gYNPf4loZQWp+k2NJlHi49JHGLUvnkuXA6zLR4Td76cS+aHFG0BRNcQo9kSZA+IEs9jDLaVR9HPztPUQ3THwEsk5A8+R8WudFzdFHAkX0ZfqfCi3nWuDXppRTDA0dMUArHOnz9L/lSdJzDaJY2CMDGMW87RaNXInV2iaGbZcZ2xN6ajkISntia3Rbrbp6euj1WgSSx2WZaHVWlimoUCQsF4dBguKQUcdL4CrZWaUEpNmEpObHOb00jwjmkfiGlit7hxyQyeoiYIqRYsSTD+j0eegbxpEz7n4cyt4czX6U5OaC5Xr9/KDyionBGCVHXKhpgKIQ3ELv8vD0pOrAOsKXfP+KW7WVYB1hR5VAViVhVl0XYCIOAiFhdBZXV3n8SeeVIuXPETPJAyOABRZPARsiauwUqnwqU99ilqtxve+9z2lwdq8ebNyG3bv4H/sTn5Dg3XpotT9ODZ1jhyO+brp8d//xe8ytO8XOL14FndhndW11wnDXn64+w4O3/NREoZwrRyejC6dBD3OSG1XjV+8NGT1xMts8SI0KXm2CliWrVg21a1mWTRbTRxH6n/E9ZNXCc45I8PJF3izGpDfdC2ZAC/RS0nY4UZOTxJGyFs1nmJo8Qf8+rf/Lwwpou1xGdp5A8OjGrXlKv9r/0OUNw3xx7eWMa0Ycy1g3dEVWygr5qUMVllYI88i1SLFYBlRlbD9Mn51Tonc2w2xk3eAnRLfqm5ATQEs03Pp7S2Q6QFtQkbGf4VKK6DZ0hkY0jhzYpm+/h4FBuT5yqAQBGr0KxqspcUFxWBJR54wKqLBEqB57PWXmRqYZrWeJ9RGyZcGCRorvPzMY5RMjcCvk3c9Ql/CJEXDBy2/ie05EHqUe3uI05hGo6bAqWu5FAslqu0V6nrK6O7rGN10nepanD51lLGRPIMDfURhRt/AOOOTO7DdHjTDYLW2rlKxZUQqjIS4z9I0JoqlDy8k9c/gp2dZarYY0T3yF1bYOjbKSRow/v+y955NlqTnldhJf/P68r69G+96gPEYDAgsCIJOKzIkKmIZoQitPq70Rb9h9WU/KEISRZEgCYAOXAIEaJcABgBhxmC865n2rrrMretN+kzted57u2oaVTWYJkHVkJUTE13ddU2aN/M973nOc05FAoVD3UGQJDARY2piDBtdH2ahIl14nXYT184v494jj+LkgYcBvQCf3kjddfzw734bvRvLsLIcNCeEaSTI2zNIUkb0GKrpYUvHoJShbnFxF8506OIvKQii/0sQRyxXszyfyXFMHzyAT84dh7tcR4+5lDYkOy/yQ7RMHe+2aTzbx7uVBCU3hwfjElzLwkGauS7M7xmAdfbyJUz84beAuCs2J+7YpDRGRK0W/DRBx4FisCwCLOnFE68v8cqKE1gEjDlDtFLseMjpliyamA/oOxoKI4DlqZJxIdXRNhPRZJF9YlZoy0wlp7NnZ3DJo1FIz2vDBhcdEo/DsiQ1VX4Sw62U4Lg59NsdpF6IouuiZySoP3A3vl3bwHuvnUFUMpELKSVgOXHnh7qWBvsAa4/Oef8Sd2sfYO3Rqyoi99VlEXhLZx09XRLgxvIqvvRHf4wTp06IR9PqyjpW/msUysLCIo4cPgDDcfD33/x7PPXUUwKoOGk899zzmJubwx13nJJOPUVTKQp/K8hSEOFWDdaQ6rc8/MfvuXi9PIn/8OX/FfZSCN/XUDx3A2kxghuX8G75ML7zK7+EenYAM508fDdAnGPJxRYmiivfaTuFefnH+A+fvgtLBcCuTqJcIphYh5svYHx8DO12B4VSHolBoXQORpgi9LvQbAf/6Wvfwls9C53Ju6WMxzIX/ydQ4GQXhgGqQQOTK9/Fb3znWwhtH2Y3h2x6CfFMAWm6gr86+r/g2vF5/LsjHk4YIUqJhfU8uwGpJmcpxJSSBLsbpSzHEiFC6FoBqd9COngJsV9DZyNDv+UhSyJhXlQMC4GaiXfOnhV39fHxAnQrhqelmJj+edT7MTzfQHVSw6WzKygWXAHJZH8q1aqYdRIUs+Nzo7aO8bEJYbCoTyOThCTEmTdfxuGJVbQGOfiYg2YV4dUvoXn9PP6n3/z3+N7LX0POMlGvrYMAcXJmEmEWCVBHqMFi3lwaQGN4N8suHl2uM0w4h/B3f/uX+MQTp2HFBgadEDfqDThTFVQmHSSahWbTRatnwDTHYVi2MDjUq8kEKeBF2SDwkkjYcmyi22vDKgQ4aJgonbuKpH0F/lFgcLCMRmDAKbuoddjJKR31aNUH6Hsxcm4OEzMT6DZ8fOK+z+KBo0+gWJ7CgI78/SZ+9Le/i97ydVhaDpodCSA30jIMe1OPOAJVoxKhdA0K6hrd+MN4HArzGX8jx0HfMQIsYohU/LCqM2N4cu4ocst19PUIsZOJQSYx+eVmHy9cvIKzcR9BnCKgFsxI8dnJA3ji8CEEs1OwH/55JMUZaHoXcZZHb/09nHvveeQmHhGWkgsjblGoMhAHAw9+EAkjPQp7PnXqlJT6KQUQY91cTmKRtnq6qWsQQddyEg3Tq51Bp/G8aNts++O4dPEiSl/6e8AIAMdEn75lmg7X0OC0fAxMwIaO0NZRDpWOjhmCNPwsMw2h76FFc1kNcA1bCohhFIiDe2BrUhLcKGjSTaglqfhpta0UFS9DxK7hIEA6XsJYO0Yb7PocdimKBkuTKJ6Izzp2TUsUkQbdNpWTOzWaQSDsVqVYQuuBe/G9dhvvvn4GcckEmzkDifFSi8/RJd76RDO1FGFso5jP43/+zcdx14ka8mYRtjMJZz/seY/Ohh/d3doHWHv02tGmgSXCNKOmR+lGojhDfaOJ3/vSl/HE008hn27grW99F66xiPyxu3DXfdMw0h7+8395RRirRx55RJihH/zgB1Ii5L+RLZEJcEse3+hn1rluTkQiaUpFv0N/oTcbOv7kcixdc0e+8X/gaf88vDBA1k9guikmUMSlZBJ/+8u/gPNHT6N6OUMxb6GWi6SF2+DkbhVgJDqKl36M/+1BF1ntDMoPP4O5+QW8e+Y9rK/Vcfz4SVy9uox8PoeJsQrGZw6IAPfvvvplzBy/C399KcSZdAa2q+JYJOaEQvlhJ5hMMNU2Pv31v8JdZ59Dlg+RRjaMWIM/pcPrWfjGZ38TzZlTeGY6xS/PltBDLH5bDOyllIt5jbJat0yMj5fh0AcrHMAqz8L36sjWvoNM28ByI4G3GsKKuDLPYLBs0e0h747hnTPvojLmYmycPklsPy8jXzmOXlDFwM9g5RK0mmswEhOO5cB1C8I89r0+4iwSprFZa6NcLguwpkC9Us0jTjxcOPcOpsN1wI7gF++GO3EIgxvfxfnXX8ev/7vfwcuv/EfMjk/g+oULcg4L5QL0vCXMD6Hijpth4cXnX8THHn5YJrMwCLG8fB3j1TFMTFjInCoa3r0oTBSRDlherMPQi4iyUPyOttviKETezgQw6MYkcGMNzXPPoXDyKLKlIzgybWBcP49e5yLObQxQ71ehtXUM1hqYWzqMexeOoNnykDt0EmOn7kKx6MIc9NDrtfHjb34VnWvvyfjMDJpRWtCzGKapDGo345A2d25TlqUYFvW/2vMo9IZlQcbusDSvRO7U5c1NjuO+I8cRrmzA9WO4pinnM3V0sTp47p13cbHXQlopwmt1cbxQxYMzS5iq5JBNLmDi9KdRrzpI6R3VSxGuvYOz776J3ORpjI9NShyPNHnEjHLK0Oq0EISpACxKAZ599tu46667MT09JXpFjgumIBBgEaCPyutyPOx4RRVaMIDXfAWNjVcRJjnY5VO4cu4dTPzpjxFEA1iWAWYsaHGGAhx0NE/lDlpcbCjgY7BpY5jHTgBEYKWsUZQ/HX8noFVKrBpiky7rSuBuiz5RAScyXOIEz5QJgiYxKVV+d/TgJ8BPlfBRSuzSzRvE0C1D3k8GVxpgGMKuabAtB+HDH8Pl+Vlcu3oDqRGjkGS47kQYDxhxpBIbRqtJZceRybPEH0zBzgX45OOTuON4HUWWO7UFuPP/DUwzr1A+MhTKVZSqE8KG7m/7Z+B2zsA+wLqds/bP8J7dANbvf/HLePzBzyJ1NlC++irmS3N4Lj8Fd6KJuxs/xFfeOY6FhQXce++9oud54403sLi4KJmFXO3eWiLcZLHIYQ3ZiC3HyMfpn1/y8b3VDLkUmDrzAxzqNpD69IHig7aPoq+hqxXx+gN34cbiEZS6JnI2DUEzmCGZplhaqJNYg716AZ+fS2B7V1G97z5UylXUNjbgD0KUK2OorW+gXKJ5qg27NIlmfQMX33kZk3Nz+PFqhHrhEHqaAlibK9WhIyIAJ1vBHW+8jlLnMvoFC3ZQQsEzEJRS9DUNLx77JNLiPB6Y9fCrCxbKVgKLyg+xjeKUYP4EwKKPNRU+rtmHtvZ9NLo3cK3r4tK7ddiZrTo9XSAIQjimi9XlKyjkEswtTIkDthclyJfm4fsOQj8T4X+tWUMQ68i7BeScHNycI8ChXHYRcLJP6QtmIIkJsDPo1MfYBhr1VcQbayhVCigefAqlicNYfusvcPHNl/Gr/8P/jude+L9QLRaxevU6pifGkCs6ACfTlOJ2ytu333jcP37hRTzyyKPims1IopWVFYxXxlCq2EicMl494+DxTz6Id197G+PVjuTF6eYAyLb3HkqSHLTExka7i+rcnZg0LAwuvIjK4UOwD5zETFFD68oPMeivoI0celEZhcRC3O6g5weYtAkqTZx88jNYuO8h8USKWhvo9zt46VtfQ2/lvGRGhqkmXZwOy5Q0px2xszcF7Wp8sIwpc+3QvFc6T4egU5olWA4TQ1JO6hS4q6ic+blpnDh8GO21DWQDH7ZhiTaSGZieoWO93ZZ0BeYg0m18cryKxYV5aKmP4vgSjj/2y+iVbEQW9Uo2GldexsuvPIeFY09jYmJGMjwZSRNw0ZIl4gnmeT25fzmmvvOdZ3HnnXeBzQ/FYgnFQkE660YAi2wrzVWVKTGZ3xJSr4f2you4ce1FRLGN8uQ9qK9cwvRXX0bH70E3MqQFBxq9u1hJbnbEsFdnNiEXYARX9IMTPRok5kpKhSP2W+794WJtmGbDCJuYlmgpYIVcoKn3GhLlwGgeBbgEuBF0SbPFCGDxL6pMGBPk8ALQA8ti+dmU1/LcJmEIu2DBevITKH32M9B1glMflSBDu2hA6ylTUurquEjkzwRs0oBiXofvTSGKmqjmVnFwdhXVggPTWIA9+0swjX2A9c8wvf2r+Yp9gLVHL/WuDNYXv4x7H3sG03aIecfA1OQCzjXayMxVRFoLf//XVzA9PS2gig8XZhYePnwY999//86T67DEI16d/F/Mk9hFpYsW5f85C5yrxUi6GzCKXISWYWQlBOghQBe5IEIeOrqGhdAuMToVZuiJyWBA6wQCLF1HkBiwvAEW9S40v4koz5U49VYsYThIkwwhjS5dB2nswUMOCfVJDg0uB7hY66G0dBKeL2m8cjwyGYzWqvy5H6M6aMGzI7Q4GcVjKEUm+m4II76C1WQR5ayMqdkWfnE+xaliBp3diuwa0yRlTQEsmwxWRQxRqS3qxhmseA3F7hvoBgH++pV1vPnmqpSoONnaOQ1FN8cjB/wm8mZPJtqMkn2LYjEHvS49rwzRmtXaDYSaBcOwZIKzTRpk8zN0xPEAOf7DcCOIiBKKydnsECPwEpi6hbHDT2Fy/jguv/Q16dh7+hf/Pc68+ywcw0B9bQ3TkxOwHEuMJmMtg5HsLFBxTEcA1mOPP47AD+ANBqjV1qWEW6rmEZlFnLlcwG/85ufwwrPPwjIuQxOWk/7p7g5ji2gmxIYXYvrOJ1C2LFx/7m9QmZyCPnEAOfpstS4DmY/EKSHRCzCjAINGjUocTBXLMO0yDp9+EqVFMrAm7CTAoN/Ct7/6B6hffVeMYFNNiextcQ5XXmrCYIldxGh80KdL0VUj9or3h/hg8R91FfPDrshhvwKiiBFJIRYPUHu2gHqrBY9xLRpZLur1dIRpLGxP+/o6gkZXEgVKsxMozk4gTgYYrxzAQ0/+t0DRRZgmcLQCli++iO/94O9w6PhTGJ9k6dCG5RQUsGK3Zxoj9AYYDPrCYL344o9x/PgxKR2Xy5VhWZCRT7b8zPGpABZvCCY35JH4A6xefA6Xzz4P3cjjwJGPw2vcwMRfvIy21wXJJHusBK1cgE8xwo0N1YlLsMbPYXfokMEiuyS8zvsAlnpO3GTACYAEYGlSYrfDzXPLWB2+NzTlAknMjizORH9F3R7vZ8bwEGAR3CbCijEXMlfMw3GVLUu31YbX7WIsn0PpU5/G5K/8IhLNRpCEmEtz2MhCpLGvgHJCZpsAWWlUxdLFaMLzqsjZAezkKubGlpG3UhTyi3AkKmcfYO3RKfEjuVv7AGuPXrbdGawv4bGPPYC4rGGuehALuUVc37gKL6gjNRbw7He+KvYM4+PjUiKs1WpiMnry5MmbWo/RYd+qwZLIGVkBs/We+gwTfpTg/zyvodMOEK6dQ7CwiLZXRjV2kJldFSsTZqhYGZLOAKGRQzJWQRB7MCwDIdkdLRZPLz8zYZkuMq8Pm+VKw1Ut8awgWnTzZomED3hmDCaAU0Q/UO93TUZlJAizDO5QwHxLx71MDHHUgWvoGNBBGjZK7I7LUrRsD5kTIKtZmI1L0Gb7+MxChkcmc7LiTrJYSoQiVB+VCCfKyDkWNN3AIEtR1OvQVn+MMxdX8Y2Xa7i+FqC90UaxUoJl6ZifmYURxShoPkpWW7Qt5VIFDFy7tl7DeiNCdfIIyhPTaLSaaHf6DGmUUOxOs47pag6Vgo7DS9PIsdQj8T8smSg7DmrMuJrvRRnlWKgePI3ZxeO49tI38fZL38IdT3wSSdiTLsJ2oyFeaKZlyrmnlQIntZ022zDx3HPP4cknnoQf+AKwmq0W8tTGTRXhwcH12iz+u9/4LH70zWcRee+IKz/d+Rnzu91G5o9WHLVBikOP/SLGqhWcf/bPxPHc1wtANECe1kXMLNAtOLk80qCH2jKjcwrCHJluBUunTqM0fRiaZsm4aDdW8bd/9ruoXXlH8idh2jBpzSDh3wpcvT8qZ6gvHDYkCNMjDMfwf+GxlBcbbU44MbNrlz/7YYB7jp/A/PwcOmGAASdufj6dxqXDM5JoooRdle0WbAkeL6hympUiV5jFwx/7ZRSqJfk8MyHD+Sa+872vo1A+iCTT0Wz2xR9uEAbC3tBiIguHzROaJiHuBFdkrLixJMjjG/25FeSk6QDQc6gUc8ilLQRtdiPnUJo4hLBVg/vnz6M9aCNPp3WbzKQFj/eTAEfFIkmpnQCIAIs/shxPAHQLwBJANnJ7lxBmVSaUmJpgE2CNxl1k68KEsWQ4Alg8VoIhGZnWsETIeJuI51mDbplStiRMpgcWG1nKVh7zP/8LqP7CZ9FKYgz0FPN6EZeaDZSKquFnVCYc2aAQYFmai06H93MTLm5gngDL9lGuzMGa+rcw9H2AtUenxI/kbu0DrD162XZlsP7gi7jv2CGcr1/HfK+Pw84ULuYnYU4DTx8Zx+9984ys5uniTnZoeXlZfqYGi3+/FVyNQBbZKtoZaUkoAEs3bYSw0PUi/N67OXTbPvqNC4gOnESYlDFFgsWK0DJj9JMBCoihb/ShRTYytwgvHiBPgEBwwFBcrpITQLfz8CMVRaNpLIkoHYz4FjHHzrQRhZHsix8nMJgvltGHKkaOthSGjk6oQqJH+pn3td/7QN50AdMBSxZGzkSa18Rl2+jUoDV6mA0LCMZj/NwBHY9M59iHjiz15aFMgMXVu2iwRgCL5osEn/Eycu138e65NXz9hevYaPbRq9dQqVZw9cYKpqeXMDc5jWNzVZRzXYS9hoiSaTbqZwau3BjgzKUaOpEScU+WJtDr++j3PehZAiPt47HTd2Gq6sJKPRgmy1U0WPRRLBYQ+JFojTzq5WIdzvQSimNTqL/zFt588bu44+mHYRMohJH4pDF+R84rJyp2K6Y7u1w7hokf/fBH+MTTn5DzH8QRBp6y/aCdVz81cW1tHr/+338O3/2r/wJLW0YhV0CiD5Dp24d265kOM4zR6AJzpz8Lt5jHue/9CapuDhk1eXookyvZUrIw7FgLBj1s0DE91jF3YB5GvoSDxx/C/OLdyDSWuDOkQQs//oe/RmfjsrIyYYlQN5HToHIvFbU5kgvdVJ5JV+7wBpAxM2KvBFdYQ4f6VMp1fLO4uccxHNeBnXeQ6IYYyHJ/GZSdJSnckD4GEbSCjTa1epaFHEykvRBm3kTqjOGe+z6D0nhZff7AQKd+Aa++9m247hi6XQ+1eluaKxgSxYHP/9KI4NqAaTAbUwFBgqqB58EyN9lNxVptPsgsPZSwmHK5gKrLRgP65dFjykGv3YbzjZfQgodypsOSbknIfWIzg0tiFbZomMjSDW80AiPR2hGMDR3ehcHiPw6BFsEVy4AcDnaoNJ38TGGweG0sAixG69APVGmkpEGCYHeowaLQnYa5hcwQXRY1WcPEJ/Gb4+cNXAczDz+B8aefQuiY8gyaMYrYoAGsR2+9kfGt0mmSmWQuZ+bxDJcw8K4jr9dweK6DiXEgVyjBmfq1/bDnPTofflR3ax9g7dErtxvA+sLv/QHGdQeXrl1Bye7j/vvvhjN3N5LONbjheTx/Y0L0BqdPn5Yy4SuvvCIWACwRbgUiW1e9/DmlWSaZDgIsZgOajuTGNXo+/vJChKu9Oup+E9nkCdhOHnmnj26sIelZMPucuGPECYNjOcUbCHRlE2D4RE+W5PUhHoW1lqWsZuoMZlUlG05ko+BnliVty4VDYkRLQLsrTq4Rvb84wRU2NVij948uZWPcRiF14aaWAnZsqdcM5CNDykCtYBnFQQLNyfALhyzcP51CG1gCElQ4rWKwKCIeASzmtJnlIpqt92A3zuL1Ny7h+2+uYHayhINTrgjUL96oo94B2i0Ps+MuDi/kkKY98QsiWEwiHUGcQ5BoSG22//t449WzeOnVt1FrtPHw6QfxyIN36ahjKQAAIABJREFUYW7ShU32Tko+yscqSWMR9oJMkYhgCMY09G26X+sw1gd466WX8ODnH4UVs8yp3N9ZUlNlX+XpxI7HnXTuBC70TPvkM88oDQw/g2HR1OTEffipjZXmEn711z8jDFbRXZfQcZnMxIL9J7eIED1jqK+D8ZNPITISXH75azg0MwbNKiEMBxhECSzHhGPoCPoD+INI9HjM6a3MTyA2HSwduBcHFu9GmJqS9Rh2a7j49o/g924gymIEUSa6KDKV3qa2+WYMzqgJgqB+p41szc3FxpAhVeAlk05WdpjSO4wiaMI0aoOkPGg5EmaccpymHKhqvNkaxeeAlZvGyfufgVG2Rd8UdTQMmpfx9uvfFoAmWmyCHZvXlreKJu7xacaSZSKlMQrbWTYTDeUQTW1l30Zu6Nxdi4adBCnUO4UDZDQqZvndsrG63kLpx5fQrmjIkcEKmPlHob6mDD2HuZUj/ZJ06nL3eJ3JYlHCNqSNhYGSc61YLIKsxDKUyH1YIpSzrevCWPG9LCGSBRORe0zWaqj5HGnhyGANLSEcgjBqr/gePp+4OqO2iprGso3EnUA2MyfjbyPtoxKZGBgGXC3/PoA1ej4oQN1FvriAJGuhmkuxMBlgaiqHfLmEAkXuRmFf5L5H58SP4m7tA6w9etV2A1i/83u/L2LdwWQZtp/H1ADQnA76Vg+tdAl64xoOHFjC008/DW/g4YUXXsDS0hIOHjooJQHxZ97SRagW+xSfsptGlKTykCGD5WcW1rs+vvZmgIuJj2ysAkM7jFxEPVATiTEJM7VgeHX04wH6OQtmaiDfGyAwuU8x0tgGTBe2bsJMPEReH8XKGPpeQpygzFIZM0NAwBVwGElJLs1s5LgaDwcw3TIS3ZWsv2o+j8iv3bSauPmAH048dNzS4UAzbfQLOjp5HVZqY6qfAyIXV42LsNtdlA3g147ncN9MAKNnIKFJpohuTZn4qMGamKAGy4KT6AhoaZCsoDC4jh/94HWERgV23EQ+bcB0bAR6EQ3PwkYzRNHRMD2hQ7djxLKCT6HHdLQuSht9mDZhOjq8MI/McFFv95FzbIwVbfjdVZQKefQTB2lK13CCTRNBGEt5lWVSR9dgaxraRo/OC6j4Bbzwvedw4hP3wCWbY9F9Xl1nTpaEPzJRaztppSCh4t//4ffxxBNPijCf4cgCtDQNBT1DPzRQ7y/hoceO4d3XX0c+d0MsHhzdhK3ntr2TOHETWHu1BOUDH4dRsrD+3t9jvGTBj0xhCWMpYdJckho5RhSVkaUsE3fh2wkGmYbjxx7G4YP3odUJYBVcGGEX5978ITqta0yqRKYRoFlI/QFCMUIajXG1W4rpFA51uJ+K3RKwMsRc/O6RZku6dxWMkvPA7jeyggXdhM4wcgYq29QXxgjYuKE7sMIQVceSmJ0BT1vORez1MVFewskHP4WgAOiWjaSrob9xCRfO/AN5LhVHkw1DzjPqD20EwQDaLbFWArbomm47wqxRji8JBuoGFiaI/1FEP2C5m92UaQqbjJhlohMEyFWnMX25jfqMasxwIuojTQz42aJwV0J2AaTDXFBRJYqgXflhkYESIosASMIKVdeggHqWCMlMU1MYqRIn1wPSRUgdIRlZ7ivHJD+TWrmh/lO4RdOACrrJJEczYsoBXXyHY5lNDryYMTwgyiHSc8hTw+Wo7MQmI7gsatgUeLsZwzNcxPEmjLMyorSHsunASJsoFm3MLS3Cmf4MTN2VvFRu+12Ee3Ry/Ajt1j7A2qMXa3eR+5fw0L2nsbA4iQv1NVx+cxkTi4dw+tgCQreOv/nGK1g6dQCPP3gfWo0u3nj+dYwdncWpw4sSjDsSh48OfcRqkakgU8TNZSklTRA7JZxd6+KvLgywSs0Vs8vcHDTLVq3cKScbXdraNRo1UkNCKp4Pf65EKcNg6UERAZt6DT7wWOqhNmvY0TXaHyVK5kNddQ5JU/hwEhRdC921WSqiEWkWwCDDIMaSOS7bkeTMm/obHqt8xlCXE3kduHYBnUYHmpbg3ywG+MwCA6QjWV2zDEKRO8X2zNibmqgil7OQJSFsQ4PntbB8+Sy6rboARnoExYQjO3Vyj0oVW4T4W4/zFtuxn3o0Sls79UakSKh9CekBFsrJYlnwdjYp1W1pHLhZPhuWf24dNz/Ndwwv17Yv5RhhwYYAm+eb7WbKboClzAQmBcpkg3IlTM4sYGruIEyWl/0QutfDytpl1JvLIiSnqaiukyk0Sbvtsmu72FTc7sUYAoLtvpQplfnKNJYOnoCTL0uXYM5mA8JVXLt4FiYD0LfZRDHG8zJMKVBAeVOTJfeV4JD3H48Y3t4qTNzy+bv9jqBKWYtugk51t+3M+t18huxm//HTDJQP+5rdLuOunzUsS/LcknFLEmk4KZZKmD3ymDRWsArJcVgoVVCpTu7bNHzYa7P/+ptnYB9g7dHB8EFdhE+d/gwWlibwrUtv48xyGz07j//xkccxqfXx9T/7I9x9YBFz+RIa1SIuv3cVMwfmJeYkYXLyTg9cVvBSBZZyomyNETsFnK/18RfnBlhN8rBKJWiOi4TgSoTo6sHPyZlvoYZGbHGGq2EpSdFckJMDfX6k5MGJgt1nKSwCsSG7oFiHofmpfJZa3ROIjV4iQIsiWbcoHX/sOtIMS9gqnaAr05HqFIQrUfNQOrsJsMIB8lYenVZPTDs/veDj5xYM6H6KWFfaG9XVR68dE+NjJdg2mRwCLhqCZoj8LrKEuYgsQdIEVrEdO86UO42x254kNm0GOBEQXLJ8dDNn7zY/V4D2aG4dTtKqrDIypv3gifZD3U6sKg0/kl9hW8o8kyBJNIDsfIwzMVrl9bWsvOirqA8rmtRL+dBN5XvFLUkI6JVNw07bbgBjO8DyUx3PNuB59D56aHG/DMMVnZjn+3BtsnOhsFS03dhuG5X/OPlLaW4IruiL1e104Gxht259//v0iLf8clewNLwWI/3a+4b0P/Gl/6nO6y73DZsQdtp+ItR7OByEkRPfiJHBMsv0HFEqEUM3JxBEtGsRTwkUSxVUx6b2AdY/6mL9637zPsDao9d/Vw3WF7+I++85iWO9COffO4+rmotrRxfxsQfuhWP0cP6rf4nJlbY4MQ+efgC1Wh+nDh/H4ZOHoN0ict/qicWyCHVY9KrKURedxYjMHK42PfzZWR+rSQFOuSylD1L3GlkGVhUoQZUHHgtRhhTopONI7B4S6UoUoSm7s4YgiyaAI5Cl9DHKt+bmilyjmH1Yzhp6R3BFLwCALtI6fbUcpLYrJpPCflD4TTH88OG7GdrLMqQB3TQQRiEKVh79bg9J6OFT8z4+NW/AiDiJczLnfunIyGBZJiYnynApbpaDGQFAtb/Ku5AHKiKa7fHVkI3b/O2msaV6w22ioS0RMDcnFOIjlnBuGix++MF9q0faaLLebdL+8N8yegcBsEx3wrpQY8a4JIJGjgkp10lJaDQsFBupDOP5ewXCaJCruj9pV+AgjHfOotuF3LmVDPqpD2u3z5T5XMp4DDx3JOsyTUPxoNp04PrJrxoxtyrkPZLyrjWMxep1uyKq324TY89bWK2tr9txIbDNh92q19zthPxsxseOMHnb0Pqbo2qLfm60QBgdt5KKbSkFi1+WGoUmbNWta6ou1EKxjPI+g/VT3wf7L/zJM7APsPboqNhd5P4F3Buv4WM9IJcZuDg2idfuPwzPNmA5ITovvIfpCxs4VZnDlcdP4tr1Nu4+eBxzRxaQdxVo2VaDRa0DO+8o5qVuAgki3cJKN8BXzka4Frmwi0UBaYwSycIAGh/0FK6nCUN9RERO/RSBF6fPlFoqAqBhqYzi11H3FjUYNtmsoRGgMgdUZRDZR+aQjFruyVSJrxFBFrVSlrTmZ4ap3NeTEBq77lK2aA+7waRVmx1fmnRVilmhYcOljmngIYn6eGbew9NzpvKH0sJhizyZKXoMGRivMiqH7JgS4YueaVTGGuqUOInuzhrsDKN2Y1R2G5qimbvZKbVpsjrSqtzWsB7qaX7ivVs67W7nc3c6RnWZlZ2CaInYXUZR/lADNNL6CIAR8D20DxFAproJlbEmy9kcFlR7mUj07cGH2vedmQ+1QLidTe3HdpuUygn8QZ8uBsMwhocCdmrraIewQ215VE7nueE4HoIA9TPvtBE0HTmrq2+X+3oXgEVPuZ02XoetKPN9jN4uKPKfF1xtHueO8Gu0r8Nx+36gOLSgEO29ykGUUZGSjTcQsxvUUPdzoVhBZWy/RHg7d8T+e4bjNPv/4+7YP/sfeAZ2LRF+4Qv45OoyHsgMJLaOt8fG8L2jMxhoBAQ5+OeXcSIycSg/judKKeo1D3cdPYm7H7hTundG261sBd24zVxRTDwdnZ1QCSJoaHgJ/uS9EJc8Zgq69FFAEkVIfA9Z6MEY5vDxtQxzZSeinUYwYg+Jxq6i/KYR6FAMq/aBLdijCXLTj0gJU9mo7gxdTxXDIewVJxxpomP3kWLIqI/K0lB0X5wjEr0s7MBIqCtdTJYyokzMAhwG1NIxO/HxqaUQT87SSsKGZrBbkRMfAzkMWMwirBaRLzhwDJZBOcFzX6h70uVhLCwc2bEddCpKXzaaFDYvuzANHzgKdn6BmhcIsjZ1OWrC5sR7e/Wcm8B2q3BqOEltNXP9MLu96zGq+q8CWEMWk+CKxyb6mCGw4L/RmmMEqHjuWHYb7ZP4MBHIMxSb12iXEqE6P9tv6n748OdOnbcdABZd5dkFxybEIFQaM5rFZqlYDug7dF8qsKTwzijeigCf30MQys7S0Vfe+s27wcRRyXy7M8Dxc7M8OHzB6Gxwf3fCZrvp7D7MWPmneu1P3G9bThBBOE+cOh7aXhjChik9ViYLRVPKthoKxRIq+yXCf6rL8q/yc/YZrD162XdlsH73C3jg+gpOJeylCdFZPIwXD8yhb7J1GTButDHlWDhQHoM3XkF3vYfq9ASOHpoXjcuOk0gWwXHL6PspbC2DoyeIswztKMWX3/JwsW/AdPNS/gs9H7HXg8ZuQjEipNibEwKNFD1YXhPo1YVZ0qmRGoGMLQ87Qzyn3p/KqiRW6h+zhBYOityXSsvwWvHnyKzCyiLoKS0MMgRmDnGhisQtwXImBIQpm6MhM0KzQtOEXpiEmWkwxcwxwr85lODRGYMGPXRYlQ4wAii6pFPkPjFWRrHEzj1P2CtDJ5vFh7K0fiFjiHKmSqPbbSMAtFVfxtLX5jX48DBLXMYT7r+hSqsZJ12Kw9nKnko34O1sikUaekfJ7D48+zvjhw/+mmFJd7sXUr/GY4iiUEq3BFBkDcnQ0LeIjE8cR9IdwSMSnRmBiWHAonpPJkWyiurf6PdFPZxGAL3DttlF+JMvoKrwtgCWjMztr6NYfHHfeM3iWCKRuI8MNNbpbxUNu0pu2R1eS54bBeK3AgFm8qVwJYtzq1HqqBS5+xGw8WSnTZochmXmTYZbvVoA8C5X+/ZG3AcPn23vKf7jLoa58h4C9aGgUO3bSOy3Cegl75DjXZpxlMeY8v/j31PYuQJKlfF9DdbtXab9d0lj1z6DtScHwq4A6wtfwJ316zg4oNg6gDl3DLV770VQqkJfKOL1b5/DQPfw4InjuPPoKbz0rR+hsDCBh+44JlloWx+U77v8SQinUEXPiwVg5UzIA54RMb//egcXeyacQlF0Sl63Iy3olpQrGKmj2rtNPUEu7sHorgLNFRj9GmxqYqjVIlshrJNiowSomZuxJVsvBFeVpgCX0dSl3jPad3bv2Vko5qOhnkOvOAd/4gji6iIprCEgG7JY/G4aQ9JoszgDK8ngkGUzU/z8UeCRaQ1JTB8sBeIotmZXW6fdQq/XlNy7WNfFl4svCjxOejE7ytk6iYzO82S1ttlG/ktbS7I3f5bn/u1NTZwApOQ5DLqW8g5BSBzLcd7ONmLF3lfSG06s/NzbeVSQcRzt2637JDCaRp5JBMexMT09ifm5OeTyjthksPuUjItMgGQ7qedjVI5lIxj44vyv5lpGw8hPSNIIeqbczrfbduMNFYy7vW2nzxXzXs1Eyg7PjMDIhecHArAY/5LE23cRqnGugLNKrSKDB9RqG2Ic3PXV+0baRaVpHJbWd0NCuwAstRhRMvhR+UwxxwqU7HR6VNPKh18o3N6ZViI8xebtcI23RmgN74vRmI5D1azCvxNgjUrqPH9mFiEMfUl0INtdqVZx9z0P4tjxk7e9q/tv/Nd9BvYB1h69/h/kg6U66jf1A3xo0DG83W7LEdFg9FOf+hTW1tbw6quvSvjzqVOndtcKDR+kEinB7qWhxqfb7eJP3qjhaliA7pQw6HeRDFrod1uIUh19Mw83ozv6sphFriUVxOVFuI6JQb0GW7NkRUktSjyk5lVeGgtxO2lQaHi6ldt/f7t4alErprQ23Ff+z03yxoZmpqPS0ygElxlurpZAm1hEiBjl/mV8YsHAp+6/F0FIgTRNAxQbwnJg4HcR+z1US3SeT1DIF5BEAaJYlXoIrJbXNtD3IliWIw/sQqEkMTNk1Xj+TLbp51xMTk2KxMcPPVjsSoxD6Xi0dBu9bguFoiXlSAb7lvJ58QKjuWQQhbAZj6LpeOuds5ibW0IYZbDsDHHEbklLHMB53BRQ01fK0lNcuPgeDhyYg0GzoiSGm8sjiTKJfSmUx3H56jKmZudvdh46poFmo4VOuwHXMRAM+mCAMNkSmmMaqYEozlDvdDA9vwSfOT3Kg0NKc26uAI4Tjkl6rnE80jZCImTiUNrfbTsn563XqmNmelKy8IZOlepcmSaCIBAWkceectxsu9GTaTcrhp1vasbh7DgxKw72Qz8RJGtyR/0W9Ve76b52OEKyh6kS+W+9zznmeU0YB5QkPpLYh20RxBlIwgSmYaMjonilU8sXyvADxu8EAmLb9TUcWFqSMHWCCS5F6AqfJhEMO4dmq42JyQlcu3oN/YGHg4cPyQ6++sZZun7KNaZpMa/taL/8bgszU2PivadkXCqcnMB4rdZB38sk5odMJKOeeFwqUYIMHcEbmdcIjm0gjnxcv34Vi/NzyOI+dIZz0x9Yo1O/Cj5np7KhJ0ioX9NzWFlvwC2UoFsGKmNV9HockzGi0GfyDqanxsTKJUtjZNSX5ti7zHEtfdDwvBjnzl9BGCVyr400b3x+MGLs3nvv/dBjYv8N+2eAZ2AfYO3RcfBBPliPPf6kgKZ6vY6XXnpJYnAIqvL5PL7+9a/L7x599FE0Gg28/PLLmJqawpEjRyTLbDdhNR8qI4A1Epx3Oh381rPvoJmbQzs2YdouEq+NQbsujILRb2Eq2MD98wX0vQCvrCbol+aR6iYci0aDscoXpCHgaAIbrixp3bDDOvRmC/+wVqUYLKW8hcWai2wU/aquPonbGAKuEWsiHUOahjBQGX4oTMMosUwYY7x3EU8RYD14JzLdEQtK2jHwHLFMFYcDpJGHsXJBygRxFMmExAe07wcwLAdrGw2s1zsolscEHHATbx07JyHBtLEIfV+idObm5yRTjQG+bj6HQd8TgNls1jA5WcHc3JRMJKamy3t5zlgy8wJf8goZqXLl6g3Mzy2KSeQoh444h00HfC9jdMJ+C+12A4sLU1LCDANfvL1kcmJjgG6h2emLgHfUWEAQFkcJ1tduwLE0JGEgJVK6wTOLRiJKYGC92RJdCs+TgFHpItXlmMWJf6hjmpmZRrlSEa2eMFDU91C3xvidTgMnjh2BxRgjiyCgcDMGRpU5xX12x7KrnOSh0/x2Y2e38a3A0E64TeKMt/3l7p+5W2lx1GG77Z7uQmASXKnQ5dF3cyzzPI/+D/w+ms11BD4TE+gdxtcaCFINyyurWFo8BM8PYVqW6IpYHk0CT2QCNLW1LcbwqO8g4OeRM7uy3engxvIylg4ckHHF7aVXz0A3FGgmC8foptF+OXqGxbkpTM9ObyoLpRclw/JKAwMvk/HOoTEas2EQSYmUuieaH/t+H0kUClt87dpVLMzNYmayAo1sLHWVGUXo7BTWYJsGUkRiOUO9aKs9gJ3Pyzhj9qlhqjzBMPBkgTE1QYClmg1ci/elj1K5hEabC5sKVtfquHZ9VTqFuX+i4xuW3e+44w7cfffde3SW2N+tvX4G9gHWHr1CHwSwHn3sCQFRzWYTzz//vMTgMNx5enoaX/ziFwVMPfjgg+j1enjxxRcxMzOD48eP71iuEagyfKjwAUM2YTT5khX7T1/+OtrONMzp49DdMoJeE0m/iZLrIOevwWldxIXXnoMXG7jzM7+GYPwQQs1UOWp0dOZDPAGiKEEs5YxhvW+3jieZtzYdt6Vtf1inyKVkcSyZIEZZYwRV3O/BwJc/BVzRPTqM5DxIJ2GFXYElDNZXkV55Gb/y0EH82194Gj1xj8+p4GqTjFAkAItmpuPlokwcURTAooO6ZaA38JEvVrBS28C1lTpy+ZJivui07TgIfLJYiaycOSHQUZ/MQL5QFE2aZbtKO6TpaDbWMTlVwVhVxf+wC8ykF5eIbxnfw+IVjRF1XDx/BaVSBRFjXYZsAd9D3ZWwboEvQdp0xK/y8/h+lj8MdW6CWEez50EzbDguXeWHWXCJZBHh8qXzcEzOaUoPFVIjNMp/7A3gRRkmpmbRavcFzHNW5wSfL7hyzGRYXDcvuqrZ2Tlh/QjMJH9OJtQQ3dYGThw7KFeyWJ1EqVyW0ibRs24osMYBQxZr200EebswTbuUwXatAkqn4k54//3mm+971W6Vxd32VaGn3Z9AWxXbov4fluMMA6E/wPWrl9Bo1EV/Juc3TuX6svxYLo/J/UYQy3FBcf3ylctqXOq6gKx8PodioYiimNPGYlLLgHhey0OHD8nChLvw8uvvwg9iuTYS10NGybLkeo+XcziwMCtZmZLlKfepOpUraxvo9Mie5Yavj+G6juRkkm0dLY4a9Ro8byDwt9fvolwsYtDrolgpozI+LswSdZyp+FaxZqoaTfyAmjtTLBXIEzLPksdsmjpazQ2sLF8XX7Sim8PYWBVFt4B8IS/l5urYONbrDZw7f1nYWcvOyfNRxh9tG0xTWP99gLVHJ8mPwG7tA6w9epF+GoDFAGeWAMlQETxx9ckH5De+8Q1htE6ePAkaE7722muYnJyU12y29m9/4CMG61aA9f/+zu/gRjdE+fD98LQc/G4DBT3CoYU5PHLfKei9Gi68/ZqUgo4+9CQwPgdPxCN8EFJHoolpZBQzPJfCbJaOEmF3diQUhqajSj+lBNGiDQGQMyOJ1xFWaosnFCcOfrYIwCVcOsE777yDN994Q8ot+UoBkZ8i7XRgdVbx+acewqc/8wl0Y+q5aOpIQKeYFh0xcraG2YlxxLEHm91gSSzxI/QLg25jtdbARnvAmDph0Ryb7JaPUjEvE04h72J8vILV5WWJlSkUyjBsF/nimJwLNrxt1FYEYE1NVdUkRHZMjDQ5Wak5mJ+Zy+XR2Ojg7LnzKFeqAtCoX+Kkki+QIcjgez4cLUGlVJIS36g9gO76ovk1CthodVAojiHTFYgmSCUTRd3ZubNnkHco8lfAluePJUL+3PcDdPshcoWyXEubInSWMC2gVCpI2WdqahLFYgmXLl2Sa0XdGoFoSAAlYDnBoNvE8aMHBQzYhfKQMdzMAZTIJMOQc7PTJjq+Hbbd9EAZS6Y7YaiMY2v7z91VY8Ty06iL45bP5n4q8fxPbrt/pozqm/er6pQcdVuqrgOynBcunJdnAMe9adnCjjInlKW9dqcrIJXghr51fDacefutm+V0Mq5sEuC9wi7bYt6WeCiamx49dFjAPT+XhsAvvvYuBl6oQDWbTKQZRBPW9uDCJA4uzon2bzSeZA+zDN1eH41WV0rUlpXDhQsXUCzmxaqCbv3kQbl12235OyOiWAJlDmjgB+h5ARL60nEsmZbEVrG7N2T0joBPDeVyVfYrCCKUiiXydAJE260G2s0mXFuVQAniuVicnJoCDWAr4xPoDTy02l2UyhUBZluZSp5vAqx77rlnj84S+7u118/APsDao1fogwDW4088JazUlStX5KFVLpcxMaFCnqm54u/IcHGyoiiWDyACsFHL946TjEYgpESeIwaLuou/+dPfx1qjiY5WglMaQ+x1YGcR7rzjFD796c8JdZ+3dHmYdfoDGIW8CHlZoiJNz9KMWsxTi8VJjCVDsjU7THjibaUm3Vv/577HmQJmoxKKfPbQR4vlMFWOoCeXhu88+x38wz98T0pRQZbB7/uYrk6gYNt4+GOnce9DDyDi6+kEzulQolsS5HIGxst5HJifEb2LY5sY9HrIOzkJ+F3faMMLE2Qsu2kGOp02KuUizp87i8cffVR0LsyM1LQU1y5fknIhY16i1ECq50T/4ToOwqAvodLj4yURa2cxBeyWlGdcl+aHanKwTBtvvv4OarW6lBoJOlnKJLAjmBsbr6JQyMOIFWNAJk9l6QktJvvhB8AgjOEWKlLqHU2U0ryeAWfPnkG54MjV4mcrawxlHusFEayci2J5HP0ey1Iauu0mZqbHsLS0AJcRSpouTMSVK1dRKpXQaHYQJkAuX5TSEtmNoN/B0cMHhcGAqbR+3AguR+UvgrWEqHWbbWsP5rbAZZd7mpmHO20sde4mwdoR70nSwA6lRZ7/3cDgTmBvOLjVgkiB7FHZm6J+XhtaY126fAVrazV5jWnp6HTbmJ+ZFUaT9zFLvOMTU7Ac5ZD/xuuvIp9nyZs2I4no9wiMZBwghu2YGKtUcPLEcaTUzsXURtk4e2kF12+sSXlxJDDnZ7BkePTgLBbnp4f3n9J0SVZiRtY6xsr6OtxcSXRhXOwViy4sm8yyD2YLCtssnaA6cjZzGCMpWZq2g07Pl/K9yf1npqJGw+JInifUczmWKc81fme/0xcdal6Y2wzN+gYaGxvIiyyC9FcqAfM5t4BeP5B7mGOb1izcB9XpuwmGee4JsPY1WHt0kvwI7NY+wNqjF2lXgPWlL+MHg4pbAAAgAElEQVTxx5+UhyTpfAEEQyNC/nnmzBkpFxJgcbvZjjzqBtrlmEcPTdW9pCYNltf+6s/+EM1uDxsdH7Mz00j8DqIgwJGTd+FjTz+Nibl50SVZnMhjH37AQOcqskQDIun9HrpwqzXrzRbqHUqEQxcENW1tM3dp8lAedk0NhcCjjioRZw9NQbky//a3v40f/fCHsnL16mtgfM/k9BT8JMPDjz6B06dPqy4vaXVUdgfUW7kEWJUCluZnxH2bD3heF5q1hmGG9Y0WnEIZhUpVGAKWPq5evoSxSgmuZWF+fkYe3ux2W7l6CbbJDkUH9Y6Pi9dWURmbFuH5oN9GsZjDiROHUSmX5NxEYQzN4MOepTPmpZlYXVnHm2+8hbnZBXhBTwAkrzfPOycUltpYBmF3pOMUEMUslTjoD3oYBH14fh+FXAmGnYfnx6iMKw2WTG7SOWbg7HvvCMAi8OUkbpiGxIf0eiEmp+fkWJ2cKyxHq1FDs76OctHF0uIC8nl3KMDWBeRTE0hdy9WVNUT0GIqVOaqepji0tIiZmQk4eUeOVzoBCRiTVMYrdUPK/mL77bYtQXcBWAoIffhOQhnRO71NGKwP/5nqqDfNZEeLDP6rLCT4XwrR5K3XGlL2s2zq9Nq48/ABDPyelMIazSacXF4WNlGYCvgnw1goFsVZnto4Nlb0+wPMzk8L29pptbCwMIsSTYlT6uoAL7bw2utvCZNKMKZE6hCG/K5Th3D44LxcOxaXKQtgBI3c5QawvLIMDTaajS4a9QZyrgXLYXWZSY1Dk1k5MKWXJBaibYeVc9Ds+ICZh8kMVEMTLRWbJnTNRBgOpCFjanwMjmkjCmJ4fQ/uZFVKnGsrq+i2W5gcGxOQyHEeZbEEiceZjqUDR9D3PLQ6LWGC2Z1Ke5CR7QefhawC7DNYe3SS/Ajs1j7A2qMX6YMYrHvve0BWbnzgKZ8cVT7gSuz73/8+5ufncfToUVlhkhngqnOrc/G2zMCQLSLtP9Iw8T0EWH/wh1/BjY06bNOBmfpIBm3kCiUcvPNBfP4zT8Gld4yel7KOrVHkbaIXJjLhWhr1QqrdWzRFQ+GuSGV20NKIZmuErLboVEaeNqamgqAFBA5X+crEhxRQorQ8AjBMfPOb38Szzz4rAMCxJ1CrLWNsqgLdzeHpT34aj9x3P0y/j5h6MXp2DcOTHVtDteRifmZSuv9YtiBM9L0AzWYXpl1AsTKJ1NAQxYGUy5qNDRw5sIja6grmZmcwMTUjE1J9dRlaQj1LCs0p4t2L1wDDlbIkS2wDn2UUVYo7tHgAleo47BztBmJ0O000G3VcOHcBU5Mz8AceNEtFCzE3UUo1ZMakxKFjdrYq4CQIEtGGMVK5VMnDdiw4jJOx8zh74bLs2whgqW4yG++9+zYK9OdI+VlkRQy0uz247jhm5w/Ayecx8AeqnT3yxO2fXXJk6yYnKaqnVi3C+fPnMTc3Bz+KRKfW90JosKTMGQ0CETRPTVQwvzglkz1LVby2AqyG4CIiON+R4dmli3C3qJhdsM7uQGhnfZbs72197u6aL0b/3LReGN4D0uE2BKNRlOHqtRXU6+zmTURP1fd7GDMTsMnAcgwpGbI7rlgcQ6U6gfXVVXheIMCi1x/ACwIBYNMzMyiPV5RthnQXpji4OI8o8LByYxnNXoKr11dw8OBBYSK5H3xO8M+F2QomxooC+Dj+LMOETxE7f7YNLK9eR68T4sL5K5ienqGaEXHSF12glioQKR5mjNGKEuQcB1EciQlxZxDDzFWgW9Qs8r6msXAE26D+awDHAqbGqygXirA1G2ffO4vy0gLGK1V5NjZq66Jp9HoD+btbctHtBTh+4k6YVh5eGGB55bqUKk2dHYWePCt5jGT9T5w4IZ2E+9v+GbidM7APsG7nrP0zvMfr97GxtiygiMyJdPNkEMbq//6t38Kddz8kDJVEwUinHMWdkTwUCCgOHz6MhYV5mbDEMHLYgaR8bbY/AFlrbzXoHNl8ZsBv//ZvY/nGioiXJycm0O12hEG57/4H8PnPf04epptGCmolSg3R++ae7b53R1Hx7g3zWz/qVpYr5+bAvDaKrVm6eeH5F/DHf/xHUrKijxC1a9RijE9M4Jd+6ZdklSrCWek0UiGKKU0hcybcvIlSyYVpadIh2ai30euxPGng2LGjwiSQ4aHW6tx77+DEkYN0xBSrgVangzvuukMAH7VR7WZdTj2F337g4c13zqJYmVOAjkabIlZX3Ypkccic+f0e6hvrUgKR0o7totXuoOiO2A1V2iNrwPNPMOylNp55+kmJY2GJVlbmZBQywMqxtJLi7LlLYlbpukW5TizJ0A2ztraGLPLgewPRZg0GgYRpHzxyCo7NTi3A1Kmj89FpN4Wto6C4Ud/A4cNHBNAS0L/99lvCclTKrkxeb793Bbpdhs78SHZ7JgHyORuz09PI5Rxhz0bt8UpvRNJzFxHWThEzMuB2A1+35xH2s7nl1ZjbdhuW0Xf6Xp4ZPwjRbLfQ6fREj8Wx67g5+P06Ds7PolqwkVJjxbxOK4/S+BT85hrOX6CGr4zpmTlcunwNGhxMTswhMmiFAMRBH532BuLQQ61Wk9K6a7tYWa/jscefQkO0XYz9UQ0ZYezjwMElpJGPNBigXKZVSahKy5oh9hDnz5/FufNnMTc7izCM4fdDKbVzrEk6w5CFJ+tK5q22UZPnHhlYDl2W0wv5CnTbQhQmsPOG+NTlLANjpTzGKyX5eX1tDfmxSczPz0lJsFZbR+e/NumUSwxtt/H9l17HE48/gf5gIM0vFNNfu35VdGw5PcH4BJtNxuS+6AcRJmaWcPLUPsD62Yz/f/mfug+w9ug19gd9NGqrN0t/o/Zh6qm++MUv4WOPPik6K+U5QxCmdBQEWF/5yp/i7rvvEQBAEEQWSwTHEhbLSXf7gx6xYKPfbopwM3znO9/FV77yFZkET548gRs3VuS7nnnmk3jsscdvCmf3wukcRYpQh0SgwnP253/+58KqUOjL33OlytLg5z73ObGwIJPD8GCJJqECaejXFUUenJyJVbkWDIDOi78Qf6buqMDOqTRGq9nEjWuXRccyOzUlpRdaNSweOCCghL9fXr6Ok8ePYaO+ISCsVm/DS0wReavSBI00lVCY3VtaGgNJKCU4dnmt1zagGSYmp2fQbqwOdSNKmM395nXm5DUxfwSz02OYmqaQPhCWUMqpLBOlHtxcEes1el4NZKJkl5mTs9Hrd3D2vXeRtw1MjFUwMzOLfL6Irudh4KfS+chW936vg/WVG6I548TFKCHbsYWFOHnqlJRnea453lgWLRVcrNTaqLcDZJqJaqWCpcVZFHK2TIIEZKPjHpW6xRtpFyuG3XMDfxZ5gz+Lka3E6jstd3ajxYi/CIwJSNjpyRIfxznZKdc1hC2949ghRP4AG802Dhw5AdMtomTruL58HTfWVpB3C9iot1EpTWFsbBLdKEClWBCvrKuXzqJYcMHFCsvf1I3X6i18/NEn0Opx3KgOTzZ8rG+simxgbmZSGM0g8LBeq2HA0qO8VpXz6hs1WfQU8iXJjWQzB2O1RsdC3SH1ngSJh48cRrVaES0h2Vjqv86eu4heX1ks0E+P941JP70kxszUOMarZVnEtHp96fwTkX23i3qjoboj2y1Y7rR02HK8UVPJscwuzGq1LObDXFSpcqyJnh9jYmYRJ07uA6yfxej/1/CZ+wBrj15llghb9TWZbClU5eRFipsMzIsvvoATd94BGmdK+jsBlknmQxmEvvjjF3Ho4CGh/aXbiBodlnu26Ja2Peyhi/PW7ibFDilLBJYeycT0WXYIIxw+fAj33XsfnJwjq8G9so1KouK/xH03LVm1X7p4CfVGXXZzYnwCp+44JTohgg8poWqq7EZ9B/2E6FN1Y/WGPHAzdhS6eTH2ZLcdJ7JSiaWVSbSaDdRra6gU8wgHPQGzfd+HaeVE01UdH5eyx9rqCk6dOKG6/XxfShXX11vy8Bfd19BHSk1IAfq9JiarZWRRIF19XNHTF4iTqWkrpihmpIyhxOGe50u31oFjd2JjfRlHjx+CaWqIQzYaMErGQIIQebeEjXoHr7z0OvxQCaEJAqnjoXHoow+fxvzspOhrbCeHVNPxztmLKJYqSOME9foGup0OCgWWhVL4Xl8YMP586NAh0DeNLB2PiRo2am3a3QAXLy+jWK6KaHhpaR6WqSGNlJ+XGmaqM2ykNxq1y++VcbWn9mNoRSEZjAD6fQ9vvvWWMDGDKIBr6jiyOIO8bQrrPb94AAabM4RZTrG6uiolZXpbObki2ORpOtRJraPbqiPy+8jnLJV+IDnbGdYbLTx0+hF4tEoYJhcQYPnBQOw3Co6BXqcJrz+Ak89JZ161OiZl9cGgJ2W/2nodjUZLxilBGq83GcxWqy1MV6FUwunTD8liQTUOaGKOy+O0HRe1jQ25j/sh4OZyAiD5nWPlEg4uLcLN2Th79m088thjqkxpmri+vIKBF6C2UcfRo/fLvpRLebRbG/C9nugfS+W8RGiRK1MmqhaCBJicWcKxE6f21KXf35mPzhnYB1h79Fp5/R421m7c7KwadfVxdzk5GxZ9aMhIqcgIKSMOJ2gKTNmhdWv4r7Tc7+YRtD3qUitVAQBkyApo1Ouojo3Jv4vv0tA/a6+cSjInBAejc6Zc6ZWNwkivRmZPvK5Ep0XWiN5Tw7JmxmBoC812F++9d1468SSCRbqm6G2lnNh1jQ7VJfQ6LelsKuZsOCY1a31oNPykDYPlYn5xUUThLFv2+z3pnOL7gzBB2wulM0sZbCqxNAEHr6XvdcXkVAAW/13XZMLwglD6BgSIBRQcs+zGiSHG9Mw0xsZnsLGxgvHxMmZnJxXwpiGsbmIQsLyTQ7fn4bVX3kK+yLIdHdupeKPgvoeFmUmcOHZomNNGNY6Gy9dvIAgjrK6sScMCXeMplibzRlaLQJ7jklYgZJ7IPGxsbIghLBsfAj8WQTYZs0/+3CdRqhTlfGtDYfMIXI2uj4Da3YioHWwRFFLbTRC1S9nxn3sA7yreel8q+i17ppgviY5kgwdBVpaJfUen3UHHD+F1W6jkbcxOjqHdbGBmdg4TU1NgsBWv09raOi5dvorxiUm4+aJKDYhDYSaZ71kt55EliWK/2WGXAhvNDu68+z6AXbND8o3NEARXNMudnqgiZ+pyr5i2LYBfvM2GY9q2XQRBLFIDdtOKZtSiyagv9hBcVDzyyCPCppLB1bloFN8tU0rkFL5LUkOS4vyldbmn6M7OZ6WWJqhUSgK0VpYv4I6774Gdy2MQRMKkvfnWGbj5Agq5KVQrRdCk1es3YZkZqpUCkiSAnrGjkg75KgczSDSMTy/g2PF9gPXPfWv8S/m+fYC1R6/kiMEaiYZHYIF/p9g6SpRruJS2huL00SSl2t1VyUmBL9UZx3/7sFEgI18Y+ZOBtRLEqyZQ8YoaZs3tJbZhVE5VJdFYxb0QwAxDgUeC/xFwHEW0EDiJ2zwnfcNEs93H22+/K+UCCsUJYtNYGSlS/KtrCdw8c/EGokUh+2MbhgAm+vR0BwGK1QnMzi6I7QMBUr/XlQ4ndvutr6+j2e0Ks6ScGTeb/TnBsKwyOzUJg40BBIe8lqYtho9sVOc1UMamKsCbImFadbB1i8CmN2jjxPEj6pKTGaKbOwIRm9frbbz15rtin8BJWvlpsRkiAI/2oQfuEYaOLvKppqFWa6Dd7uDGypoIgKMolRZ/CdDW6ThvYW1tVfRsZOQogGZ3oz/oImeZCP0A7VZHNGLP/NwzMnk6jmIDb7JXIhZUYF6xhvvbtmdA0A3HhIxgMYKlK/rq2poa77oN29DQazfhM0czDHDo4EFhiNYbTfGhGwxCXL9xQ4xvyWjxXul2ySw5yNu6jAEK3tlpKL51aYpGp4cjR0/CLZUV+6WNUkhj1OtrmBqrSGxPEgewHEdAFO87dvD1eh4arY5E9yQUnXuBeKPxfhs5yXMfi6U8SsWijEe6ZowsUyQLU5IDdGFcz1+pY6xaEa1eTLYriQUMRgSECHDi5Ck0Wm20OuygDVHbaCqNX2TLuMsSH/mcgaXFaZgGBe6MnqLJ8LCrUTPRD/ZLhPt34D/uDOwDrH/c+fuZvZsi42Zt9X1lIyWGVqCGYcNctW5t31aZXjTxZHeZAgtKOKyA1ujvO+/0pufOSP8xCgC+Cd5oOqkzeiYchsASuKj92CubivpRom8CEwIAsVjw6Q/lyEqZ+0thOAGjsFemgYwZf5aFMGGAs4Z2b4C33z4rZUFG00jBQkTwNDKMsDA3iWq1gMALpAxLM8NmoyGTVWcQSFRQqTyO6cmZIfvlw6abuk9wpmFtbQWFgvM+ICHnWcrCkXQL6sMgYyeXE/1JQoWYk0OxRF8pliwNYbJEJD7MeOPn510TzVYNR48elu9ieLLMWAbb1HVcvbaK69dWYBj08Bp5ZUnTPJJwgAfvvwtu3hHXfRHs15vi+E3WhAaWnu/Lz/yz36dLuKR2Sw4hGTEZl/S2Ehf7PjqNBiyDk1eCu+69G1HKUGoTpq6y31Qx6P3byITyJ8fVB9kp/MvWYBF6SraeLBrUPUvQQq0RASuvBb3I2HxAc1s2LtC1neOkVq/DcehH5sj1YxNMGLGcraNWW8P0xBgsMepkt54C0TI+NA3N7gDzCwdQnZwSryopO2uQzE7xQ5uiXYLytyLrRexMZoyC99pGC5ruoDrOmKVUjE3VuDURRwT9qXQr0lcv7zrin0XvkJtGqDTFpfVKwgaLBBeXa7KY4L3MppCcsF60m2B8UAPjEvnTlRxGMq4EktRdmkZOGZUGfdh6iqOHF+VeZmcisw15HpStjYlBmGBq9iBO7Ivc98qj/SO3H/sAa49eMorcWSIUICDRLaoUyIloFA8zYmRG3VcEEaoMqDqyRuBIOUIPHQx2a8waMggjZmfrn/wuMTqkUWfgi8B9ZAGhwNfeOZE8B0o0rWwaVBlLgajN8zOahJUmhZNFGjAzzUYYh0w6Q28wwFtvnxU9BqM1yITxQCnMzdk67rrjGHIOIYmOOGIhLROmJiCLoNHeYCBu7ZXimNga8Foyaoei+PpGXUoTrjMEyUMNkoi8pTyWCVtGJot5k6osaKA6NSft9tRWjbzKRmwCRcIE4DRfjMM+0izE3Ny0YhnJX+mUIIfwBiHeOXMeoU+fK2eYD0lgzly6DLYe4/777pTsOhqaXl++gZLjim7NYohzFEo2HDuxuK9BSBCv49Kli9K9OgrhlvFCB/h+F5E3wES1IvmDjuvAIHtFnyu6529ZKAhzJeOJzOxOQEkZ1e68qXtl+005/++Njcd3O8fIsGuV+6iMZA0BLd1uT9lusKxGo1nPk4gZOuZfunxJxi6F3ch0xClLi4yT4nWPoZsZ1laXcYAhy6EvRrPULnI40sOMtidccNALbXJ2TtgpPodY7h70Wgj9PsYqeenkY8mYjwPGORFEt3v0YEsxPjkPxp/TUoK6TbKcLF2rOKcYnU5Tmiuq5ZIS13MRKcyvysKkDkyedXGG89dviLkymS1lwqoWn7zfaQC8vrYujvFyjwyzSjdZ0VTCwtnMQQsWdk7y75HEZJHp5zPUhh+lGJ9ZxPETd+yN4bK/Fx+5M7APsPboJSPAaq7fUKv64YTLdf7IuVzYGf596KswYgDUn+p3o23T32d3FLT1t5tsgvpJfbf63BGwE9B10/l47yCsredgNGFLiYzMn5RUaSkxYk2G52podSHxOkN7okarhfMXr6h283RYYqXlwqCLj3/8QTE5pEs9bQzoLC3u2jTKTFk6VJlua+t1VCrjMplIaTcMhWGUyI5qGRaNRHnNhjmLm+ACkmEYpRkbDrF8Yx1jEzPIl8aQiPhm5OatvM9G3XdSDk4S+P4Aup5hZpYASwXvipbFqeLVV18TqweWFPn6UUl1REJSn/KJTzwp4mUCQ1pKTFbGxACSbJiMx2GMi4D/TJfJ9MyZ9zA1NT0s87Gz1YI36EqZKp9zpUQlpahed9i1SWPR4RimNcPQ2kNc+GWRQLZCpQoQ3JJxFGZDTFHfbzW61cNKTDfJ4vielDO5EOBncCyw406VtZUBqLDAQ40hgfZNA9ybfNr/x96bBkuSXtdhp7Ky9re/18vr5fU++wYMiKEIigIpQqJJmhZNUBZlhWUzGKZComyZXhWKoMMOyz+8hUhbi8NQkI7gJpHmIoKiSNCEuYAgiYUAOGjMTM/03v263177llnpOPfLU+/rmvd6MA8zmJ7pzImJel1Vmfl9N7/Ke/Lce89164Qszn6bhYf32fT7UNNkKbKThVG4X4UoHCvn5+a++9Cyl0o8Aa5bOI5d4kPE7CxDd2RfKXvBfMGhFb+QlWXhAf/fuLtmgrS8S3Duam3Due+s38DSArs9OE0qscDW0ooNvRNYocfx4yfGqQFc8+163QRJZ9gUPZXYoOwIgXhQqGJjq2Ws2fw8W06x6nFgYWSytAYRDVQzlyuy3Em2+SKjlYt7Y8V5Ey8l82zsfQ6Xb26Y7IqrNk0Twkw53mnB8aGEGmD83ZG1Zh6isdQM94+GBlCZxH/s8KKFNJkPmC+yHZdT8+fzbDTKY+HwCZw+e/4B9RLZsB50C2QA6wG9QsYCpOrsD+gQ34PDSp1a6rRur97Gp/7g9w2M5IOS5U9RrT0MgGPHDluOUjzsm5AjZRkIVOgkmbRLh86QxPrGFmpT0+b41BxX4q1skxNabpVz0JaNwggkn7ipiG+sWYKwWLZ+bjNziwBDKiYa63LruPkSBzw25VDpvJinMzc/6xgF9pXLB+j0c7h585ZTS09BhzoB0DnSuTNkdO7cacux6w+6BkZL+SLKluuV9ie0YgkHiigISaXwW7dumxN1LYtceIgNe7st9j50jaXp5FgEYCyj9Y3cDS/rYcEaCqf5cxqj8uYUqr63WCOFVykGohOXrVUw4FqhuPwuHWMyH9HhpBSeT+jBUVV/P4zlJDB2+zbvhst3QZkqc3fzJZnjlIL+VCjYASWXl+SS/dOHmzF+S/PVTJ/XsTnWs9HAVB9TtWkD9wQ1EhW29WBFHokBTaqbE9xoPGJ7+e9ee9sq+rjZQ5TX+zCxtlNOQmR2dtbWoI7Ljg7WoJwAxvK5KAJspYcIwirqDcd46xroYYBjZnK7xsrx8cGDlb0U7TUR27T5MkESf1cpqsTdrabNQ8fisfk/f2fMgSSwIlgzRpfCpWm1KtlmU6Jnde2wh6OHFjCK+pbbxecuzp9hRssxTfI4/+hTeOKpZ96D97psSl8PC2QA6+th5ewc70oLsOLvjz79abx2+bLpifW7rHZicnYJkandszVJYxyGZL4H5Ri2Ut0dlqiz9xkTwcX60aGRxaGzINvFfn58zzkKhnukVe+iR8aqcH/KTaRhHzqS2ekZc3B0BnasNIGfjjLuuad1gizmpjAkSfrJwiu5gj35cz/1/hPgYHseipKS7bIwSZ6v7ljM71k+esxYOuZdsarL4EgKSjgmag7R+bKa0QFKtichiGAz6GkDnNwUQhQLa6xYeizOv9Nuu+a9gwHm51xTa+bP+SFfB1QMMo3XloANv8fQmPWna7fvyQ+UhIcVZRigTLtpG6AhWLmXqRKTRACxH4flSkcmgGI6KgIRhdd17Y1lSkGV2uEsLi4Y4+nC/Q5IOQB9b/jdwqnprGlb9n/k91g84OafQ98q75xOlYpPXL4TizQY/nIVxwIeu/mVsHwmY7Us19IxvrSThcdzZHYcA0h2bGlp0a4TJRvIWNXrOxaWNOaLenJ5CsaG1iKJa56gh6CI5yWQsoragsvXU+cIzsOtIUolODtw7deqVVsDLqTJa1XE4cOHzV48llVWpxpyu7ZzQJHnU3cKzolhd3Z1IPifnZpy/RDzoRVerN1ZtSR4VijOLCzig9/053H8xMl35f0rG/Q7b4EMYL3z1yAbwQNsAYKGG9evmXYOQ3x0JnRe/H9jcxOD3sCYg063g06na+Dhxo3r1iaGivEml2Gpa7vVcrzhc2PIht9nEjkdm89yMAxCDOAa+7qkYLYZarRaJoz6Ld/0IXv/xo0buH79+pg1o0Nt1glQWHpOkMM8m8RyS6ziNMibVhX3o2OTtIeFCdMkf0kuMEmaTpXzfvXya3j8icdtrO1Wa+wQjQGhgwzoZCNU2I8wLe83pwlqtBUtX4YAQg7fD/HtAiM3z431DczNzRkgY7cCOlv+7cKsBIxpPmDKSGn5+BWv/B5BHSs1/Qpcy1FKwQ2ZDp9ZmWSZ/MINVyW690K1uof0Ix3DAUbmLu2GYGk3nm+nXrdKUh5f7CFz13hNBIp4OoK9XVbNnUDHt2y5JDEwwvlxLdFGXJeseJV9rarQcopcU2UyNboGtI9V3mnt5RJs72zbuHi9FHq0cXgAnuflPmfPnsXS0hKCsGD5ileuXEGrWXe5WwKQDAEz/y+ft+vH3wXHzBAeJV4I/PVwwDHqYYGhPhcEdZalJIjGyryrcqliemq8zjwvRVYF1ASmxO6J/RLjZ0CX4rZsdJ0LMFWdMgBHtjgeDtHrNlCbruLIiRVMWRjyoJ0vH+AbWza0r4sFMoD1dTFzdpJ3qwX4VH758mvWOoYOYWZmDuVyxcI42zt1Yz3obCiuyERg3twvXXrVyuLn5ucsLGc9m72wDp3g1NSUiSvSAXMfOg85PoWR2IuOAIdMlFWOIjaGgCGUxy48Yk6LTvnmzZtjRoLOanN928CFld8bk+HCN/wsGsXWo5JK63IcktpgY27Oh3lXdFyOzXE5Xi9fegXPf+B5Y68oNqscLMvjYkiLSfmsVs257zO8aKBtRK3VgpXeC2BZSCgtmLAcIhonldFgiObq1Ws4evSoMWIEgwr38JX7knWi3cbAahdh2V88Hhms2ZkZE9RkuJG2dTlP7m+O28Ar89X6fTsHARePzbHJJhqbhZD2W8QMO1po14E3he8sLEfwzD65KuIAACAASURBVISeNER37tx5qyK199JwJcdw/sIFXLl8eRwSs1xBOXaBc53fWCwXwyQQVY4VBYBNmoQSB2memqs4TkPQKYMlQEOgw7XLuRsII4OztmbHMLmPlAEzVnScTO4AGllG9uljNwnk85ZX9/LLr1g1bblSscR6SzBPe0yK+eLaZQ9Vsk4E06RpjZVLbUGQyGtmoWP2Bk3Hzo4B/I2Q1eTDCOf/Dd/wDXbNLl++jNu3XUGQwo0ylcL2DBeqUMgBxxjz84smwksQNcuG7X3KTaxZgj8raFfOnsH8grNDtmUWOIgFMoB1EKtl+zw0FmC5+12qXg+G2NrexuLCvN346YiY+EzxzUGvZ0/CBBZ8An/55ZcNxNDxubwmxzbwxm4sUi5nIInHI1BxLW4cwPIdxG6+jgvZKSRIp0bGg+ejM+L/dB5ql0RgQhBIcEQHJMbGhZ9GJqVAhyTnq/dLBVfKzzmQaeGmp/6LX7loDo0snWO4CHbcfFiV5krbnfCshZ4iB4ZI3xG0MTRkYSzBFMMH98p7EFQwV+ulr3wFKyunLOR0cmXFbMMxmZ36A2PJTDvM2/xwIYETbTU9NW3K/Qz/KFfHQrAeE8X3CWAJNMbAlgDLcnJcIvz9Gjk7bKgQp2O5eH4DBl6iOnOjeF2eePwJAxeW4G3g0tmQbOf1G9fHYS7agnaza+BV97opOxDHjUCa14y2VTI/14Jsq2usdUegKPDIfXndOHe7fkHOtLSqlaqBIIaHeRx3PCo3sOo0NCBJsExRWa5FMrSsFL148SUbV7UylY6FOmeuys/ynopFOy4ZWIZuyYxSioN2UHhPjcIZkne5aG6+7BpAIKixEpw9/fTTNpdr165he3vb/lauI/cSkORvQABL5+Kx+JBD29kDz/Q0SsWKJcYHSWy9RY+dXEEl/R08NDe8bKJvqQUygPWWmjM72HvNArwRb22so1FvgTIIvIn3h33rJ0g18jt84s8XUCow7MfQSYSvfOUrxryIuaBj8nOk+Pdjjz1mvdHoPOkULPclTWy2yjMDIAQtLvGcukPVctVU9OkMnnzmafuMrVEYblHSOo+9vbNhToPOm6EV5fQ4wAQL69DJC/CNmawcxUspNkrdNDq90LAFndAXv/QlPP9+MlhdA22tJvNnHMNA4orK7lTgJpNRKjptJT+0wuR/hW7EJvnhNI2FrMoXv/hFA6h04gwpWRg1BaAcN78zyVT4QIc24PxtnOPcJLcyfTDE62O2T/OkFFIS0BLA1Jrer1bQAaV7AaPmprnyGBw7QYFyrRQe5HgJOtbW1tNEcQeEZb/JsGM6EXuhXXl+Mj+7gJViubv7O/Dr8pwofqX8LNrnnmuRjGw9EVy7ikQH2i2MzHXfH4xFi9kEmiCfTCPlNNqdFi5e/IoD01WCIddhwIkROxApMMNrSsBDdpcAS+BXYJ6MFMegdUt2lP8myGaVpWn9AXjuuedsXgwR0rYSFtZvTdeagF/2oc0EOtkz8dDhJas8ZC9Nyp/0O2wRVDI7LR46gtk517Ei2zILHMQCGcA6iNWyfR4aC7C9zbUrl9FoNlGpVa3svWsJ1y6EwzysGgU/UyaCN+8vf/nLxhLRMTHXRjpcZAisum0wMOewbTlJqWaTkR/OhRuvwbY4gVNnN8aB8gsJGTM6uQAUHuVG4KHwi6oKySLJuRAk8ci7+T4uTCZGg8fYVfrfrQzT+xZWKxTxp1/4PJ599lkbO8NvfOVoydCx4TDlFnbbNTmBSFcRSSZht+3LwvyCgTADN4OhhVU1Z86f9qGzpKgpy/nFwMkJcx/2xbTKvTRm57NiAkViaWh7v/qP5frUYKLDVVI7/1Y1nVglP/9KCez+e3v9AMR2CRDp1frqJYkBzDOnz1i+FNeRMZZkaag9VijatdScXA5WKieikKAzlG2yh665Cy+7xH93zR2YFJgQc8MxOmbRHV/5UbwOfBBYXV01ZomNvl0xggN73EFglHZbX18Dw52WgxUAzVYLX/7yi5b7x/XFggmGZk0eJWVuVaTg2DGnK8fpiD1TvpjysMg82vWkCArDzYw3M1zJvpu9nq1HgqfXXnvNgDTPy/XD/SeZYNlL68O9jlCtuYpLHnN6Zg71nS3rnMDzHD12HCunzz0097psom+9BTKA9dbbNDvie8gCVGa/yST3XtucoiUKh3wyj9BotgxsdBie6bPqyQGoixcv4tixY3ajZyhEJeQCLXRU7Lk2zilKlc+VgC3zCQTRAZgWVJpHREcsxzppap99kSNWiHCcV5QiDn1XwEEgwz8v/6bj+uxnP4Pnn39/Ggp02ksCdpPj5vl2/3cdBOTg6FzJ4HB/VRPq/P6r5f0YaHDbJLjZb/6+A91rX82ZY+f1oWPmeaS3NTkWHW/Srr7dBaT0HZ9x4vckgEnWhqFhbgzP8frvtylsO3msyWu21/4+c6jvT7Jhvj2lhUYbMHTMtcZxKvndn5/YPub+kaXl9eT6IEglc8ucMKuyTasNZT9ef60lHp+/C9pDANCvAFxYWBiv9b3mx3GxUpdJ7jwWARY3gnGBpb1YSL6nNc7vi8EkC2iSEwhw+9YNLB9asArH0+cuYOnQkffQ3SybytfbAhnA+npbPDvfu8oCO9vb2Fxft2RcC7MUCjh67AT+7EtfRKfdRW2qhlupU+LNnc7mpZdestwUMhXMu+F7CuPwBk9H8JGPfMQc0WQoSMBExxJ4UZjHtfpxAGuSKdG/pR2lY8ngcmb7XQABQT/ZnufnOf/gD34fL7zwwTGwktzBXuBnF1xRPFISuM6hMdTDfBk1uPZB0CS4mQQXe4GaSUClMJO+O3kM2oBggDlhdNIEFAQ73MZ5Wl5OlQ8u7geGFJ6bBGJ+eI7sENcFbUBgogrOSfAo5kkgci8Ap4Rtf/76ng8+Bax0Dl8PTGtLY+a/BbDEwOpaKuzK83H9Mc+QDxEEVNwIlhjaY8iQIVyNS+fXmuL5aX8CNP4+aAudg3PiumDokb+ZyfWrYxIY8zf2/ve/39Yjq2hZ9WiFHV5odK/rJVFdHUsgy4FJasRdR60U2twWDx/B3HyW5P6uumE/YIPNANYDdkGy4TxYFtiLQdhYW8P1q1dNGrTT65pEA2MzSpR+5ZVX7AbNUNfGxoarfLMQhwNXfEL/lm/5FnMK3BTOmHTmZDgESizcmKpS+051r7AVHeBkjpLYq0kQ4QMCMVdyhgJkHPPv/u4n8cILLxjYooNU/o4favRBjZy3awRdtI8kAklgQ9ZgL8Dn23uvHKRJx+074f3AkH9Mjp9ggOPntWHOEcfC7wiY7sV+7AUkNV/Z1GeONE4VLvDYzFsiM0TwQBAiVmc/Bm8sn5CeyB+Xf90n9xeomxyzWMfJ+fn2IcDiWiXA8hlEsXBigS5dujQGU5JgYC4U86t2JR5c5aZyzfQ37c/z0PYuVOvEUGkj7ksld+WW7QUgCbDIEj///PMGsAjWaFOCZh+wTa4HXWP9PnS9xWIuLB7CzvYmyiGsf+KJU2fHv88H666UjebdYoEMYL1brlQ2znfEAtQuYh6WaxodWHXe1uYG1tfWUSyVTYCT5e28WcshEmBRv4lAghV+utHLYREssYJJDkdgyGcuFLbhe6zW4iu1fngOJWPTIPpbAKqa38Shym30c8sY5o8hCabGAE+smM4z+SoGy8/v4XcIRv7ojz6NZ599xsYtpXoezw8FyRnuMlisQHPNtPkevyvmaFLkVGBDwIzfl7384+11jsnPVUUnu/ufS5BSIIMO2be1H4KbBEz7LcBJkOuzPvyM/6ZTZzECgTcrUDU35b/559V1UTL65Jgmr5sf+hWY90GXD6issjWVofABmMYpgEUg6AMsfVfvkTUiCBP7x5ZINy59CserF9ErfyO6o0PoR66qz7+mAlvKs1JiOm2kBwqCLOUW+qDdv44EYMzBov0YIuRvjZ+fOnXKJEg4Th/4+tdEvxuOTb89/l6npl2vzLjfMQHXk2fOW05ZtmUWOKgFMoB1UMtl+z0UFtjc2MCtG9cx6HWdzhXVxecXwXa2jXrTJXpbhRVVpl1CL8MnAlh0WH4lGR0KN9/ByuHp1fK80rwsHpOVZ3y9evXquPWHQiHzpTs4OXUJc+UdTBU2kC8tujYguSmMencQjYro4iiiKIe7pb95T3scAQuf7VLokfNQOImsz5e+9AUL3ahNCscjkDQJRHyH6v52uS+WSDw9bc5Q1Wn6Ll/lFP39fafq/y2b8r3J7yt85n/fd7bKAeIcySaSweA+PvgQiPlqFrkPsHxHrr+VHE7Q8PjjjxvjIkkFrRldAx9sC9T4wNu/VnxfANuvgLQK0rTdkw/GNBcfkPnH4OfSk+L69cOQArZiafm9C4duYTr3GgrxDeSGtzHEAoq5BuJgEXFvFYNkBu34MLpRDavJd4zXgP/AoXUhMVieU50OfAZzEkQT6EtolABLvw2CLoYPlSvGces4+s0o307XnHMiWDyyfAx3bt/CdKVodl05cy7TwfpqfgDZd/a1QAawssWRWeA+Fmg2Grh+9QoarbqFAdliY2Z2wdiIbt+pYA/7g12RydEIZLCYAMxEXubdyFGJ7eENnw6WwMUPS/kAy3eCBFh84qdjppMwZ5qL8MjsZ/HIoRuYWToHzP55oLgMUJzU36JtoPsa4voXTG37bu7fQi98Ysxi+I6Zf3M8PrOmHKxLl16x1igEJHTKHA+Zrf1ChHKIrqmxy2/yGayx4GeauO8zWD7omgQsfojTB1faX9+nCfY6jvKeFCZiLpSV/6dNpX1AMslM7bdMBBj2YlvEDHGd8DyU5yD7wzCZcvN0zkngI9v6IErAW6/ax/+3D9p88C7Q5YM0MV46B1lSbmTaJkOUejAoJBvIrf0MDs+0EFaOA9MfAIpH72lbZAcZrgPtFzFoXkG9FeHG4MNoxsfuYZe0LsSG8jpIeZ3v7QewCbAIpggmmfslgPWBD3zAqnill8VhKCdNCe4CcQK5fKUsCHuGbm6sY36ajclLOL5yBnPzC9n9MbPAgS2QAawDmy7b8WGwQK/Xxd3bq2i0Gq4NcBCY6CGBE6UStra2wWJ6Oi+n7ZO3EAWfiLnxe8z1EXhR+IqORXknkyEfP+xHJ/zkk08aIKOgIvc7Ur6E9y1/EQvLzyE89JeBwEk2vOHWuYj+2idQj0+jXvwuJOH8uJRfT/mTYSnljVFw1R8v3xfrIHkAH2jcyx6p1N85OzJGcvJ+OM+vWmNJvwFThgpTcVYHUJ10hToDClj5bMtkaFFAS/ahvcWWqV0M/y0GazJcx/184PZGdp5kzsTSMN+IAIvsjypI78dgUQKDOWxjUMVcpVRiQz38fHAmQMgm25OgzWeDJlkw6VPRTmKoVMTA4/j2K7d/E3O9X0Fh6duA2b/wRqbY/bz5WXTv/BZu957Eevw8+vGMhY+HqQaZbzOBUoHpvUCWABbnQsDK/2nfD37wg5afJd002UFgXNeevyvJZ/C9Rx99FHMLS9jeXEe16IRxl0+esqbP2ZZZ4KAWyADWQS2X7fdQWKDX7WLtzh20u11zBsz9UINl3tyZyG7930YjA1i8WSsHi/k9fI95WAQVAiB0aMpF8VmLyRChQnRPPfWUOT4+qa/MvIYPnvwzVE/+NaByMI2e5O7Pot1Yw+r0j40dsZyzD7DklDlnzoUghiyMkqjlCAVI9gJYXCQK18hOyr8Rk+eH0sRkGEhKXJK08s5UPUnAxbCjGBWdg697OWUfIOhvhRgll+AzWH54UHa5H5s1+ZnPrPE8kqPgvJlPx/WgOWlfPzQ4DgnmXHGESQikyeJjCYTQSWX4DNTusaiCvvu5D+B5HD/8zM8EsPiZEtRZ4UcQqJAx7VZr/iJm499HcOyHgcIBqutGXYxufQx3GtO4PPyoCXyyytQHdv719kO/PsjldwiAqCXH+fPBQ6wgCzFefPFFW3NiK2UXhQh91lUAn0r6p06fsfzKmWrJ7Hfi9Nm0I8JDcavLJvk2WCADWG+DUbNDvncsUN/ZsRBhp9e3EKEvreDn7qisnDdshiiYr6REdjJYdADUf1I1Fh2DWBOfsRLT5Ts2PpXT2a1e/Qy+/cyvY+6RHwFKTk/poNto7Vew2a6hUfv+MZtEx6N5cHwCggRXBFkCkf6Tvw8uJpkGOUUBLDFeylfz87DkTAkmCEpZVJBQIj6tPuQrz+uAQ4CIat6ptpLO44eb/NCiHz4Ug8HPOR6GCAXU/JDdpF2/GgZrL1toXvyMoIXJ41wLClfJ2Qtg+a9soM39uOYEjCyES8Wm/N4Ay4Hi4HU5WALLk2CL/xaIU4Nszp1rlQ8SY9Df+Qzme7+E8OQPAzmXR3jQrX/jJ3F58zjWRn/OWCyBUK0HVV76uYuTa4vA+H3ve5+Njw8eDJ8TwFK6gTmQXHNiMjV32Zo2NFHXdFMO1vzCklURztZce6nHnnwa1drUQaeZ7ZdZABnAyhZBZoH7WGBnewtXL19Gu9NFnCSWpE1HwJs3ARYBAcvvxUjwMybZ8omYjpEgi99hzhaTu/kqtkSsxKRzFchSyIphJTqHY/1/ijOPvgDMfNPXfs2SGMPr/wRr+e9Cv+TK3bkpN4pj4/k5FoIr/s85MwwzCbDEgAioiMniK/cRS6CcmknnJtDDOfJYjhUMrSmyKd+nfQLVs9H1OnS6ZPxf4UE5ZDFre4WWfOV7jpeMDY/H8+wHHPk95crtZXiF+fSZP38BGr7H608ZAzIuflK9D3r8XCoBLEli6DMDRQWngK+1ozE4sH6vkvtkzpXspvFyH/7P8/A6c+PaVnuZ/Ggbizv/EKXl7zswa3qP3aItdF773/FS9/tRj06MWUpJgAgY7cVG8jh8n+MkmOK4KQ/BUDzHS4aQ/1YI2Ae9AuCq+OW/OWduDOkz36rTbiFEbGr2R4+fzIRGv/Y7zUN9hAxgPdSXP5v8G1mADYdv8+m4P0Cn17OecdwIlLSRmaDDlIAlb/CHDx82p03AIlaIzA2/y5v+pDyAPw4fcPF9Os8T+d/AmaMJisf/+hsN+av/vHcZ3Zs/h7vFH8Sw+Kg5K+WmcD5i1jQPHljMgB8OFMDhvJRc7LMGAjoCPj6zIMdO2yjxnLadnppCq9UwgCrmgZ/TfmwIXSyWbax0lmS8dEyFVfczgtggzkkMpMJsYux8wCMH7bMp9zOwwoNirvxXis4ymVqSAgKkAjz3nNfaEDkFfK4VSQrouiBw0hdaK/fOP20/NBEm1LgnAZaO4c+f5xU4Xmz8T5hZOA/MffirX1tv9M3WF7Fz4zdwcfh3gZzrUsCHFzJnYjy19n32UH/z+rGKkK9kBMkS83qSkaSdJxlHrVdVWCrUSoDN+fN33e0NrFVOv13HwsIizl54FNMzTjQ12zILHMQCGcA6iNWyfR4aCzDJ/c6tW2h3e2h3OtZ7jc6ArBXBgfKJ6JCoUM4bNwEWFbv5N5+QFZIgQCCQ4HuTQp0+26KwDPNM6BDodD44/39j6fz3A+Uzb6nt49sfw63+N6Nb+sA4F4fO3G/Ho/HwxAJJcn4ajNguaRkJYE06R38/he4IogiSlPhNAcrFhQU0m66xs4AEPyf4onp4Piwa8OB56VAFZKwPnvXQ222v4wMKfo/Xjefk9eL/PK7CUgI5fk4Uj3U/Bsu/IHsBLAEVhtxYEUogPgnifJBlf3sAi+uAY+T7fDWpjwmApTm73o2OjfSP6dtjEmgJfOjaKjzM7w37DZxo/QOUzv/YW7rueLDulZ/AizvfgX5w0q4fK1SpEcbx+MUPk0CLn/O3RVvyupARJOvJdaAcwsnBao46LtcVrwuZMLG0M3PzJscS9VoGsA4fOwEWDGRbZoGDWiADWAe1XLbfQ2GBZrOBWyyr7/UwGLpWLwpL8WbNp2b9WwwMk9yZa8ObtwCW+hISSChpXHk1MqTv6OjkxNCMhnW8r/pPUH30v33rbd74FDa2e2hUP2pP8gIok0nYvsP22Su+r9CeAKdYFoErhQZ9JssHWgQ7BB/KSWM+zaFDS2g26gamlFRPcEHwdejwYQuD0Y4cLx2rwox0uH5FoR8i4jmV2yY9LgI2k9oYDu1Yk8nmb9bgk2FJ2YdjIvtG1kXhQX3mA56xnTnWwIWiOVYJpBKcsVl1LnB2l22V17YXwPLBlc/w+bbRWtQx+T2ze+dFHEk+jsLxH3yzpnjD78drv4pX7i6iHrxgNuHDCwGW8hP3sqUPYMVg8YGG60cPBQop+6FiDUahYCm+C2xzvqVyBfWdbRSDxORYlk+cyhisN7yK2RfuZ4EMYGXrI7PAfSzAXoTXrrgcLEo08P9yykzt7NTRH/TH7ImcHZveUlFa7T74Ph0XHQDZKDISxk6ZoKhzZFEcWUjIFOOZExMEadPcGNXkFTwy+0conXzrnRx619C+8ztYn/4vzApKRPedtxy0mCw/p0pASZ9JuVvOW45bAEjJ3T64kNMTULt58yYOLS2h3qjj8KFDVm02HAysinN19TaOHl1GsVgyRzyZsGxjNf4HxmZIdZ6J4ZR8YC9J6R/xWhD0KMk6tPwlJogrSdwdzbbc6xtOa9lMAk7ZRADBmLo4RqPRNMkNSlBw/D4byJ6WnTabH1MWgaE/5pfZkG0dGXgIArNBPu/WIY8v3TKFSZ02GQVFdhksH2ARROraCmwqvKh/i/ni++XWv8Gh2gZyC3/5rb9PND+H1dtXsBp81ACuhYXbbbt+FpL1qkKVi6cQNe3BKkK+T4BFkM1NvzUNVuFfP4ztq/lzzmSzyIghl8f62h2U8kCpWLQQ4Wymg/XWX/eH6IgZwHqILnY21TdvAT7R3rh61aoIh0PX4kbyC7xRkzkgyKLD49/cyGAxaVYJtAJedFwMSZGRoGPgTbxSrljIiPvyPToWsQxyeIfzf4AnzhSQW/hLb34Cb7RHEqP/6n+Hq7X/BblcfuyYfdZJDllVdpqnxieAoURrH2AItAkIqYpSrJ/PMgiQMPy6uLhoYR8mhfP8krmghhTDrwKCCkXeU5WXOHDBa8V8JwmiGtgrOIaLnxOU0PaSnyjknXyGH74bm49oJ8Vab2jSxOVHWahrGCFKk/Q5Byq5cz7Ky9OxOE+xN8Yehnkg5zoDqKhCtnTjdxWGapotBlDMjA+q/BCp7E77qU2N8rt8oKi/D3X/OeYWTwEzH3yjab/5zwd3sXP5Z/DK6EfGOXQ+O5zAVdpyE8vJtUf7KQdLSe60ndYd31OCPL9HG/E68z3OVXlYtIH6gTJ3qz+I0GzsIBf17XwrZ89nQqNv/qpme3gWyABWthwyC9zHAtaY9sZ1Y7Da7Y41uFVirfrqIXD95qSJxbJxfs+eitMkdbEzdLLq38bjTNdcbz/l1uh7voM8Vfh1nDsRAId/4G25Vv3X/iGul/8BkmD6dXk7flhPVY2+zIJynwSUJsNOfsiJrINCj5yIkteViyUgQFBEVoGggUBL1Yv8nI6UzlCMmc4r0GQANXCK9MqzEstj18JYIacFpZw4vm9hu/yufpRvaAOOgVFY+9p/ct7j3DNSUI5QsvVx9uxZc/Y+aOK+TLIm+ObfYxsFewMsByadmCjBA23BNcSNa1Jha60hf2wK/anyU+ydzzj6QOtQ959ibukCMP02AKzhOuqvfgwXo793T9WfS7AfmZisgBLnxfXgAywpuTMHi6Bca4r7aD0QREq7TmBNeVecMwEWf+PM/woLJbRbDeSTIaanZ3D81JlMB+ttueM8PAfNANbDc62zmR7AAv1ez3oR1htNC+fRodExMyRBJ2VaQWmPQsk2XLp0yZgXhQiVN0Knyu8TYPHmzhDh9JTLr5GooxgsMSncdxYv4ukTN1A8/jYArOEa2td+DtfLf3/M3AgUCvCImVKit8KACsfoc5+N8lk7VSPS6cnxyRnqVUnmAqoSNuWrQACPybAe3/MBKN+XGKeFlmJXfk/7q2pT32djboWL6Fh9uQTu5+fB+cycsVf3AVhaWj5bZPuTTUvDdQRYlO/gGhBLqevMXDOuH25jli/vwCDnprAs/3aA1LF0BPG0L0EbN7/q0h+T/lZRhqQZVC0o+wjQ6FpO934Ly/Nt5OY/coBfzxvs0vpT3L7xEm7ho3tomiWmdaa1yGuuPCs9hDDJnfZjiJAAi7ZSHp8PsLgW/Bw/VRtyjrwOPDZfp2fm0O20kIsHmJqqYfnEaZRT2Yq3fvLZER8GC2QA62G4ytkcD2wBhgivM0TY7aFQuFdgUYCq0WxiMHQimNzYqoMhQjo7OVA9PZOl4FOzSR8UChYilL4TnZ7v8OU8i9jC49WfRuWcy5N6S7fW57G5dh1b1f/ADuvn5Sg85efs8D3OReyTwKMYJX2m0J2+x/18Zy4goYo6fqZzE/goBKhwjxy/cqrEehGM0E5kuuSMo8HQABbZCyda6igkjilKxUtpf1UP0sHyGMyBExgS4NAx+UFKRO1pfp8lGu+T5oPxmKo8JfAmOPfDqxwXGRquA7EvxjQl0RhgyXa74WPHYHHcfCWA4HcETPdbIzqvrtckeyg7y/6F/pexHHwC4bG/+ZYuOx5stP5rePXuDLZz3zi+dmJEeckIsLRuFOaThAOv3xNPPGGfsw8hixWUHM+DqTCC8xDA4jqgnfkb5HtiZCmpYsCsWEan3QSivtnx5OmzWYjwLb/qD9cBM4D1cF3vbLZv0gJMcr9+5TJ6/aEl4M7OzGJ+Yd5u0nTedHA79TqqNfcUTAdBJXc2exbA4o1fvdEY/iKDZTf40OVh+c5TT+ByLAI0jyT/I2rn/w6Qn3mTM7j/10cbH8da9xQGU99mX1Q4TZVYAjgCWwIPk0yHGBHuN9ZqSkGNQIH20TH4XQImAzceCyX2QSBNIM4/t3J1yApxI8CSVAFDhCrXF/MjAMQcLB2X14IhR15Ha75dKO4pn+DQ2RuHB+9Jak9V5hMmnKchSZ6HOVgcCx29D8rEwAnwhIUQ8cgBLGl3+dIZvxuP2wAAIABJREFUw6FrI6SkdR9g8Vq80TbJtPFYAijcX0xZ3N/GkcaPoXDm77/RId/058Mb/ydu43vRza2MW/5w/dv/aTskXWfOU+FBXmcyk2whxbVFkVGuA+W1+SwkB8X3FZblvvztCZDxYYfztdw1BGg160iGPUzValg5ew5z8wdoCfSmLZHt8F61QAaw3qtXNpvXW2KBRr2Om9euOaHRbtdkA3gzNqHRJEG310Oj2bBKNzoA3vDZ7Pn48eN2Y5dUg6q86BiYX2SgI6Hfdo5bzlJJuPycTpgOl471kdJPY/noInDor74l87KDjHoYXP1x3Ez+HfRLThVbifZqS6OcHT8MqPEa7rDWLK5ij/tLB0tO3kJ2acI3v6fQk50+zZUhEOV5dC59x09k90EoQZNCkAwN0bZ0lGN2K4odWGAj4ZS9ElAcxpE5WNqW+9ExC/z6OVial4x9vxysyeRwzdderYLQhbrIeLKpMMevuflhVdnegYIC4rQXo4olpIXlKuNcQYQYKTGBCj9PLhKNUUyqD+78UKgAPkEd/6ZtjnX/V8wcegKY/Za3bu21L6Jx81/j1fg/Qi+qmD3URcBEZw2oOwZLVZ8C0Bwvf1esyOTnFBrlOtB4FW7Ww4kKLDgnHlsaWFxTzH3j95iDRcasUd/BaNBFrVbFqbPnMTu38NbNOTvSQ2eBDGA9dJc8m/CbsQBv7qu3btkTcxC4diJSiuYNmkxWsVyyJ2S+z5s4k9wZClJ4gvvQufL7ZBoI0uRYmYdlsgAMz4V5xJFzmvxc1U50yMXcDp6sfAzTZ/5DoHz6zUxh3+/Gd38Rdxqz2Cp8p+WXsfyfYVDKCMiZcw7sF0f5CI5TwEZgSUyINKS4n3KIBKJ8QKbvi5Wy8vy0qlIhUuV2yUZ+eFH5SJaHkw+xubWJTrttbCGrPMn8OMjncpnsGKmmFOeFVP6C14TXlNdP7XOKoQu7+f/LeKl25z2sk+YlQOWzQmOjJ2xm7CoKu50Ozp8/b5IczMwi+BIQ9UOkdv2DnDFY3AgmuL8kCrgOJe8hG0mDjQUAAlF7gaweBUvHqDHVgbCLScAbm5wE14AAlj00xKtYGf4jlFf+Y6B0/Gtfe6MOelf+D1wZ/Nto4fwYKHKevGauMneIHKs62XcyGtrDjGNGA7vOtBFDhCo42dhYR78/cDl+tB9y9vBiIDTM23FLpTIG/Z5dQ9rJfldFN1cC7mptOg0ROlb1yLETlpeVbZkFDmqBDGAd1HLZfg+FBciK3Lm9as6YTpBPv3xaJiggaDLGhhpHTaenxBs/ZRrEYPFGTcchBosgjMeQY/Wr4cQqOIYij0qJmkauIorvzeLPcH7m0yif/bvW0Pdr2pp/jPrdL+FG4W/bYRQaVGhIDlvVbkyqVrK68lvE8ggM8jhKovZDdAJjysfyk+P5Hu2jfDNV0Clheb85Sumc14LnlACsSQ6kyeFiZgRejAUbOcAigEUGS059L5kGgSarafPAl89S7TXGexLkU7aONmWSuw9SMXLH9UGlgdo4MjFRfiaww79NaNSqU50OltaMQKIYGZ9VEwjj/HsDp1rvXxN+19ajMWYO9GkdGGuUJJgafh5Hw0+huPK3vqZlZ8D39s/j+vYcNoNvB5LdRHaCHK0fMsNJUHDhVYbY+30kSYwwH5gNiqWSASwCJD7Q8Dry4YVjH8aUd4jsuwzREmD1CcoITHOuSTjnR9aTcxejXChV0G03UciNCH+xsHTY+hFmW2aBg1ogA1gHtVy230NhgfpOHVcuXx7ncNCR05nJQRP8UPwxHrlQGJ3jyy+/bACLjlBPyEqoJmPCGzrfV1iNhvRZEIGucrE0zs8Si3N49Ks4Nn0dwQmCrANuzc+if+df4U7tv8Qwf8wOomT8vXKwnEOmHpOTMVDYzw+jqcLQL6P3E+D9UJgAhnKwaFPaw5wjNaDy+XFFmA8UZCexE/y3lNjJCgoUJHAAwpLaeW1iFzK0ZPMkN7Y9rwWrElVkcL8cLAqVkgnzQ2saj66C5uhfFeWdcR60DQGWwqFkWAgABFDFuNm4PYCleSlc5lg8V/Eo0Kc8MiZsT4ZkNU5LIM/B8pt4boE6hlHJFCFdwwL4ArmMspK9nGv/NOZzX0Du5I8CgWuS/Ka32/8YO50abhUJ1JiftguwFMLjMe2hIg0PGjAnaoZjsfSbo0wD58+QvELTtCH7VPphWD0k8PpTaJbfJZAjoONcTaIhDC0Hi0KjtVLe7HHy9BkcOrL8pqeY7ZBZYHxPSCbvYJltMgtkFhhboL6zY0/IXSq5p02a5Qjo1PjUbCGo0PUl5M+JAMtXclfoiwelQ+eTMwGFehIKBPgMjznykQNscniWQD5o4kzlt7E8s4Xc/IeB6mNf/dVKIoy2fguDnS9jK34cO5Xvs33lqJWornDUvcwKWTU3FlVy+UyMwpr6zK+S02eqEBs79jS/TABLx/b33QtgWbhoGI37NBIgqTKT3x9GfQNptB2viZLm7TrEu6CEDKTytiwnLlVAnzSojSGVaZgcjw+q/BChz3bJwfN8ZJgE+IwRZCiL3QHKZReWJdtlYUWCIZeD5NvZsXG8Di6RXcCW65Bzof6aX0zA7wicc+y9fs8+Z6iNyvWcGh8OXIzQVoOF1xiiNJWJNIctR9HTpI3p3icwj8+ieOjbgekPfPVrr/MV9O9+Ap3cGaxHz6CTO2shyWQUj8PlHKfY2jgaIh4OXN/FBCiz72SpnIJ7YH1j3QoGOD4q/2vtGsAfDtDqUFiUlYixVevGsTteoexYMjLQ/K76hXL9sBUWc7BqpdBswyrC+cWlr36O2TczC0xYIGOwsiWRWeA+FuDNePX2quXP8IZMMMAQE3vi0bmRQWFlGjeGKeg8+UTNKkJVfynBmq90smSw6DTpPHg85S3R8Y1DhmSMUlVxHlsMD4/BfKO5wquY7f4ywvIRBHMfAoqH738d67+H/uafYHv0OAbzH0W76/KCJjcf/NwLGBzAkhMUGNT+AlFit/x95fz2kncgOFJPQd/BiinaC2Dx3DtbTu5CwEIq8xxPPnT6RrQ/Q7IKiVkS/cgl13NMYtukzk95Bz/sJvBpICUVGt0LYPk21Lj9VwEsrg8ybVxTFmZNZRz4uZLuuZ8xWXY+V9nnhxsda0gW0YEvhVYlwsncv0nQp3lYiLDXGUsYCMhK1yyfcwB6LwZslLCBtgslVpKbmOr8KuZmysjXLgC1p4D81OvX36gHdF9F1LyIdmMVt0cfQTj3jfY7cSCQYM6tQbFlAoREd4Ugh+Vjx2w+YaGIQqlk3yMAtYbgqTQH5y5GmMct5XPoDmK0e31s7TQw7HWsOjDud9EduvOR6ePaU2iZv8na1Aw21u+imBthZnYWx1dOo1B0YsHZllngIBbIANZBrJbt89BYgI5wY30dg/5g3HCX77FlC50iGSm2ySELQEaLzoDCh9TBErBSxRidIZ0Bb+bc1MaDDpc3e+XCGGuRC0zCwRiZ1OEynMR/E1g88tijTsH7+k+i3Pl9BPkcwvIywupR57Ty04h7dxB172DUv4Necgh3k+9Av3jBnt45Vp/p2DMU5wlrKrHaB1i+81eI8R5Qku7Pz1QhKJFPARDakgBLmkRiMPzj+GMzRxzFuHnjhjUH5v7cR+rc3K8/cErpdJ52fdKwprE9gWuVwzHRBtLJMpuTuUkZIwHGcRj0PkKjApNi6ARQdO0E2qwi79ixXV0uazboctu4JpjnJ9bN7JW4ZG6BWR5HdmQOFs9L5kvAncdnk3GB3DFY8boJ1Hc2xgDT9XN0+mQGXFh9mV4zWxu2Dl2XglHC9jx8i8xZgPpOAytTL2I2fBVhdN3CaygsIUw2EeePIu6tIh400U2OohMvYr34V8c5jAJYDlztAn0VRxgANuHPefsdkU0aDvumlGF5dKZZ5TTptI7869VtNVGoTKHdi3Dt5m1sbdxFfXMNwWhoDBbXBR90CKyll8ZjsWKwVAwx7LYMvM0tHXlo7nPZRN8eC2QA6+2xa3bU94gFmo0Gbt10VYR0NEo4VtiJ06w3GiY06ie50zH4DBb3pbPmcaS9oxChlaUPBmYxOQoXn3EhIL6nEn46ITqIx598wsbDJ3kmegfROiq5NVSCddRGFzHIncAgfwJR/hiGwbLlzBjQSKJxexAxO2Kt/JwqXb7dUNe9DJbmIzAhYCL2RKBCrz7A8lmi/Rgsc+rGcrjNB1l8v7FTH/enk7YRv+ecr2vaLABM21nyu+U2uePyPQJbOloJfIpRUkjWD/P5Se7+0hb48Rm3SQZI9uV15roQMLD8K0vsguUBqdWSJXEXCxhEgzGgEgumuVCmgZuqNyU3YYCE+UQeO6lrYnarb47nr9Csxs58qELowoZMdufACMDIlgVp2x5+NuiPsL6+ifm5BdRq0+BQ+p0baG+9jNnR55DMfjOGwVF0IoLGlvX40xgIJJn7xo2AieeRbpppkZVK7reQL6CfK2N+dhaHFmZRKYYoFUJUygUkcYR+5PSy7Dgp66Z/82GoPwrQ7EVYW99ENOgh6jSQRD202h0D47QXf4esJuQ64TYzO49bN69bs+dKpYwTK2ewsHToPXIny6bxTlggA1jvhNWzc75rLGA5WK+9Bqq1l8sVVKsV0zWiw9ja3ran626/N9bwoWOjkjuTmckUWZ6NF3ahuCWfnFXJJocpZoffl9OgbIBAg8APnQgd49SMEytttZpotdopu+BkFBg+o1wBhUyZG2YK5ayAY14NRuZQVK1Fh8l8HMsLyrnqRZeT4zbbjwjAmg67UKgYD3vfcoacPTR2H3RpLmJi3DwdquA5CXBURSh2TOfdD2CJbSGQkGQGQ28CIcxd4lzK5ZId30lNOCfPfnMS7CTYJcOl3orSweJcHZGzK2NgKe4pu+WDKX+MPiDzWS2FRmnzc+fOjUGzQDS/y7WiFjrWl7JURBQPxy11tA4EVJl0TvkHyx1Dgp0d6nkRwK287rflA6xet2UVdgw/l0rFNLk73SVmgQFLF5l77uZrqYBc70Hg2CxetyjBznYD09OzqFSqyBdy6PY69vBAgOTU5YHBYGg9POM4RZHIoTZVG18zO1fa3oZAzhi6fGgaWHEuj61+znKoFhcWMFsroRQkqJYcAMwXXJK9Y9UcCBwSdLGhMxnO9W2s11sY9odYrJZQSProtOool5ywL8eoljk8jrVkGiXY2tjA3DRbMSVYOXMOixnAetfcqx/EgWYA60G8KtmYHhgLtJpN3GCrHOo7paEoOsONDRdqUWiPzoEOkjd75mCRSSAA4o1cIErVS2KuBD4UXhPrIFBGh8+/JbDIY9Mp8Mn78Scfs8/IYHEsYpT4HepC0fEq7OazS6NU0Inf32VD8g5gIWc5QurRJ5DAcYp1ErjwE9bpPssVx5ApTKrvWRQscaXxfp6WOybQ7TrNIYIsyT8oCdxnwbi/wIzNJwV3dOrcxELYdwKnIUZAw1cJVWoe/I7kNrg/GSOF33RNfLCk/fxFOWZ99qgsnFy8ApwEgxQa5fwUNuY8lA+mdjnusxhJzrFtBOQco4WEe72xrfhvsTZScmf1ahA4ILwXq1ZvtJBDhEIwQiHPMHWIsFhEEBaRY1Rwn1+ef719ltLsFhDEO4A0yTw22y00Ox0gyQOBq4odga2WIgPucTQyW/AaMSzHBxBblwy55/JooYp8dQ7VYoBqPjGAlOT40OKYLFY+8mFiMAJavciYr0F9C2tJgOZgiFqngYXONoJRG90gRhGOzeS59FuiDU3eIoH9npTPd/jIEaycej1gfWBuTtlAHngLZADrgb9E2QDfSQvwZry2ettCCxSp5EaHSEdAB0enSYejZGs6BwIs5sKoUlBtPqy8fDgc5xz5LWF8hy2AJdkAle8LNBAEHTuxbMfnOPi/n/9DzSAeQxWIu2CHDIRjue5x8inDRgdD8CaA5dvdB3A+4BAzpqa4ajrsAywDC2mIVOd2AIYthBxLQ4Ale/h5WBqD5ifgwLHyGNInU7IyP49TLScp63PfyeRtzpPAVPIGkodQkYFArw9S3mgd+tdQ3xXo4PHo0Ck0KsBn4GjkQsecs8Jj1jbH/nMhUjGOPL4q3zQnvSqXjMA+SVwu2eT141jWN7YQ5CIU80AxpGRFaIncQaGEXNrWZ/95SoTVfcPNzSmy8WzG8qXXxUhP5NDudbFdb6LfGyIauTBznAwNQPLzUbw7f4IeMoq0hyXeB0UklUVU5g9hplJAOT8yMDfKAcW4g7zlj1EvLAAfD7pUfg+LQGuA9RGw1mqit3YbwfYqFdoQV0IUIleJqP6TtBMBLH9LM1OuspDXojY1haWlRUxNT7/RZc8+zyywrwUygJUtjswC97FAt9vBGnudNVsWrlDVnxgVAivesPnqNHiKBrCYzKxwCR2mbty8eavRrICEz5bIsVMUsZxWTUn0U0/6zNc5snzYnvQJEljJ6LM9w8HgHoCl6VkoZeTydnxWR+CDLMT0lAtViS3yQ2A+0+YzWrm8kxngRobFByVisMbAKGU6HAvC77v2QtxfoG9cqp/m2Ow681Rigc585NgdAlyOywdYzJeSk/ZDrkqI52dksNiHULlvyp+bZK4mQYoPnPzPfBDr/63v8JzM+6F8hwQxaQCFb2UfyyGbAFhaczyuD87EJHGOnQ6vWWKhaYbkfPaRxxZA3dzaQZCLUcwnBrB8Bith+HaPylJ//Wic9+R4pQBL18mff8S8rxblTKjOztBcGf1hzz2rJCSg3Fg5PuZD8Xry7340RK+QR1JZQKEybdpUzI0Kw4IxbpWYmlYMJ/adrAVFWNlxgFIogxHWW33U602EjTqme02EowGGFMsNXa9MtUviPHhejoEAi2tCD0Znzp0dr+vsJplZ4CAWyADWQayW7fPQWIA5WNevXkGLMg2DoTlmhdYIqMRcKVzIz6TkrtwitXchyCLDw5s7P/OdlRyiQAzBTrHgKqWUoM3vcH9Wz527cNZAFB2CwpU6RjvNO1KCvA8aBsN4LAmgZO7xOGKXn0U2xAcScoBi1pQvprwwMgjMGaKzEhjczcNyIcK9EugdIBvYZwSjSj4Xk6V5+wBhPJfE2YWsEPclCyHQS8DngzLZVOOmXQSwVLmmHDE/AV8gwn9vEmD5zJwPavy/dRwmd5NhUq6VgcQURGqNKFTJvLZR4nLh1EKGfyskKKV8jY3AhPMjwJLKv2zuh+4azfY4RBgGlF0IEDCPi/l1HMvrlTte91s3csyRVbaNewqQ0fK+bcKu7MHY7mLQj9EbuB6CzXYDhYJrZ0OApWtFVpHrm9eE+lgEY+HUEvKlCqrFvCmsR1RmL09hFOUQFFwbJ4aEc/mc/T5Z7Ri215EUptCLRmhu30V76zaGwwEQlhAPdm3KayTZFWu11B+M88MY8j595oyBr2zLLHBQC2QA66CWy/Z7KCyws72Ny69eQrfXtxAhHTGdJMUN6eToNOnIeINW/z4KjTJE6CuU08nxcwEC5nEJACkJ2pwVk4kVikyT07mvmBg6Z970i+XCuBqKYTI6SiWh+zlYu+XrLiTHBODZ2TkLrXFTxZmxDkmCWrU2Vq33gZUYHjFDrr9fqtFkyePMG3IVYWNFdVMad4nIAjDKs3LHiVCvu+pMJW/z1QdWPhsmoGLvjZyqNwEdbcmwqT4Xg6XcJr4qN0ghSjp6Sm1IJ0shVR57Mjy410L3GZx72Jy0nY6/jz6nzc+cOZP2xaNEQjDOJeP64bXlZrZKOAsnn6AmyAIikmHwWUT1VCTAGqRVe5O24/d7/aExWIUcixpGFmZLuN4oXzHo7stguWO5PCttKgRI2NA7rfi0741bCgWmXTUkMTbKYRABU1PT2NzeQLlcNBaSxYo6JkENKwDt+oM6WAEK0ws2tqlyiBAjtPoRgnINSdBzCfdpon8OI4wGAxQKAcojoNnoY7vRQqdbRzSi6CjBrMtNUzGE5D34yhwshh9v3Lxp8ihch0eXl3FyJWuV81Dc6N+mSWYA620ybHbY94YFCFZu3biOZrtj2jx0IGQ/6JzppOk0Ff6js+fnL730krXKodMcszypSjVDaBIYJRDhMbifEtkFsNRrT3ktrloM5oTpDM6cO21AhuFB/i+QRmclgLUXg8UcLIYYlbcl+QeOOxoOUS6Vx3pfHAtBkxKyTUcqDVP5oIhjpG3k+C3ElSY8szqM//tOTSCGlV+sgFQekUCc7Mj3FQbzc7Boh3jotKz4PgEWbS3AGDHxOQzNzgRQAndyrmTouA+vHf8WMJajn8zD2m8lC8AIkO31PYUlde0eeeSRcZNhfsZ58DgEzcw/EsgmwGLWtRgy2UJFDwrJChgSYJH9EYM1yaDpemzvNFyIMGCzbIKNHKx5YxAiSFxz6b02H6z5nwvs7gUyycIO4wTbOwz75TAYAguLi1jbuItSie1+mIPmjqaHCNkrzySxcojy3CLyQQGH5muoFAuo9yIUilOodhog+cXj5pEg7vVQyo0wvziHP40jBL08kvYQvdYOOs1t9Op9oA3EFQfoOW6uD/7+uFasAXsCWy9cSwRd8wsLWZL7e+M2/o7NIgNY75jpsxO/GyzAG/725oZpXfFpmY6Z7JXYGrWGUUsWOluGCKmozXCbmCfnoBzrwtAHQQg/I8vFfSUVoDAcv28JvWn1nFgYOtEjR47gwqPnjSlYXV3F2t27afuVvDFZAlgEPSYcaVILbsuHRaugIijjWOhkxuKfSWA6Q51u28rluR+TkUMKHeWcMCpZsL61BHLtgVjCz6RjB2JciIkikGQM+A8BLOb6EESSteIxxiArDZMFqaCmiUpGQ5O/YL6NAJbAG+dg1WfWzHdXfoHjowCphdpG7pVaRtvbLmnad6oEI7yOBHK0PYGW8r/2Y68mw382Di+R3AcYkwBEnxEcE2AJ0Jn8QXochn0JejVfglaKxwpY6VVVkaahFTiQwFDy1vaWzWVl5dQ4jWovBos5WGEwQjF0Se68LhYiDEIkEbXY9o8RCqT5TKKB51zeyVqkrXWYE6UtyQXYqbcQDRP0BiMsLx/DnbVVCxEOibhME8KxnNa2J2aFYYxyoYCpMI/pxSMIwyLmaiX0O21cunYTO1EOq1yfCYVQ88gTaHXbmKuU8OjpUzhZaaLXGqHZ6GC738DWoIFWd4BhJ2dNonm9leROexJQ0VbLbDMUj9But7CwsIjDR4+8rljg3XDPysb44FggA1gPzrXIRvIAWoCJyVevXsXO9g5qaaNnVXXJ0VAPq1R2LTXIQkjbiTklYcgMFSeBYLklcYxSoeQ0qgoFhJWqva+2Lar8M4AyclVbpZIDEk42KHbVTYf4ZB9ie2sbrUbHVLjJCFQrVWw3NlGpUsvHba7nnGNDCNrUsJoO+Z7cqHgepfxX0O+8iGgUAuUyhnEHJdQQoowkN8RouIBcsY1RNI+gQFmKAvKVI4hHZRQJegpV9EYl0LEWwVyaBMNkhNm5ApqNHeSSCoKA7YEGyBdijCpAvlc255orx5gZ5LAa1LGAWQNKSn6Xfcb5VCMnHMpNDBj/VpI47SaGUd/he4WCc7A8rnLoJNPgAKQq5V5fibff8vSB1uR3BOwUInZVfrt5R5KbkNAorz/Xj+YtZkdMFj/XdeP8xWQRnHEeTKKXKOoY5Hjn296uI8yPUAyAYgHGJDG0zGs0ioYWet1lH11IXKyZxu1LNrB5MsODyg1jPh4vpo2X6w451BsdJEmA/iAxcH9r9TZKFAylflriwo6ci194weOVKzVji6UZxzVAUd1mu4t6bgbRaIiwEKDA/KtWA7VCiEfPnkO5ALMh2UnaSor9ZKcISLVeeL3VeN0YrXIBWxubBthmZ2Zx9PhxLB1+gxZUD+A9KxvSg2OBDGA9ONciG8kDaAEBrF6nayDHgabQnJkkCShuOL8wbzdva8gcReMmvCZOmYqHmoMikLAeg84RMXdErMVu6Cw2wNVp9Vy/NqOfXNn+1BRbfZSRy+ftaZw5Ky5R2IXLrELQqrScY3RO0Qk9mrOH69On/nM8skKco9EWouj3MOh9BjErs4o5jPJthKM8giSPoDBEHM0iya2j35tCWOoyBRvTtY+iEryAwohCjwH6SYhCqYAw7iBu3UEy3AJyQxN9zCVFY57ixOUbRUkVUwntESEqAlP5JbSOXkDSDJHLt8dq+ON+eRRupTAqy/PTFjhks2hP5Zv5bBWvkb5nrGBYtPkqfEinSyfM40/qhvmhv/0YKi1Zn+Hyl7EYSAIGnpc5WAq1mphnCkYYIuRa47ickrsrGlAodjJEKFCn7wlgnVxZGQu/7gWwOp0eAkQWDiTQMoBFIVaeK60i9AEW1y5BOTsV+ACLx7YiiVQ1Xsn6Y4CVAnvk8qg3u9SExzDKYW5hAWvrd43Bcoyn41bHzJ2npVUqV8cSCnwo0Lo1kVoUeGhbBxbbY5sfAqNaFY1Ox2wocCWGWBpi6inK7ygXkg9NPN725haiXh9zs3NYOXsWc1mS+wN4V373DCkDWO+ea5WN9B2wANkOMlgEWHTCDCcQZCnERjDFm/DM7IyNTiKZSvR27UZCKyV3SuqJyT3YUzvVz72QjJymCZJ2e2PFeCp0c186uWPHllMmyoXsmMdEBEYIRQaLQMP6qRlgYBWi62VIwOXQnWuj4ue80LFbcnqwjlb71xFHnwUlGQegPlKCXMRqry4K1Qi9dgG5whY6zTJq00w2r2B29m9gpvwXECaRJVHnimXML0wj6W5j7eLPonXz4+j2E8wunEIQLJiIZFDoIQoi9FFCqX0XESu/SjUszD2LQx/+UbS3qoiG7XF4zw+VGaMSuybRApFiQWhDhW1pe9rO4Ok4bOWKCAhMeA3JdFguVByPAdp+YGk/pkr21OeT+/NzjsmF8FZ2z+Nws41NSe6qUFXSP7/CkGucKtGP2ThC82Q3P45hT4bcjp04ZoK4k+HLXdaMEHsIRAMDWiHbCuXzoJzCaDje527IAAAgAElEQVQcAz4XWQ7sMxYzcM0q9igASzA1Ll6IonEYVoCJ7BZ7F7Y6fUtyH8Y5zMzMYmtn25hdsrEEWLKXZEh4re16hEUDQLxWrBTlK7ciuxRQ5b5YRJ+scI4sbYhoGNn/rcFwHP71q3x5XGnK8Vz8nanROBlEtpG6c3sVizOzNtUMYL0DN9z32CkzgPUeu6DZdN5aCzBscevWLet9R2dCR8mbPkGJHPOJkyfGzWfl6FWtlrCPm/M4IGnFNjR8cs+HdE5M9HUJt/5TPEMa7IHYYWJ9Po82ZRMsWTzAhUceMZBWdLKOTuExbWlCEGYOy8CWY9GMJUqbG9t5cq7ViBgIAgzKPFhIZpRDs/PLCAufxijIoYcQ+XIExAOMIjYVzqFZDxGWmui3pgxgJXERUzPfi9nqhxDEQ7TICswv4MTxJfTrN3H9c/8cnTu/jV4yjwvPfjdQeRS3NjoIKgzX5bEwtYjBtU9i89rvYDDqIAiXsPJdP47WTgFBMjRQIoc+Do9ZO5fEwjvKc+N3FLrifBV2VQGBQBBFOCWTwXmr6EAMilaP/2+df7+VNQms/H/runJstDULFDg+xya6NjT8jI5eyvNaQwJFBBcGDKxqjiB6VzVdOX5qoMzcv71ChDqWaUNRxT03QrGQQ6niKubIWHZbrXE1oNaHY1sJsGN7SBgvubR1Dj8326efK9fPpDsIiFKA1e9HluTOeba7Hav2c+jSrWsVK0gHiyHyfFiwggyFCDXXAgsY2AjbWiBR3CpvDw6DYWR5koNh18ATwRVBNB+SZHOuc+XfcXwEtGTHmOReqZWxub6B/IjVjlM4trKCUqrv9tbeVbKjPSwWyADWw3Kls3keyAIEO0xqbzWadjPmxps3HTsdJm/ELOcm3PFDfeOTUemaYUIT+RwiIqOSS1BgblYuRIxwLAvAfehImcdFeYjhwIWyev0B4hwwPTOLY8ePmzOqlkrGWDHJeBRHLhmdZWF2jNiaBbtEcxd+4T7G/Axc7pJYAzo0OiFuheEInf4vYBT8DpJ8EcNgFklhBER9ICliGA2QGx7GKNhEmJvDCHesCXCt8tcxU/4IctEAzU4PC0eO4OzKITTXXsWNP/4Yhmt/iG5wGOee+170i0/iSy9vIArzKE3FuPD4YbQv/StsvfrbxqjESRGPfM+/QL+bRzxoWVWX5kD702nSIc7Oz5jtCZb8PDKxRXSovD6SxlCVJR0yHTaPYawPKyfL5XtU7/08LF1HAbS9FpFf4TgJrnywREfPUCCBlDE0BlK80O7ANXfW9RIoUiEE3ydgVOWnQBDnLzsZgEtB2F5jp+5YPmCAjewX2yWxgpASCjH6rfY9MgyyuxLQmTPlg3PD6+lJTOzTVOnHEMvWYL5QNP2rbqeP/pDnLGDIXL0w3dkIWMc6MtGf12Qs5ZF3AIvz1zXid+13mI7Fii2D0Mbfi2IUyyVE7R2zE9cKQ6cCbdyXtufxXLGJ65soLSyyeXdX72BuahoU+j1x+jRmZmcPdN/IdsosYL+f5I2SCzI7ZRZ4iC1AsPPaa6+h3WyNJRqYuyFRRFb0LS4t2tP9bmjKOQ17Ms8zpFakD7McpCCJUS0V7Infwlepg1UIjA6fjrjVbFjS8SCKXMNcAI8+8aQ5HLIDLH835qNYQEyZh34foYGtEdrDCIsL8+gwzJik6tm9niUzFwLHnPA8dEIEIQp3ljHEcPRrGER/iKnpp7C49G0oVU6ikFSQL3UwiOsIRkcxyt1AfWcLtzZ+C1FyB9OV78Ns5S8hGMVodoaYW1rC6eMLaN25hJf/+P9Cff2TyE0t4tiFD2Hu6HPY2gGqUzVEgwHK+Tl0rv0Gtq9/CoPRAHHQw4Xv/gUMBwmG7cCcpC8XwTETRMwtOMFXH9D44ULe1vp95lZFNj81t6Zck1rzkMFSqx2BGoGrsVyGxy7u9zPYL6TI7/Ma6ZVjoD4at3HIjiHeNJ9J4WUxpdIoI5BUj0ceQy11BIA4Vkk8cH0EIav6dlvl7LJ3CVqtzpjBKoSwZHN+nwKeQ/ZkTMc76RZ822q8JkeWgng/b0t/M0RIgEUdrE6njyh2WmyWdpVj7iEN5H4rBMLsfkDhXIWv2ZjbDxHqeluvwEJgvRNHERtEM2RMgBWhUC4iarftemtti23mcbmvCkk4D4kB85XCrqzAHXS6mKrWcPaRRzAzN/cQ3/2yqX+tFsgA1tdqwWz/97QFlOTe7XQNFJGB4M2YT9q84bMqioAnskTr9OkabGLcNXBwbaOB1UYPxZCJ4iPMTdVwZH4B8aBn/89Ml8ZJ5jwen9TplCmFMIr6lszO5rZ0IGfOnceV6zewubUNlKsGro4eOoRSPkAuilErlfjEhMtrazhx/Di2d3ZszMa2tdvGmNQKgcupScOGvHjqPVgEW5T8ChrtT2Jx4QWcOfPvo1q9ACQVjOIceu0eqpUyEDTRaF3GF175CSTF11Ar/BUslL4bYT5Aqxtjen4OK0cX0Fm7hNuf/3m0Vn8XXfTRTwJMTx9B1BmgwkqvXgNR+QhqgysIhi0M8ktICkWsfPuvoN1pgEFKMTZ+hRnzmILQaWtpU4I7QQq/K/kJ/puVZ5yj6zdYMMBGm6iPI6+Vqg99YDWZc7VfDtbkD8AHJ/xbY+K42ItQiemWEpfuLBApYK75KnSmRuIcKxkXX7aCh+B65LkYNiVgEvgSmNOYmA/o52AVinlbYyzU4Nrx86x2WTsndMuPLTHdAKE7B9eXJbanG9cWHzYEkhggZ4ucfp+SDJT7oO4WZTao4M+gp2NTeX14Xe/cuZPuy7xF1xtTLJNysExTbTSwh5ZkGIEhQ865OxxYqDPqO1Ffgiz+fmk7zd+qcVkokYYl+Xvjvxki7A266LY7oIWKYQFnCLAyBus9fX9/uyeXAay328LZ8d/VFiDDceXKlXFYxxiCIDBWhOBKISsxDMrXkQP8s40IF5shposJ2neu4VuffxxTSQdTeSaP99Hvt7C6+TK2GtuYnVnB009/GPEoRKOxhWG/hzCXoFouYhAnOHTiLP70pau4tVlHa3YGC8Uc3nf6OJarRRSjGJWwjH63j0bcGrdXEZBSXhIvhnKZ+EpQJ5mCMBqi3vkXyBU+jXx4Fs8+9eMWwsznChbiZMIyWO0XAe3OK/iTiz+Ecn4Ki9M/iDzeb+rb3f4Qh0+cwJHFKtobV3DlT34KndXf3XMNsPhrGCQoUxIiGSIOc9YI+Ox3/AZ6Q+ZeuXwjVeLRWT722GNps2rXNFu9BDk/KXPnBk3kwjLCfh5BsYb1uI3bO7dRa3YwyLlEaQOx/f44TMh/s1puMjw4zsUah75ePxUBL4UqlQ8mVlJ7cI08+uijNmaOXeFdrpWjR4/i7t2740o5P4wrUMDjiOVytQ0O0PM8BJG8jocPHzbJjv22cm0K0bCL0CoJh6bkzjZHDLG5Uom9t/uBS+VpCcz5rwzftdp9A+hMcj96dBmrd29baJIJ6ZQakZ14PchYaT3mC6GFgSXIa8yVzTm0Vjra/Pw7/s12UAJYZLFoPx5TchN85Vricfl7FjC1isedLSTDngHVYydPYXYua5Xzrr6Bv8ODzwDWO3wBstM/2BYwodHtbQslSX9I+T1kEugQ5FB0o+fNnU/GdKj1QYLtAZmBGKN+F+dPncTq9auYnqqgEHTRbt7A8vJZNNoNrG5cwRNPPIOdrTIqxWXcvPkS8qznM7XtAE889wHc3Wpjo9mx0EshGWJ5voIg7qHbaSNfLIM5v92263co0OGrqJMNULm7qvAIFumAZosFbLd/HoXKZxAWzuG5p38CubBiEg3Mv7Eis1wXQa6EbucS/vS1v418UkYJ3w9EzyCkllGc4NipUzh+dBbd7Wu4+sc/hdbtT75pgNXpU2G9a85PoVcCk6effjpt7xNbdefHP/5xXLt2bZyPxXnMf2MZS8un8KFHvwkr5RNWErC2sQ7sNLHWbozDdry2dMBKhC8VnAMXuPFzu4yl2Y267T0fLyynvCwxWHwVwOI6cuwbw7UO1BAYMTzGc/oFClpTk5pfo8QBT8kXKAxKoNbvUt5j7415Shj1UQ5z1vCZFaflcgVDhga9nKrJvY0Buk8j6DHYSZsUqithPMphp95BHCXWKufwoSNY27yLYtFV/VEoVOySgKeU/MvVyj0MlnIgmWvog0ExbbI5wSdtzYcfAin+HpmHpYcfFX+Q0eRDEt/nb2Fp6bAVcrR2Nu36nDn/qCXSZ1tmgYNaIANYB7Vctt9DYQHmttCRK4lYZd28adMR8AbN1jj8nhJneQMn02KtapIIg07D2pGQ3ZmamcfWdgPVqWlEUQsBNlCtTWG7vo2dxhaeefob0GlTZqGIra11FJgQH7jQzKNPPIXtZgf1ZgfzxRLyuZGFGIejAdrDAcLKFEaFEL1N1wCZ4xHjIZCiECQdkKmAp+1k6GzYfnq7/XMo1T6PQukcnnrsf8MoVyQ2tAT6HBPy8xHYN7fZegmfe+WHUcrXUAn+GnKjZ1HM59EdxDhy8gROEGBtXsOVzxyMweoOOpaj5nKp+uPE52eeecaYnyga2nX5zd/8Tdy4ccPmQadIMHz+ryzhVHsKH3zfh1E8cpZKXWjcWMNGfRvdyIUDlVhNQEbbWCgyv1tw4GtgGYvF1b4PwLpfGqsYOO5Om1+4cGGcV2ZCm2wzlM+P1fUFyNRuaFLJnZ8zPEdoxmtGgMXvMrRGQMEqQout7bONGNqL+ygRYLFdTsh+gcyTIiPk8vP22ozB8gDk/X78vj0IdhoN2jjBMA4sxL5d37LzEmBZknp6XDXeNiAU5KwylyFCFSXIJiZ+uhuVHMuOKN+NDBZtzWsrBouv/FxsIH8HvOYWUg0COwcrTHd2tsDSk6laDSdOncH84tJDcZ/LJvn2WCADWG+PXbOjvkcsMBYaZU7UiAnjjgHiDZyOgACLzINu6Mzt4d9M2OXNvFYMkbCJLgJLVGfIpN3pWfLs0Jry9tHs3US330EeCzh/7nkLw21srVrD2twoQmiJ6YkDbcWyHWPIvodJgjJ7uo1idIcRRjkKRuYw6rEMvjAWExWY4HjJnkhjSQwWc5FMhDEHNLr/EsXq51CpPYZzK/8DvnTxZVy9fAOlQogozqNQilEMq/jQN5/GF6/8CPKjEsL430Vu9BzKhdAA1vLKCk4en0dv+zqu/PFPoX0ABksAi8vItdhx1Y+PP/54WjXoQnwCvlLn5nfme7dw+3OXUFtewdxTTyEIK1i/u4br3R2g2RlXVHLOynWyHC5r2bKryzRmZZhTdB+A5X9Pf0+GDfk+1xKV3MmGOrDATsdOy4pAQi17JBgrPSiCR86VcxPAohwBP1cIjS2T1Iuw03IirnttfbbnSZgDFxjIKhUpWEvFfoLO/Um6/SGbZezfE1z0QRqLMZqtHmKqfSQu5Ndo1ZHLkZl0vQhlKwEksYilStkYYv7muFbHDBavVW63apfzFItljGecGNg0uZNm09aOmnqrSpP7KEQ+7kUYhLhx/SoWZmqWOH/q3AXMzS+8R+5k2TTeCQtkAOudsHp2zneNBXhjZg4Wb9Z0AHSEkgvgUzABlZKWyYzQgRBw8btktWpTs8iHJctPYhpPt9NEY2cL83Oz5pSG0chEHHOBq3o7ffo8el1CsTzqrXXkkthagbAR87HlYy7/KEkwLFes7Q7Vq/NUQmdDwIQl/8Agdg2OpX6uMBsdlwQ1CSw4fv5PZ2ROfRRjp/VzQOHTqNYex9Lcf4V/9rGfxP/zC7+ctgkCCqUI5889jp/4R/8NXrrznyHu5jBV+huYKv85FIIA9VYPC0cP4/jhGXQ2r+Dyn/wUund+b29W5L45WF1j7fzkZI7/7NmzaYKya0wsYCX2wwBSZ4Cbn/4iojDAqQ8+h6AUYn1zDbeamyhHTgaB15CAh3ZQuT6ZHzn7ce6VnPd9woP3zU9K2RnOg+wam4BzTfGcVoVnkgXhuDJQTb8lxcDrJdCuxGxj19g7MK2KI5CnVhvXKI8/6Dlx1b226vQMRnHPdLCo5h7kXKPuHnW2CPgOuvkIzANqubCIKA7gRNsLKBZL6Pa53mLrQMA0d4FaCY3aGmfSfZC7JwdLVYROpuHePDOtE752e67HpJTcaUPlSEoYlWuev1XJdPBBicBse2sDRUqP1Ko4dvJ0BrAOuh6y/cwCGcDKFkJmgftYgM6L+S0CIZZEmzYJppMk4GKYgd+TwyewEqgpldmCg0rc7MsXIY4GGPTJfo1MEDEIikiiqiV015s38fgT59HYSVAM53Bn45KxA1RrpyN69NFHUE31t7pU3opHiMiCxSzMChCMWFkXoBs5aQOJK3JcCo2o0TAdi4Q6yZzQAZHB2mn/PHKFP8L0zJM4feK/x6/9m0/gk5/4/1CiHMQoRLE8wvKRk/ihH/pOfPnGf4IgLqIa/gDKhReMwaq3ulhcPoqTy3PobF41Bqtz580nuYvB4niVQ8Z5sNUMw2JKgFdeDT/jnK2/YL6MYjREnjk+xTz6uQg7m1uor64jSnOseO2k5C4wxRChz2D5wCnt6LI3UNwjdOYzKurTxzDVuXPnxuKmpiuValaJtdE1E8vIfRlW4zViaHSs3J/28JOUA8EbbWVJ26n0w16DLZRZEdpHKZ8gTyX3fOBaLrEKlqG5fcKA92Ow7sGekrUw78JQLgEPhV9HVN6y8CZ7CI6s1RFj3655N8EUr6vaT9EO1LSSTAM/85PcCUwnxyqbE2BZq6lOxx5y+DePayH7tLciP1O4nOfg8ReXDqO+vYncyHVsOHT0OCg14efiZTfLzAJvxgIZwHoz1sq++9BZgE6RSdR0cLwJj52xtamJrbybQEW5MtRWUlNZOoTG9iZeuXgRm9vbOHfhPJ585lnTHKI6e7c7YFkYklzLQkWtRoTTKxdQKAHbW3dxZ3UdQVhEp9u3liXve//zKBWLuHr1Ck4dXkRYKNqxrFWOOTbq/FDI0TnKsWAjGQGvFQznxLAgwy6SKzC2jerto19FqfY5S3J//JH/GZ3BCL1236oIR6M8wmKEUZxHqbyBz7/yt1DMVVFIvh+F4HlUSkU0W10sHT+GU8cX0N1iiPAnDwiwqMbdNZZJc6EDJcCiIKVz0LsJ6QRWtLdVbwYxWnEfs0kRuUGCeh64uXYXU/UI670dsyUdKOdMRytRStqWApOSavDzsKiOvt8m9kTgTInpCnkpF46MCkOcfDUwbtfEqbLzu2Kt+G+CAeXNcb6ygwH5tKJT11dtXzgPE9GkZPo+W1gqjwEWmRo2Ei9VKqaA7vpe7ptotu8xNT+HqVwnAcUbGQXs9WN0OwPEI9cYisWoRFZ8KGCYnBuBDx9WJKlAUMQQoSmsp+tUAMskI9iDMD2fBqbr0Gp37Zry2qqAw45XcpIoCo2bjlylYmF+Z9cAnXbLcrDIYB06egzzC4v7J989dHfDbMJv1gIZwHqzFsu+/1BZgE6YAIs3a27SqqKTJDghu8C8KDIBwWiIV1+9hEKpgjhfxu/+4Z/gl37t13D75g3Mz0xjEANLyyv4z//ef4qzh6dRwhB3Nqii7hKd222Xu8Vz9HpdbG5umcOSFtSpU6cMRBDEHVpass9MlDJVBWelmzXdTfNT3IViCMa/ZE45nOKpdF6cA+UBLGQyDNDJ/zqiwhcwP/MBnDzyvZibPY8gKJvqPEOQwBBJsIWd+ufx4su/iCS4jnLhe1ApfStiKsEzTLV8FCunjmBn6y6ufv5n0Lr+cdNKUniG4U5rIpwroRgHKKGBAD1stwOM5t6Hp//ij6KZLFhlJMGq2EEBn+eee85y1tTqhLMT8+OSyhNjHsj+MZF6a3vbgSnqIaVK/AQttCNtK6XvSuleVXjfcXO81oroDTY/wdsYlbShM8dHkPT+97/fXk0WIq1QE9tJcEQgP8O1koIkgigHsHZcv0mqdnrq/JyvhDMJIGoMe0W7AMtn0ixMWW8iNxoYe7U4O4WETZ/ZWJqCt0yU2qdSUOFJnlsAkGB0Y3MDjWGIflJAKSyjTGHRQddU+dvtHRw+tIABQ3bdAcJiFf3+AHlrkzNCHMWujjI9JyspxThxrRD8EHQRDPvXukA2FTGCKEGeYd0kQZ6/GTLEYYC4Oxy3ypEGGn+vZKyM9WVuJJs75xxrxh8Ik9r7UYy1u6s4ujRvUhBHj6+kAOuNrnr2eWaBvS2QAaxsZWQWuI8FGFpglSBZH96gCX7IWDEkwxs/QQpBDB3AtWuXMVurIsoV8P/+wWfwix//TeTCAnrtBuZmp3FzdQ1PP/cNuHXtCv7rv/ODOL40g06vNxb9JDih0jcdJs/LvBr1oeMQyX5I04dhDTpfJe3eIynAbG3v6d5nJahlxf1effVVCyfxOAQaPHctbqIf/hIa+ARGoxoK+VMm4BgnXSBsI4kp4lhGKT+HUrGMne1VlMrUj/oeTFW+1fSymGC9sDiDUyeXEUU9rP3Zz6P+0r+00N0YGBAEsgouSNALhwjZVpoaXvESwoUXcO59P4B6p4ZOd9vGpblxHmQgCDRPrBy/R4ZC+TmOYXQSBupHR6etpr9imQiMmSvHcSm/TknuvkyDvn+/DHCBGB+QjZeUyRu4RH0CK1ZBKjFf6ujKI1PxBIEFr7PlInkhQp+V5HwFPNkIutFs2nctGbzktL4EhnyQlcsTCAGjYQ+VAsH3CNMzM0hYXehpS03+JEwCwVOlN1CXVm0m5VkgrCIM2CkgRDx07Xj6vSZq1Qp2duqIhgnCYs0AbZJj2yYHhLkOND6uR/UNFJgmECLIUjsbez/P8Ler+sznnI3YfocCp1yv7WbHWEL+htQOiWvBhEpHTgRVIUMpufM3XarWsHr7JkaDLqYpCHz0GI6tnM7uj5kFDmyBDGAd2HTZjg+DBeiYyfDwxs+NN3je9Bl6IMBiqxw5u+vXr4L6RJ0h8LO//K9RmF5Co91GrRSi32kD+QJGQQnVYoDDFeD7vvMvYjh0+SHc6BRYZcbj0elThsBaeIxG5kQIsFR2TofAv1Vh5ZgbsSJsQ7LbQNoHWwQfPNalS5eMGeFxFEapdPOISr+BfuET6A1jxFEZSdDFKNczlqAUTiGJK+h1nZPqDZpYWKhiuvLvoVb6sDk4JlgvLs3h6PIRYyk6tz6P7dc+ZdpMHJ9ABdmLAWIMCsZloFSdQlBcRLF2GoeOPot6k4rbTqKBc1ESO/9N+9Smq2Z/2oebAJxLlI5sP+Xe+NVpCsXxmJQ2UPUn9y+ETlBVzn0Mrsja3Ie8mgRYAjZ8JeNkrGJ6fZ988klXUFAsjoEj/801xfEKWAl0qXBCSu7KOeP7/J+gn69kavgdAuYeWzB5mw+w5heWUKsWDESEuRFG8RDVWhUDhlbTcf7/7Z0LuGdVWf/fcz9nLszAwMAMzIwod3U0BaMkpcSEEi/Io0aklkAKRBcqsJQK40ELesoQC7S0jJAIQiu6QKBZkaJPgIyiKHL5c5OBmTlnzpzL75zzf75rn/fMms3ev8s5v/Obffb+/HzwzPmdfVnrs9Ze67vf913vynquEyuTXIiygCopaVcIjpdVcLTWZeOTM9YdtjWftq4piUPpNfWFA2xSAe7T3dbTp9i5GRuf1ErW2U2io7h6iShfneuZ+X1jbvVz/07lU/4utYnIBvet4hRnrVlykeuZ0n++enAu99iswHKLtO9nGSxavX02unM4xKdpFeHylUmy0XqLGKowBlLH+RNAYM2fHWdWgIAmXrd0eByTZwDXZC5riiZ87R34wAPfCm6Q+77zkD3w2LM2M7CPadXW1PjOkMvKenptcrrHpsdHbVX3uJ3y2lfZ0ECS8sEtLi94wQvmYnE84aJPqnrD14Thm0zL8hQ2Pl61ai6vU7KdSDJrZQVsywjhFiwJLFkHVD9ds2902GYG77Spwa/Y9LRcbCusq0crHLtsZnIqWCh2Sbxow9wVfVabGbG+/pp1T73Nums/MiuGzA4+eJ1t2CihqNQOs1upaJINhiuJM0vcQ5Nm3ZPdtmt6zGo9UzZpyoukVZPdtu3ZbTY+NhnKKjYuJl1MDQwlOZL0nybheBKUwPIUDL4PXRwPJUb63a1jascgTme3f/Fr7SGctK1LE3mgYhdhaITZzb49Oa0SgapPeeC7u960v6Li4vQJ1qJZt5mO89ghj/+L9wX0tlcbqm8onsgFlh/vgk/XHB4ZtcGBblvW12Nr16wy5TtVvqnxkFU97U6OH3BZmiSQk9WLU2H1Y5IKJFnRmGxonnCU3plKtt7p6bOt24ZDmgbTy8WyZbZ9eFsQYAnfRLm6lVKc3PWt50rtK9EY3HuzCUF1xkBvj41PT9mkRGKXWX93j03tmrCeqRmb7OqaS9MQ58EKz5H63qww1XMsC7R4qg8cuG69jY2NBle/yrnPvvuHBQAEuVdgoF+kKiKwFgksly0HAbkY5E7TRKLBXwOyhI9bGrQqLFiwJifsySefsCef3mpP7xizLQ8/bVP9K23SumzXyA4b0Bu7ddvQilU2MbzNDlzeba84cqOt3idZORXe7MfHTQLLc22F/dHGxsKE4K5CTRiyvEhsaVLVRKB/B2tJrTY7ESUWkyyB5e6z733ve2HTZL3BP/7448GVssx22czgl63W9/XZeKt+s66JsM2J2U4bGtSE2m0jw9rrbyiIp8HBAeuunWwzU5vDpNvd0xUYrVmzvy1bttysd8asd3ouh1MQTFPTiYiodVnX5IBNaLWZRJwsJNOT1jtVs7GdI7Z9+465hKkSD74CLGQ670/SUGjyUx1kgdAqO23uXKsl19fxvqIzBL/PrpKLU1h4igb9Te6mWETFAivEX+WtsMuIW3KBJNGhWCWV2bdVUtk8hYbHYSlBqCylLrBcELolyxdR6LqeD0v/9kSZEtsSkxLNu8bH5trexZX/fPSxx0Oahn2WDdgRL9xkQ0MD1quYprDRYP4WO8E9WZsKViv9O8TRzeblUnsGLRXcfmt6sqsAACAASURBVLVgnRsfmwjWLrkklRx3fFxCuccOWLvWfrD1qbk9DeWyDux7esJz5e5Z3cO3spHA0u+eWiEw6JoJLsqunsRFqM/YqGK/zPZZvd8eAsvzYAWWppWNtdBn9FMCTtdWP1AcmgTW6I7nbPXqVSGTO1vllGMc31u1QGDtLfLcd0kQ8ESjnglag73cUj7hK++QJoW+3p5gwdq2fcRm+pfZPd95zLaOTlnXwHIbG99lVhsPGdu7egZs1/at9vJDD7IXrlsVcly5pUo/ZRHT27quqZ+eZNOtNLK6KDZLE6kElsoiQePxOklOrj0FVjxpKeGpJhoJLAUVqz4SWLKe9NmwzfTfZVP995hyP3QrwWn3LpuZkjjsC5vqToxPhoBliScFDA8ODNrMrjfY1ORmm5EFKliodF6fDQ0tN20/M9Cze888BWCHwG9ZarrGbapvV1i+rxVmNt1nXbLwJT6l4H7SBBjizsZ2hfNccChQOhZA8b+1obEmbNVN9fLYJd/kV8e6lciFSwgW1ybAsyIrdg8mJpZ8H6GLqedZr7R3YE1WueR+EstqnzCZz5bBrTda3KBkocFVORtf5RYoF4buBnaLir4XH/2+bft2e+7ZZ2c3LU5chHu4OGc3YJbIH9s1HLK4bzrkIOvv6wkLAmrBuiMXYPZjGUTpxOziBK1wnJxMVgR64L1EUm+XTdbGbfmy5bZz55j19ki4ddtzwzttfKxmE7Wu4AL/f088FvqorGG6grtMJaDcUqXv/OVBP1VHuemTfFW1EMg/Mzkp7W6D/QPW1dsTgtx3TozZquWr5vJguQXLt8qRwJIg0/U8/5h+6iWlNmO2TWkapibCKsKNhx5GHqwlMUoXt5AIrOK2DSUrAAFZdrQVi2fS1sAva4NEjqwmEjqaEOVeuf/+bySr1KZ77NuPPmOTPUP21PZR65dgUlqB7p6QcmHjurU2MPasHbVprdUmx+dipzQBu8DSRPvYY4/N7SmoiVmTsI5RvI0mBMVOaUKSkPAVesnmv8lKszhYe/eEqwDhqSCwFD8mC4gsYrL09NaGbGbgGzbT9y2bnpZLSJP0pHXPLLPJmRnr6+sK8UTTkzVbNrTMJnZN2kDfoHXPvMQmawdZbWrcevq7gxhRTHtXV1+waigTvfJz6b7uAtLMPKMEqd291j0zbdPKW9UrC9KMjU1OJFm7pxORJAufuOvek7VaEChTM7U5N5oLCRctsor4YgTf309/E8N4RaK77Tw+J94qJ7b+BetP+F/zHxdbHoOlST1Y3np7bfW+q62/T0I4EaNqO7Wtx4RJUHh/C9ai2fPcuuXCy613+l0CQv0inDsp69GeMXhzIjDYcCZDotED9983xDIp35Q2ew5GupwqqoxhL84ubQ6tbZiUy0qZ6C3kYtOJ3d3TNj6xy1asXGkjw2M20L/Mpma6bHhUVlila5i2jRs32sOPfj/ZoqdPaTWS+EL1Y9VBz5Rb+GRl8hcaj0tUn1VA+87JXfbUgw/b9Pad9oJDNtiqtfvb9IoBe+ipx22/oX3CS4v+k8DSs6Sf4RlQeWdz1nkcnNpEz7SyzT322CMhk7usoUo0uh9b5TTf6TnyeQQQWHQKCNQhoMFYQkaWI01eEiL6aPDWRKA36tUrlgWXxdM/eMbu++YDtnK/A+yJH2yzZ7aN2LKDNtqjW0etv0vBv+P2wo3r7aFvfcOOftEh1t81Y73TyZJxXUtv8IcddliwSun6siy5SNIkpCzmmoQk+mS5iPMg+XEen6MJVpNEMtHujq3RpCbBItGoeCBNYF4/m+mxAw9cbU89/Yj19Q8krpeQk6nfpkOW78QVpP8L++HNrgLr6R6w/gHt5TZjE9qocNYqoZ/B2hJWNQZFlYiiuWSUKle3rVyxIliralOTNjiUbJKdBJonOancXZacr3RFskJIaCWZ6EdGkhV0upbHU3kcj0+mseDUdx7cL5birk9/SCqZ3NMtOQrcdwuSi9S4u7hIigWNfxesZLJezSQiwvcOlGvW48AkWHSzxM2ciJbAVox7usP5Q8uGbNdoSC0b2lMuud0bMydJOrXC77lt20LfcMtnHOflomx8omZ9vTO2YrDPDth3n7k8WDUJ2NpkZMHaHXMWtvSJ0inELsogPtUmAUpS1yQxbOIWNuu1sbGpZNGE9QZrmXJYdZncuKExZ7f/6Q590QWRWxslsnQdPRPipxcLMXrm2a1B6I8Oj4Tz1h54YHB1fud737X9Q+4qm9tKKaxcnHUPhz6qbabCXo4ToTwrlq+YTcuwzp595hnbZ9ny0I/2PeCAYGUjBospYr4EEFjzJcd5lSAgq4CsVRr4NehKZGmA18Cv72TBWj6oDZFrNrh8hX1jy7fs+489YQNDy2znrgmb6l9mtd7BsCxeCQwHuqetNjZiB6xeabWJCVu5PNlrTZOHrBZHHHHE3AbMylWliVHfa2I49thjw9u3yiOB4BN+LK7iid5XXcWuIk26EhSK2XGB9cgjj4TfVQZZGPS7W8R0X88Wntfgur8nYXVXqh/rZcs61+OJJDjkinVLklu5slxufh1vC1/R6SIsseDlb/kilvrIVaU6S2z6CkXntadLNQnGTn/n5YjdjVnCKxGKiu1J0gbo356DyQVyHhsXahLxnjtLx/piCxeTLh59b0b1SU/+GbNIRJsWL0zaisFe23/1SuvrSzK5yz3WZVodmNQ3FpO726FxHrB0XSbGp2zb9p22Y3TcZrr7glDTy4hWPIQdCmYXFqhOcrfL4igBJEEloShB5XsG6nvVLbhEt20Lz6AvgtAxvqWQx7fJpag21k9fZapnTdfRC4o/x3qWJHiVW23n8IhNjU/Ymv3W2JoDDwzCjQ8E5ksAgTVfcpxXCQKypkjoaHKMJ2AN7JrMNSkMDQ7Y9h07bOXKfcJA/tW7vx4ytU/UamFPtWUrVtgPnn7S1qxeZeO7hm3F0JB1dymL9HJbuXrtXIC7JkVt6KwJRJYIT9MgQaS/vfrVrw7luO+++8J9fWKNJ3+3VCQWrGRy9zdwfadJyy1WygWlyVvuQsX/qH6yoGnvRRcdPkHXe4vX3zRh6XyVOxZIz4tlSvUaTYzK/eXb1vjegB4bldfJ9HdNqJpk5VpTGVx41BNYHlTuQtIzuet7dxl5mWNxGIs9F7FZQiSOx3L3noSPW5PEKJ0gNa+OHnPlYtCTqXqKBt8D0xdcOAPfd8/LGQtxWbBqk6O2cqjfDj5ofxsa7A+Z3JXw02bdrmlhm/Sp+T3uWiDx3LYRe3bHTuvqHUgsYSkLlsotRup7stp6Kg49X3oJcPEukSpXntpKz4Qfq/4jkaR6Kymw3Ij66BjF4En0x1ZI9TH1G/UTPQ8uzgYG++2Jx5+wbmXV7+2zF2/ebCtnX2TmV3vOqjoBBFbVewD1r0tAb8oSIHLNacDXQK2VfrLyeB4pudNC6oGpKevv77WdI8PBBadM7MM75FJMgoeDG0juie7uEHOjrNu1qSTGRpOHfh555JFhwNd9lavKcwPp2scdd1yYFJT4VILGP+l4G08+mhY3PsnIGuIxSgp01ypJCSwdLzekJinfWsSDwd0tlAVL56k8uq8ndpSQ0KeeFUp/c5GqiVATpDiE7V5mE23mNY6u76sHVXZdx1cV1mtQ1UcsJVq8ziq/Z0NPuwOzxFZ8fbcypX+6qNH5bmXRd+4q9NirPOGqv/vKVYlBtzD6vX1FpY6LUxvo7xIQc/nGZl2TLljlyq1NjNrywV47+KADbHAgcdt5DJa7cYPbcTYTfWjL4OFtXWUpwegzW3fYc8Mj1tWrdBrKGD8ZrFjJ1ZIM/3pxkPVWokl9QO0pASmxJBegizD119g17v3TRZnHb+kYWa5kgVZ/d1dxkidt9wbfvkBEAk0WLK1EHOjpDTFy6zdssNWzK3QZJiEwHwIIrPlQ45zKENDbr5bPuxVCk4wsPxIh+in3lmafgcGhZCKdmrD+PsWdjNmO7duDdWV4dNfsJKtz9wtL1TWB6e82O+F7UO7hhx8e3qo14ciS5MvXBVxJKjXZSMR4osQsy4rvdRe7r3wi8hgUiRP9J5Goukjg6BhNaJqUfG8/F0mxNSTd+L7iS5OXJjX97gKrXkdxkaFJzld76b7uxqlnNXPrg1xJKrvuHQew593X3bGeU8xzILlLNE9AOr80h9h9GIssF1heB08T4QLLf68nWlQm1cn3IvTVb24Zc2ul30s/nb1bv9Sv1HfFNbR9TakKJoMFa/3aNbZ8+WBYhBHyYElEhRiwJP5Nq/UU7xWsfrOrQ1t98JX/avuOXTYyNmHdfcpllbgitSgkiW9LYr1UPr10+KbVuqf+U39XP/Ugewkh9TG1n3+XxK0llto4PlF9Si8qngZF9wn7g+7YkWwxNctW38saOrhswLY9+5x1T88EgXXo4YeHzdXr9f1WeXB8tQggsKrV3tS2RQISK7J0aJD2jWJ99ZnesmUJGRzoTxIudim1QjKAazLTBKG917RUXZNA38BAeJvW38Z27bLe3h6bHE/yXHk6BrlJJLB0vNxmbkFx8eNJJ1UWn/SDHSByB/rkrb+7xcatKDpOk65+17V88laddKy+81ghF0A+geWhc3epW09iYVRPJLm1SJy8fC5Y6t3ThYwmSbWBZ3t3gVHvnm5R8lgtn3xji1OWiPK6x39LuwhdjKbdhF4u1TF2RXq7ZXGNxZqvfnQXqIunWMT5d85NP9WmLty9zSWw+nqUGGPaVgz1hVWEWlgwsmvMlg8NJRnaw76L2oh5IgSCK9BbqztbW0eZ1KqnWwsktPNhj1mPVnFOWW+PcoPJmjetnWvmYtxc/LpFzldPSkR7HJv+redRrkO94Hjcmdjob7EFVP/21ZjuGhYnfa/nTc+XxL1Yh30cVy63Ebn6h5ZZb0+vHSj3/+wG7y0OGxwOgUAAgUVHgEAdAnoDVgyWx7VoENcE5C6JILD6e4NQ0qa5CgMeHdP2Lt0h/spdFmHD5p4+m6xpBZMlK+WU2HA2galn95bA8tgaz93jlgoPxtW1fEsRFykuNjSRuLUiFlexgPFJRq44CSxfueVuGP0MySLHx/dYlVevo7hw0TEumMIE29NTN+hcf0/nflK5GwXWx4JR5fVz5tJA5BTWRaOOk8iShdEXEcQiNRZpabdhfOksC1SW21D381WEYu75nvKYuktP5XBrorvG/G/pcng5vb+4WPW6hL5Ym7b+PrOJ0WGbGtdqzRkb1CbT2kNy9b4hDYPHGkp8htQMYf+/EP7e+lgx02PdPYPWKwuvJWJYubdcYCnIXWzEQzFTniNMZfcFCS6w/AVHFlePu9K5ehb001ca6lq+TZKLWl8QIJZyZ8vqKWuXP8+677RN2/D27dYzYyEG67Ajj8RF2HqLc0ZEAIFFd4BAHQKyRklgyeKk+WVAeadWrAhL4uVWWLv2gLDEW76P4OqQJSjEqiSxVfo+LNOfzQEVEk/OaKKrBavN+ETiuvFVhMoM78vVfVWdT6gSWD6JaDKKJ3cXB/HkmrZe6Xjd01eYqfy+Qs2DsH0ST5baK/VB8yvHvDwueNzC0kiYxVYXL3+9mC+/Xnw/Fxf1XG4u/jT5eoySBJYmWo9b88B2FyUuluKA97z6pK1b7o5V/fRxoaRYIxeQ/rd613TLVVy3LEtalsDy47weXSGZ6rTVJsdsYnSndVstBLqHuKcQhL77E9IozKaLUJKsevsx5gtF7RXUZ/0Dy8269IKR7JO5O2/r7lxgvrDCy+rpFTwQ3YWwb3ETiyb1aXdLS0BJdPkWVDrO21vl9MUA7o70XHLKKvHs1q3BTbpixUp7oZ7FfZLVunwgMB8CCKz5UOOcyhCQwFIQuIJfZfGRW0EiSG4K3ydtn1WrkkSUqQzhLnB82bj/7q674CqcdWP4CrFDDz00vM1r8NdEICuLix+JK7cO+dt9VkP4xOTlcVeiT1xu5dH1FMvibku3XJS9ccXO020oLYDaVBYM5xKLVbFoJNpiC5cf76xdHPtCBrXnMcccM2fVayZWrZ3toa1lJPBnpidtYteodU1P2EBfr01OyFKVLEzwOngsln5qW6RGHLLKOSWB3tNn/X1DZl3aA9LCC4hiEIPIygmcV5+P01r4SkLdwxebxOVx3l4GvYC4lVfH6z8Xm3o+ZKFVv9fzredALy87dw4Ht2hwo09O2lFHHRMsvHwgMF8CCKz5kuO8ShDQwK3B+uknnwoDsQSJVhXGrgfFsPgE5IO+D/geRJ2eePW7ruF5eiScJNgksPSRCyOeuOMJ2wOZm22AePJx96Hup/p4Pi9dK47pavbaS+04j09zN5JWrSmo34Oq1V6aYOOVmK3UMRa1bp3ST8+3JevkS1/60jnW8xEtrZTnecdK1UzL2jpttYkxs+nJsLn25PiukOg11jsuSILFSclX53Hj6e4e6+obst6e/rB9knYISASWEv4nyWezPm7900/fXsjjEd36F1tb3WrqcVt6Zj2+TufrP3dH65oe0yWBpb9JwB28/qCQhytJ/7HSlq9I9kCsF9M3DyScUiECCKwKNTZVbZ2A3nK3bNli42PjIdO2BInehn2lm66ojNvaBNdFlN8lnmyz7qzJQJO7YqAkdhS0q+BdD3rXQO8rx3S+p3LwuJy82tSbtD0dgQsKD5pvxRXYOsXinOETseorS5YskbJgiZnaNR2H5VxccOWJARexaSHssVeymugjgXX00UeHf++NiTvZXFn7AGqfRGWOr1lvt9nkhOIGJTziDO5J5vywUVAt2R+y1c9MT19Iz9DdrY3DZSHrnhVYyrwlF2S2bBNHfxlQH5Ug9tQNEkT+rMX91l3fbhV2l6KntAiWuFlXoluRfU/REPs1PWXPPrt1LkXJUUcfYwccsLbVKnM8BOYIILDoDBCoQ0BB7toTcHj7jmBh0puxhJAmTL0haxWSrFcSWa0KHl+e7rEnLtziWBTPB6VjfSVY2PtwNs9U3oQffx8LLndFeoyTB6G7sCh7Z/DYMo/7khspXsYfx1rFk7dbT7L4uOUvHe+kY/1v8U+lI/A27jxvLQhQklwtPlAahloQeto8ebomkZVsEp0oGBm7ku1+BnolPlu3YU1rK5yuHuvqUqqHZHPnma5k26VwtZn858ZFkNpMoiq2MupUd2l7XKFbfNWmbqmM2y22Kntcm55nXwWrfUEluCS29CK1bv0h4VnnA4H5EkBgzZcc51WCgCxYShoq69XExKQtX74sDLqP/7/Hg7gKVgglk5zODwiP3YYxNB/8fUJzl5KviPLUCX6c/91z+OQ1gIuvrPt6TFcsumJhUPZGdWEptmHlmPYLbJBA0wPvGwno2KUWX9NFm77T5C8rlgfaNwpyb397JBnvlSJECkp7Omoj7qlgydIejLstWEH/+P6R80gyOqvRZvevdKHlAkvb8shFmC2w3DUXr35VWWLh5AIrbsO0QI5/d1HtwteTjqpNgoDr6QoWZR0nl+Fhhx+JwGp/B6zUFRFYlWpuKtsqAbdwaDKQlUpv3XIHfvP+LSHJaNjjLOynvPvtPj1h13O/eTxVLJ40+colEqcciCd5jyFpNOFn/V3X8dgVL5evqqqCm1DsPClpyKxfq81ZbLwNvP2yxEa9/pPm5+LExYIEgaxlmrzlxmqUiqLVvtrc8YmbLHF5WngxUL8Owfiz4VCZ/UCWrflFYSWbfE9LWCUCzrplwdJq2i7rmtkdWN+Irc51q1a8yjSrvHH8oj87+s4tmN4PdD29RMlFry2vdu4cCcWQe37/A9aG7a+q8Fw013c4qlUCCKxWiXF8pQhoIlSMlGcB6lOeqVrNHnvk0WCJCJNx8KtkY4kn66wjfCLw1WYudnwCyZu068XvNBJ4fs/Y4pJ2c5W1kWNB6/FYqmu9SbSRBaseq7j9PQbIhV0sEjrHWyJF1tZE7GhFYfJykKQWSbpx667A/PLruoq1ChtGzb6H7E5a2mXZFqwsC2sslJxdui/771lWSX8x8VW5bumV6NW1hwYHbWRkONmZYaDfNmzYSKLRznXMUt4JgVXKZqVS7SKgdAkKhJ4Ynwj5cfTmr1xYymfl2aHTFqx23ZvrQAACi0cgds0HV2RtKmytI+ux/rbxBZtI07B4+CtxZQRWJZqZSs6XgIJelQdrdGRnIq4GBoI7wVechbiQ6anZ5KLzvQvnQQACnSCQdq/Hlq6eru6w72iIcZyqhY3P161f34licY+SEkBglbRhqVZ7CCg+Q5suKxZLokriSiIrdht57qT23JGrQAACi0nA3euxWzxsMTU+EazV+ihOTpuyH3zIwYtZFK5dcgIIrJI3MNWbPwG93SogWNupyHXg+XT0vTI9y02ojwfezv9OnAkBCHSCgFuwPGDeA99D8PtkzdatWxcWrij2csXKlbb+4PUEuXeiYUp6DwRWSRuWai2cgILbH3jggSCwtHGz57pSvMYey8VDlut2BgYvvOxcAQIQeD6BrAULnsqhv6/PRoZHgsDS1jlKx3L4kUeQqoGONG8CCKx5o+PEshPQ6qJvfetbIdFoHMjucRtzOXbCMvTsLT/Kzoj6QWApEXCB5Tmx4hxwSlOh7313A+1DeNTRR9m+++23lKpIWQtEAIFVoMagKMUiIIF13333zQW+yoqVLGf3z26rFfarYrUdpYFAHoE4P1kssJKMqL734ExYQXjkUUeFhMJ8IDAfAgis+VDjnEoQkMC6//775wJfK1FpKgmBihKIc5bJkqVEwi95yUvCFll8IDAfAgis+VDjnEoQUAzWt7/97bAZMB8IQKDcBMLilYmJkEBYcVjaj/CII46w/XARlrvhF7F2CKxFhMullzYBvcVq2xrP/Ly0a0PpIQCBRgR8VaFnhPdNphudx98hkEUAgUW/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BgSQmsr33ta/bWt77Vbr75ZnvlK1/ZsPU++tGP2tVXX2133XWXrVu3bu74J554wo4//ng799xz7aKLLmp4nYUc4Pe66qqr7NRTT13IpUpx7he+8AXbsmVLQ+5q69e85jV2/fXXw60ULb+wSuhZvvjii593kY985CN1+1LeGLCw0nB2UQhoPDn//POfN8b7+DE6Omqvfe1r7R//8R9txYoVdYvdyb4SzwvHHntsmI8WMkeMjIzYG9/4Rtu0aZN95jOfabp5xO+d73ynfelLX2pqTm36whwYCFRaYJ144oktdcb59Jn4QVq/fn1LAnE+9yvyOT7oXXLJJYUUWI0EvA9ip5xySsPyF7kdylA2tdV73/teu/XWW/d4eUrXrZOTZhm4LrU6ZAms9Av0u9/97lCtRsKjk31lKQusZnkutb60GOWtpMASyGYtKQuFjgUrIeji5Itf/KI1sjroeCxYC+155T6/2UG+k5NmuYkXs3ZZAiv9XZ6Va2+K8aUssIrZE4pZqkoKLE32muTlcmhkNl5osyGwEoKaELdv327btm2zZixACKyF9rzynt/I0hjXHIFV3n7gL8ppF2FafDc7BneyryCwyt0vvXaVFFjppvXO/sgjj4Q/xRYWPax/9Vd/tcf3sTVGf5CP/3Of+5y94x3vMFlo4mvUe5D0ZvWmN70pHL9s2bI5P7j7xa+88kq78MILw9+Xso/c3yBvu+02O/vssxcssOI2ede73pVr+o/jMLxNTjrppD1iu+IYBLlw41iIrLb3wfvjH/94iHnQ56GHHjL1nTjWI69tqzGsLG4tNREqjq+Ry0elqDdp1nvu4xqkn3d/5g8++GC77rrrwqFxP1Qfefjhh+2EE06wyy67LPSL8847z97+9reHYzdu3DgXM5R37fR4Uq+fLy7tYl89yzrVboGVbqM8C3z6uM9//vOmMUWxpIoFi8f4+cwL6ZbI6jveT5rt2/E45ddXuRUvnDfO6pmSa15xberX99xzTzhVP+O+HV+72Ti4Yve21ktXeYGVjqvx313YpN+O/O9CHQdOajIfHh42xXXFb9jxpB0HM6bjseKYkrvvvjsIL++U6tAKyI8D9Vtv6r1zhh50Waw+9alP2ZFHHhlEyUIsWLreHXfcYWeccYbVezPNi/dKW8byBJZoZQXPfQbUxwAAIABJREFUpgWWxJUWUTz++ONzwq1e2y7FNtw7PSf7rs1aI/zsPIFV77lPL0aJJ2x/Tj/96U8HkZfVD31i0kSsCU8LbSTGzjzzzGAxj6+XdW1NXh7Q7yJSxx1zzDHE/qW6RScEVt7Ynl5oFQsP94xIgP/4j/94GLvjv2uu8Je5ZueFeOxIz0PC4kHu/vLn42w8p6X7djrIXWW89NJL7aabbrKtW7dm9u+0wLrxxhuDAcDnOs1V6vcLDdwv0rgz37JUXmClrRwOUh1EA6Q6iawTruobua58tZO/reQJLA3OWauidB99yrCyI+sNK+ZbzwLRiHP8duRtEz8EeRNrswLLB7247XX9tMDyVTtxYK2Oy2tbVpLOd6hKzsuaxOpdsVE/kGUh/mRZitIiKF7JnNUP3YKVXrkWWxX8PlnXvvbaa+2cc84J4078qaoVoF77dkJgxWJdz3VsiYrL5mOLvos9DvE46G2YJ7DqzQvx2JEex+JVhBdccMGc1axR304LrPQLTFb/TgssWWvV12ORp7HdXzSqbH1FYDWRDsBFkzqKd950+gDvmLJg6RgfhOsJrKwUEuqkZV0628oqvDyBFb+5aSKSyy9reXOjidXbr56L0Cd0DarpCdHfEvMEVl7bLkxeVPvs+aRXabYf1COb5SKSa8RdxOl+mCWw3DKgifdjH/tYuJ0moaxr+9t/J9LILPUe1Ykg97yxPS9VUGzBlNVR3gi9BEo8uWutnsBqZuxIxyFmCaxmUtzkCawrrrjCNMbpk+7fzQosnevj+P777/+8VBpLve81U/4lL7DqiZFmghbzXH5peN6pPDZCf4/fUONy6G+NBJb75rNSFlRFYNWrZ57Air+vlz8mz0WYnqTjiS8dgxW/ucYxB/q+nsDyOK9m0lE085ByTEIgbzXYfMaAZp97nyTSKSHq9cO0wErnKMpzC8YuIB1z5513VnJSaqW/10vToBcvuefi/FB51kV/mcoSN3lje71cjN7Guq5beDRmNBJY9eaFmEu6T8W/x/GhjfJ/ZbkIxeCaa66x0047LeQhTI+zrQgsf35ayV/ZSvsX/djSC6xmXDVZriy5B/3tQ41YLzBVf7v99tvtrLPOCkHuGzZsCP5rqfZbbrnF3vzmNwcrS7qjpt2TbnpWPE8ZXITpzp+2YDUjsLJcOLquFh6I15o1awLrrEUAab5uhYqTVm7evNkefPDBPWII1Fb6+AKEuO2bcREqeW1e2zaTILfog8beKF8962cjgZU3Bvjk6wtTVK+8AOY44DcdBJzuh7JQ+aTqsTixq0V97t577527V9a1VZb4e/1eZVdLXp/LE915iUYbCaysvnLDDTeEF6r02J5OYB2PK+4KfOCBB+bcdd7ucfhJK/NCeuxIB7LHfSRvTksn1k4HuafHuqxxVouV4hfOLBdhHF6jcmWFceyNcaTT91xSAqvTcLgfBCBQbQLpmJTYXdTMKsZ69Bbz2tVuNWoPgWIQQGAVox0oBQQgUEACWTm30mkA5lvsxbz2fMvEeRCAQPsIILDax5IrQQACJSSgOBa5+f0j949cHu1IUryY1y5hU1AlCCwpAgisJdVcFBYCEIAABCAAgaVAAIG1FFqJMkIAAhCAAAQgsKQIILCWVHNRWAhAAAIQgAAElgKBJSOw0hnSm1nu3kwerHY2Uiub0LbzvkW/Vrx8WWVtZrl5o0zuRa8z5Ws/gfns77hYY0DR+ud8krC2v4U6f8W8NA0qSb2/ZZV0sfrKQqi0ujXUQu7Fue0nsCQElh4UZcFVDo9WOlynHxgEVnYHbXV7E12laBNY3qPXrhVl7X+0y3XF9LPV7LPd7HGt0lrs/tnqWKJ66pPOc9RqvZba8Qis3S3GWFS83rskBFYaW7MT9mINrnnN2OqgWLzusDglara94rsv9gS2ODXlqotFIN2Hmu0fizUGNHv/xeLBdRMCCCx6QpEJILDa2DoIrOpZsNrYfbhUHQLuHvSM0M0Kp2aPaxU+AqtVYotzPAJrcbhy1fYQWHICK70HUz0M9QbX9DYDeVtkpLcc0ADv+0VpG5d4Z/W0wErfw7dPUP4cmXPvueeeUHz9jLcoaE/TFucqWVtINMohVG8CS7dJXkxX1nYRagNt1Pue97zHrrzySrvwwgsDKG21oy2KfHucuF19K5bXv/71YesjfeKJ3reN0Pfa98y3XvFyeV10v8svv9weeeSRym4dsZBeGcdgNfu85I0BWZss57nX0tseaazw/SZPP/30sG2TPvEYEvf5rO1HnIP+9oEPfMDe//73h6+8z8ShED7etHqvZp+ThbTJ3j63UwKr2flCPOItjuK2T8ei+hiSHuvqbUBfb07J2iPwhBNOsMsuu8ziuWdvt1mV7r/kBFYrb46NBtdTTjklxCz4QKTJ9tRTT92j/bPcW9ddd13YRFSbs8Z/175T6U2ezz333D3uoYsruaAm+RtvvHGPPfD82LJ2QB8cDj300D02ys6qb712Tsca6HftG5meIPM21b377ruDkPJBR22ogejss8+2m2++2bSAQvf3DX79eJ9A4/3M4g1c1ab6+BYqXi6fjH1HeYm04447LtyHT3ME0hNpswHMeWOA2nd4eNhOPPHE0NZ5m9HmbRru30v0qL3j+6i/nH/++XMbNausEtf+3Pvebbr/8ccfH8qga8R9Pt63NBZYrd4rqz+WKU6rEwIrvQ9mvfkib5PudD+MLbLevtpYWfNPnsDyPpE3p6THIgl/jVkS7drA+cMf/nBzDxtHtY3AkhJY3rFdpDSygtQbXF/zmtdY1kbC6f3FfNBzK4dPivHbYbyxpw/U2hAzvTN7PJDHG8K65WPTpk1zk3PbWrhgF6q3MW9c1DyBlbXBqc7LekNLCyxvm6zNtNNvl14WvWXqE2++HfcrDWKyYH3yk5+0173udcE6FX9ULg1sJ598ctiZPi3gC9Y8hS1OWlQ3u9ilkYvQ2z22WMYQGo0hWZOinm23avm1/PpZz72/6MV1yhJYrdzrpptusnPOOSezP0roNRo7C9sRUgXrhMBKWzC9CGnLed5KzrzvvU9fcMEFYUPoRgJLC73qzSl5mzCXpa2XSp+My7mkBFajwTLdAM0Ojs00nJt99UYga4ksIJp81endRRRbsBBY2VTbJbCasfbluYGyylCvb6WPryewssrVitW1mb5YxWPaLbDiTZs1weVZsJodQ+I+Eouo9OQWWz/9xWqhAsstYvG9qpK2oZMCq9ELEgKriiNT/TovGYGVN0nVm7AbuQibtYQ5Qh/k9bsParFZNhZYOkZvJZdcckmui9CvUWYLltpHH1lu0i7CO+64Yw/LUDMWLB2TZ4ZPd/XYzSd3rn+y+kyeK0jnNCOw3P1z5513zrmG/H4IrIUPvPVchHLJxRbGZixQcZvq+Pm6CLOsDh7L5zE2cXnaLbAa3SurPy68NYpzhVYFVsw/LX7bMV/kjU3p72MXYdr1p3Jceumle4SPXHXVVXOxv3lzStpFmCW8i9Ny1SjJkhBYcXBr3CxuTao3uF588cXPa0kNfIqhigOSdVBWoHtWgLaElLsYN2/ebPfee2/wc6ffhBsFuVdBYKXN67Err544bmSWjwNJ1XZ5ge7xcT7h5d03fU9366RdilkWLHe7ZJUr7QKoxtDS/lrG40DWIgQtVEjHteW5fm+44QbThKQFCRs2bLCtW7eax8jFYly1SPcLf9bz3DoqQ3rM8mBnjUfp534hFqx691I9mn1O2t9anbliuwXWQucLfwF0F3HcT/OC3HVO/DfNKQ8++ODzBFb8kuqhCPF4mhXkXiZ3cGd6VHvvsiQEVnurzNWqQCAdoxO7hNJxdlXgQR0hAAEIQKCzBBBYneXN3TpEIGtlGJmOOwSf20AAAhCAgCGw6ASlJSDz+Fve8pa5+smlIzchq2pK2+RUDAIQgEBhCCCwCtMUFAQCEIAABCAAgbIQQGCVpSWpBwQgAAEIQAAChSGAwCpMU1AQCEAAAhCAAATKQmBJCKx0wshm91VqNTFpWRq1qPVQ4Lmymn/2s59tGAdF7qiituLeK1ec+mBvjwGL2T9b2W9177VGMe6cl6bB01M0u2elarPQ+aLZJMrtJkd/aTfR9l1vyQgsTcrve9/75pJV+v5d9VAs9IGZD+Z6+5rN53plOccnR+UQ+uAHP2iHH3543aot5gRWFqZVqkd68qqXMDLmslhjwGL2TybM5nt2lsBSm2u3DeWNamU8XmhfWYoCK73PYvPkObIZAktCYKUrkrUBc1ZlF/rA+DXjjWGbgRofo/xLylh+xhlntHpqaY6fz2Q0n3NKA4yKPI9AWlA1O3G2awxIF2gx+ycCq/kHoF6iUb9Ks+lZFtpXlqLAap40R86HwJITWK0kjFzoAyOgzW4qmwWft4OESrMDXMxwMSew+TwonLN3CWQJrDiTel7p2jEGZF17MfsnAqv5vobAMqO/NN9fOn3kkhJYvp1A1pY2rVqw0tvYZF0zHfsVb3sQb0ERfx8LshtvvNF8ywSVL2tvsk43eKfvl+bcLId6E1jMPm+LHN0nvcWJ2vikk06a2+bI2+3II48M2yZt2rTJPMt7bCWVBVKbe+sTt3WnWVb5fvHeba24fhrtL6etcvSpN6bU60enn3763DPu14hjxeIYoKwtvz7xiU/Y5Zdfbtr6xI9duXLl87bx8pgz36bryiuvnDsva+uves9FmfpRI4HVyqbXC+0rWe2btz1XfC9tz+PzRNxuGufuueee0Fz6Gfel9NykY/zcvLnNLWzqOxdeeGG4rraX0ubk+mjsa2ZeLFP/Wey6LCmBJRjtsGClLUv+uzqdBm//6HsNaKeddppps03/W/ptOmtzziuuuMJe9rKX2TnnnGO+19hiN2YRr582mzdrRs8TWLHLtZ51MW/z5uuuuy7sQ6l92tIiyve0XL9+vR1//PGhzfXveCPgvA2ki8i+bGVK7+XWTABz3qQZu/3ruRvz+pF/L4GliSm+zy233GJnnnlmWMgRW2+z4sh8M2YXVRL52iMxFvzxmOf7Wvq+ibrXcccdt8ckqXbXfRWHdNFFF5WtG+xRn0YCq9nxRhddaF/J2hTeN23O289U7bdly5YQQpIez9SGekmXCPIx6dxzz7Xzzjsv9A99lExZH+8v3nd8zonnNh2nF0UX66qvruf7L9Y7N54XS92h2ly5JSew/EG49dZbQ+eql5W73gPjmzXHPLPe+tKdPmvijwWbruGTs28oXXWBdf7559tdd90VRE2zbtNGLpj4bTHLMljPNRS//flg44OU2koTk5dZb5Z5G8Ay6LR5NGrhcs0KiEYuQhdteZbJRmPI9ddfH1680pNrbAnwcSVrAo7HMRdjaYEVj3lahXvyySeb3zd+6fQNgB1jsystW8BeuEPrCaxWXsbrCSyvdKO+ktcH9KKmj7/AaYPudL/KGs/iF/lYRKU3j49dhP630dHRPdpKfVAvA3EZ/ADvd/XOZf/W+XX9SguseJDKw4fAml/H8rPSg85CBZafr+tfe+21weUXWxfjwfDqq6+eE3ZxefQWJ1GmN8d4gvOyrlmzJrwl6u2/0QS9MDqcPR8CrbRJ3rFpq1BspYzLNB+Bddttt5lbLmL3y2ILLFkjym6xSveXegKr2ZWmjcaMZvvKfATW7bffbmeddVYoQno8qyew4v6aJbCy5rY8a15aYDUzL87nua3iOUtCYMma8dWvfjWkaUhP0PVMwI186mrwRlawtMCKJ3g/N8tFqEkfC9bzAzDj9kqbzeMHMM+CFX9/7LHHzlkL09akPNdOPGjJUhALLG/bhx56aE6Y5V2nioNFEeocP2uyBOgznzEgPkfXyBNYjVyEaQvWv/zLv9iHPvShuXi+ei7C9GroPAtWHEfkMYTpSVDnurtRluKqfPIEVj0x8fDDD2eO+3nzRbN9JUtA+0uexrp4UYa31zXXXBNCUNSe6fEsT2ClLZyxwPK/Zc1tjQRWvXOr0p/aXc8lI7Bil17syms0uOa5d1z8eJCrwOYFusaxH35MM0Hu7jrwAOmqBJ6mO2nsLoldMfXaLh1Y7NcUQ33kutO1ZG3aunVriFPwCdePTV9D58Zm8M2bN9u99947Fxyq89TW+sSWgPR1CHRv9zDU3PXyYqXmMwbccMMNIdZJz/+GDRtCH/K4prRAqdePslyEmkz9mfc+pnFDrue0m6ieizBrbGp28YeIVmG8yRJY6Vg9712yWiumqZ7Aypovmu0rsZtP90zHCMZzhvrFtm3bwoucB7mnxzNZP72sul5WXF7sFvb2zgqAz+p/ziV+Ccg7t2qW0eZGpMZHLQmB1bgaHAEB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Ci0wBobG7PnnnvOenp6bM2aNeFnUT4q244dOwpXrnp8JicnbXR01FatWlUUjJQDAhCAAAQgUEoChRRYO3futA9+8IP26KOP2imnnGKPPPKI/cd//Ie94x3vsPe///17XWg9/PDD9uY3v9le/OIX26/+6q/ascceuyQ6x9e+9jX78Ic/bJ/97GdtxYoVS6LMFBICEIAABCCwFAkUTmDNzMzYxRdfbK961avs5S9/uf35n/+5rVy50n7hF37BPvaxj9kP//AP22mnnbZXWX/hC1+wG2+80T7zmc/s1XK0evN2CSzV/5ZbbrFPfvKTrRaB4yEAAQhAAAKVIFA4gfXMM8/Yhz70Ifv1X//18N+ll15q09PTtnXrVlu3bp392Z/9mf3xH/+xdXV1hQb6v//7P/vKV75iZ599tsnyJUF2xhlnhGO/+tWv2j333BPcYj/90z9tL3rRi+xLX/qSPf744/bOd77Tdu3aZddee62Nj4/biSeeaMcdd5x985vftDvuuMPOOeecYCmTiJCo27x5c7if/n7hhReGn7Ko6V533nmnLVu2zB588EH7lV/5lWBt03erV6+2X/zFXwz3VTn/+7//2/r6+kK5fuqnfipYwVSPLVu2hHrpc/7559sRRxxh3/72t+2qq66yWq1mP/uzP2uvfvWrwzXuv/9+GxwctH/913/d4xrf/e53Q923bdtmb3jDG+wtb3lLKP+TTz5pf/qnf2rDw8OhHn/3d38XLFhiqut///vfD9d505veFMr1N3/zN+Ge+l3X0b8//elPh7+Jz/HHH28XXXRRqL+ErtpI19a14vLHT09W/bLKKxemeB922GH2z//8z6EN1a433XRTqLv+/UM/9EOVeDCpJAQgAAEILG0ChRNYEkR/8Rd/Ye9617vCxC5x4J8nnngiWLc+/vGPz7m4NNGfe+65QTj84Ac/sBNOOCFYuiRKJHZ+4id+wm677bbgzpPYueCCC+x//ud/7N/+7d+C+Ljkkkvsx37sx4I40nkSKb/7u79r//Vf/2X77LOP/fzP/3wQPwcffHAohmKvbrjhBpMVR+WQu1BC5Jd+6ZeC4BgYGLDvfOc7QRD90z/9UxAHf/u3f2v//u//bm9729vCOXIpqsyqp4TOe9/73iAaJb4kACWO3v3ud4fvhoaG7H3ve59dffXV9r3vfW/uGhI6Ehxy+UmQ6N5XXnmlbdq0KQjAk08+2d7znvcEDmKi31X/7u7uwErXfN3rXheE5/XXXx+EogSgyq24NwlMlU8CTNYqXVv/Xr9+fai7/pOoUn113d/4jd+wDRs2BJH7whe+cK7NJAiz6pdV3jPPPNNOPfXUcK7a4g//8A+DkBQzWTavueaaYDkkhmxpDzqUHgIQgEAVCBROYMmNJWElcfCpT30qTK5urZLA+u3f/u0gupYvXz4neH7u537OfvmXfzmIHYkZiYDf//3fDyJFwkTWEl1Lk7aEjaxkV1xxhd19992ma8oSJVEil58Elywu+l1Wqb/+678O5/b29s71h9hFqPL+zu/8TrivXJn6yBLz7LPPBquLRIj+JquYhIysR/qobD/zMz8Tjvvf//3fUDb/yIokEai66nPZZZcFEaePX0NMPvrRj4bvDjnkkD2uceutt4Z6S6BJhOn+Bx54YLBCySJ4+eWX26/92q/ZddddZ/vvv//cfSViVB4JLAlGMZR1SqJWIvOlL31psIrF9ZfgVFu97GUvC2zT4kd1yapf/J2X9y//8i+DoFUbyFoW30ftJF6qiyxbfCAAAQhAAAJFJlA4gfXUU0/ZBz7wgSAuzjrrrCB0FJAtF6GE0+c///kgEOKPhIbEgSZhBcXL8iIX4D/8wz+Ef+uaEjSyXt1+++129NFHB9eXXIuy1CjWS9YTxXndfPPNwT0mC5asM8ccc0ywAsWftMCKA8fvu+++cC9ZaGSR+uIXvxgsXhJYcdyWjjn99NODmJuamrLf+q3fmrvFH/3RH9ldd91lb3/72+e++5Ef+RH7+te/vsc1VG+5OWXliq8hISVGv/mbvxnEyuc+9znbd999zWOwxFTnxqJwZGQksJCQlNVPgkri9hWveIWpTnILSlxJMMnKFtdFViu59tzqFMfI6T7p+qW/8/J+4hOfCNYwuYhf+cpXIrCKPHJQNghAAAIQqEugcALLg9w1sct1J+uRhNUb3/hG+73f+71gxdD38UfCQbFAssZIGGiClpvOXWS6piZuxV7p/KOOOiq4tGRtkQCT+NCk/5//+Z/BfSerj8SW3HdyGcrl9fTTT4dbrl27do+JPx04LuuarECyasnlJqHjFqwsgSVx9Cd/8idBhPX394cVk7K4+Xf6u38k7P7gD/4guOxkLZMofOtb3xrq7ccrPusjH/lIiCtTPJe7JeUilctN1iJZCOWClYB6yUteErjoP7lGJaBUb4lKCUdZrSQUJaJ0P7HVsV4XiScdr2NceIqp6qDYMwnLevWLy6s29HsgsBi5IAABCEBgKRMonMASTE/TIDeZgsslFh566KFg2VIskbsMHfz27duDC01iQZYUiQRZq7785S8Ha5U+cq0pxYOCzzdu3Gg/+ZM/abIKuWtO91JM0t///d/b61//+rkgeP0uEaDrKVhe169nwVIMmWKoVBaVa7/99gvkw9VsAAAGBUlEQVRuwTwL1kknnWTnnXdeuKbqJUuWflf6B1nbJFIkaFT+Bx54IFj0JAzlDpUYlHiTK1PHS6TJAiVRJHfnQQcdFASirqk6/OiP/miIIdM5su7JrSorndxxim9SrJTKrGPlJtS53/jGN4KbUy5Z3VdslT5DgfESeRK0spLJyihLl9ySiglTAL9ivRSwn1e/dHl1jTyBJSukRJ9ctrgIl/KQQ9khAAEIVINAIQVWjF5iS5YdWUiWykcWM8VhqdzNfiYmJoLAiuupa+h7jzdzYScLVNb19Z3unb6v3KH6xHFk+l3WJ4lXCTT/6H4qQyxi866bbiddJy1+4+tm1S+rvM0y4zgIQAACEIBAUQkUXmAVFdzeKNdSzb+1N1hxTwhAAAIQgMDeJIDA2pv0W7x32qLV4ukcDgEIQAACEIBAhwggsDoEmttAAAIQgAAEIFAdAgis6rQ1NYUABCAAAQhAoEMEEFgdAs1tIAABCEAAAhCoDgEEVnXamppCAAIQgAAEINAhAgisDoHmNhCAAAQgAAEIVIcAAqs6bU1NIQABCEAAAhDoEAEEVodAcxsIQAACEIAABKpDAIFVnbamphCAAAQgAAEIdIgAAqtDoLkNBCAAAQhAAALVIYDAqk5bU1MIQAACEIAABDpEAIHVIdDcBgIQgAAEIACB6hBAYFWnrakpBCAAAQhAAAIdIoDA6hBobgMBCEAAAhCAQHUIILCq09bUFAIQgAAEIACBDhFAYHUINLeBAAQgAAEIQKA6BBBY1WlragoBCEAAAhCAQIcIILA6BJrbQAACEIAABCBQHQIIrOq0NTWFAAQgAAEIQKBDBBBYHQLNbSAAAQhAAAIQqA4BBFZ12pqaQgACEIAABCDQIQIIrA6B5jYQgAAEIAABCFSHAAKrOm1NTSEAAQhAAAIQ6BABBFaHQHMbCEAAAhCAAASqQwCBVZ22pqYQgAAEIAABCHSIAAKrQ6C5DQQgAAEIQAAC1SGAwKpOW1NTCEAAAhCAAAQ6RACB1SHQ3AYCEIAABCAAgeoQQGBVp62pKQQgAAEIQAACHSKAwOoQaG4DAQhAAAIQgEB1CCCwqtPW1BQCEIAABCAAgQ4RQGB1CDS3gQAEIAABCECgOgQQWNVpa2oKAQhAAAIQgECHCCCwOgSa20AAAhCAAAQgUB0CCKzqtDU1hQAEIAABCECgQwQQWB0CzW0gAAEIQAACEKgOAQRWddqamkIAAhCAAAQg0CECCKwOgeY2EIAABCAAAQhUhwACqzptTU0hAAEIQAACEOgQAQRWh0BzGwhAAAIQgAAEqkMAgVWdtqamEIAABCAAAQh0iAACq0OguQ0EIAABCEAAAtUhgMCqTltTUwhAAAIQgAAEOkQAgdUh0NwGAhCAAAQgAIHqEEBgVaetqSkEIAABCEAAAh0igMDqEGhuAwEIQAACEIBAdQggsKrT1tQUAhCAAAQgAIEOEUBgdQg0t4EABCAAAQhAoDoEEFjVaWtqCgEIQAACEIBAhwggsDoEmttAAAIQgAAEIFAdAgis6rQ1NYUABCAAAQhAoEMEEFgdAs1tIAABCEAAAhCoDgEEVnXamppCAAIQgAAEINAhAgisDoHmNhCAAAQgAAEIVIcAAqs6bU1NIQABCEAAAhDoEAEEVodAcxsIQAACEIAABKpDAIFVnbamphCAAAQgAAEIdIgAAqtDoLkNBCAAAQhAAALVIYDAqk5bU1MIQAACEIAABDpEAIHVIdDcBgIQgAAEIACB6hBAYFWnrakpBCAAAQhAAAIdIoDA6hBobgMBCEAAAhCAQHUIILCq09bUFAIQgAAEIACBDhFAYHUINLeBAAQgAAEIQKA6BBBY1WlragoBCEAAAhCAQIcIILA6BJrbQAACEIAABCBQHQIIrOq0NTWFAAQgAAEIQKBDBBBYHQLNbSAAAQhAAAIQqA4BBFZ12pqaQgACEIAABCDQIQIIrA6B5jYQgAAEIAABCFSHAAKrOm1NTSEAAQhAAAIQ6BABBFaHQHMbCEAAAhCAAASqQwCBVZ22pqYQgAAEIAABCHSIwP8H57yqYCGj09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data:image/png;base64,iVBORw0KGgoAAAANSUhEUgAAAlgAAAMICAYAAAAUn5ufAAAAAXNSR0IArs4c6QAAIABJREFUeF7svQeUHdd1pvtVrps6o5EjkZlJMUeRonK2ZCVKlkRbYTz2eMYztsfzZjx+Xh7HsWT52VqWrbEkm6IilSUrUsw5AQQjCBAZne/tmyrXW+dcgAOSAN0gL1oAetdaLRFA3VN1vnN63X/tvc+/jTzPc+QSAkJACAgBISAEhIAQ6BoBQwRW11jKQEJACAgBISAEhIAQ0AREYMlGEAJCQAgIASEgBIRAlwmIwOoyUBlOCAgBISAEhIAQEAIisGQPCAEhIASEgBAQAkKgywREYHUZqAwnBISAEBACQkAICAERWLIHhIAQEAJCQAgIASHQZQIisLoMVIYTAkJACAgBISAEhIAILNkDQkAICAEhIASEgBDoMgERWF0GKsMJASEgBISAEBACQkAEluwBISAEhIAQEAJCQAh0mYAIrC4DleGEgBAQAkJACAgBISACS/aAEBACQkAICAEhIAS6TEAEVpeBynBCQAgIASEgBISAEBCBJXtACAgBISAEhIAQEAJdJiACq8tAZTghIASEgBAQAkJACIjAkj0gBISAEBACQkAICIEuExCB1WWgMpwQEAJCQAgIASEgBERgyR4QAkJACAgBISAEhECXCYjA6jJQGU4ICAEhIASEgBAQAiKwZA8IASEgBISAEBACQqDLBERgdRmoDCcEhIAQEAJCQAgIARFYsgeEgBAQAkJACAgBIdBlAiKwugxUhhMCQkAICAEhIASEgAgs2QNCQAgIASEgBISAEOgyARFYXQYqwwkBISAEhIAQEAJCQASW7AEhIASEgBAQAkJACHSZgAisLgOV4YSAEBACQkAICAEhIAJL9oAQEAJCQAgIASEgBLpMQARWl4HKcEJACAgBISAEhIAQEIEle0AICAEhIASEgBAQAl0mIAKry0BlOCEgBISAEBACQkAIiMCSPSAEhIAQEAJCQAgIgS4TEIHVZaAynBAQAkJACAgBISAERGDJHhACQkAICAEhIASEQJcJiMDqMlAZTggIASEgBISAEBACIrBkDwgBISAEhIAQEAJCoMsERGB1GagMJwSEgBAQAkJACAgBEViyB4SAEBACQkAICAEh0GUCIrC6DFSGEwJCQAgIASEgBISACCzZA0JACAgBISAEhIAQ6DIBEVhdBirDCQEhIASEgBAQAkJABJbsASEgBISAEBACQkAIdJmACKwuA5XhhIAQEAJCQAgIASFw3AqsP/zpD/nkbT/XK3T2oiV88wPX0eP5smJCQAgIASEgBISAEDjuCYjAOu6XSF5QCAgBISAEhIAQONEIiMA60VbsJb7vPbt28OGv3cBYs8FvXXolv3fl1RgYL3E0+ZgQEAJCQAgIASHwYgREYM2R/fG+L/0z33/iUT3bBZUefnzdx1nS2zdHZi/TFAJCQAgIASEwuwREYM0u71/Y0ySC9QtDLw8WAkJACAiBOUhABNYcXHSZshAQAkJACAgBIXBsCYjAOrZ8ZXQhIASEgBAQAkJgDhIQgTUHF12mLASEgBAQAkJACBxbAie1wBptNvjft9zE9x7fwv5GnTTLcC2LdfOG+a1LruAtp56OZZgvmfB0GPDWL3yWB/fu1mN85u3v4u2nncG3tmzmr277OY+Pjeq/Xz9vmD+4+rW8as3aZ0/uVYM2n7r9Fq5/8D7Ue6r3OnfxUv7Xa9/IWQsXH/adwjThq5se4tN33c72qQnacYxpGMwvV3j3mefwm5dcTp9fOOxnD/UVe/26jVz/7ve/4L6H9u3hv/3we3o+amzLNFlQrvDadRv4dxdeyqqBwSOyysl5eN9e/ub2W7h5+9NMtJr63oLjsLJ/kOvOu0C/Y9FxDzvG4Vhes2adZvSlhx9gpFHHMAyW9/XzHy65gvedfe7LWruXvOjyQSEgBISAEBACMyBw0gqsGx95mN/8zo00o+iwGJQwedupZ/C3b30HnmXPANULb3m+KPiT176RHz75OD/ftvUFN6vnKWHw369+NXfseIbrvnaDFg3Pv5TQ+qs3vo33nXXuc/5pR3WKd33xczxxQLQd7oWVAPryez/I6sGhF/zziwksJY6UEP2LW35GlKZH5PWPv/Ruzez5157pGr/+za9x6zNPk+X5EVku7unlr974Vl69Zv0L7nk+y3ecfhY/2/okk+3WYcd77doNWtBWPO8lrZ18SAgIASEgBITAsSRwUgqs539ZHwmgEj3//erX6GjWS7me/xzbNEmy7IhDKfH0njPP5ZuPbqIWBEe8b6BQ5GvXfkg72B+8DhVIL/aulyxfyVfe98EXRIpeTGCpiNU7/uWfjihmDj5PCZp3nn7Wcx6/dWKct//zZ9lVq84IoYpo/eXr38J7nycgZ7pmhz5E+Xn9wdWvmdFz5SYhIASEgBAQArNJ4KQWWI+PjfD2U8/gNy6+nNVDQzqdpiJAH/vGV3Q6S10bhxfw3Q/+Gv2F4lFzf74oUONftuIU/vR1b9RpSBUN+t5jW/hP3/vmcwSVSr29dePp/O6VV+toUyOM+N+3/kyn/g5GkD56wcX86Wvf9ByB9anbb9ZpxN+54iouWb5Kp9+m2i3+100/4f/cd5eOHqm/u+E9v8IVK095znxeTGB99t67+M/f/5a+X0WZ/s873sN5S5fp8XZWp/jp1if5yqaH+PcXX8abN5z27Ljq2b98/ee4b88u/XfPn5f6u921Gp++6zY+d/89Ou2orl7f15G2C5Yuf3aswwms9fPm89dvehvnLlmq77t75w7+3Te/xo7qpP6zSj3+4MMf1SlSuYSAEBACQkAIHE8ETlqB9cc/+zEfu/Bi/SX8/Ov2Hdv55S9+jlYUvSzTzeeLgt9/5TX858tf+QKH9L+85Wf88U0/1q/h2zaffNPbedcZZz/ntVSa7qM3foWvbn5I//0rFi/lGx+4jrLbSYH93V23sayvnzes3/iC8VU07M2f/wc27e+IxsNFmmYqsM5fupxvvP/DR6yVOvSlP3n7zfzRT3+ohdiRUpsH71fv9t4bvoBKJ6pL1VepOjDHtPSfn89SCblPv+2dL3iPn2x9gg985Xot1oquy1fe+0FU1E4uISAEhIAQEALHE4GTUmD9W4B316pc89lPs78+3VWBdThho97lzp3P8M7r/0nXg5Vcl6++70NctGzFC17ze48/yge/er1OM6pI0o+u+ziLenr/renofz/Uqf1oBdYDe3frNN/BtKWKHClxc6Ri+8MJol897yL+/PVvetH2O999fIuuPVNROhUxVA28z1iw6LAC60gsx1tN3vi5zzxbi3ak+2YETW4SAkJACAgBIXCMCMwpgaVO6/3DPXdyw0P3PxtJeTltYw538u35NUpq3Q4VdC8msA4VYjN5L3Wq8NuPPqLnpESSOiWprqMVWCp69kc//RF/ffvNzxapq3Tf69Zu4P999esOGwV8cnyUN/zTZ1CC58XmdOi+fT6vv33LO56txZopy5ned4x+X2RYISAEhIAQEAIzInDSC6yD1gZ/c8ctqILs559ym4mQORLJmX7Zd1NgKTF0/57d/NnPf8It258+7Km/oxVYan5pnvGXt9zEX91603PGVDVd6hDAb1/+yufYIhytGDzI8NBI26FF6jNlOdP7ZrT75SYhIASEgBAQAseIwEktsFSt1Udv/PKz0SpVs6OK3n/5jLP5yI1fnrUUYbcE1lizwce/8VVu2vaUFooqyqRqtX7niqv5zD13aIuIlxLBOnRvKS8s9Qx1QODgdThLCxFYx+g3UoYVAkJACAiBk4LASSuwbntmG9d++Z91XZEqwP74hZfw25ddpX2TZrsGqxsC6/kn9i5dsYq/esNbWTM0T2/El1OD9fydrKJZX9v8sC5gP1iU/nxLi0NThOpU4I3vv45zDrGVONxvx/OjT8qu4brzLtS3zjQyNdP7TorfTpmEEBACQkAInLAETkqBpU6YvfuGz+sUmhIGf/a6N6GKsA9eJ6LA+ts7b+N//Pj7OnJ19Slruf4973+OQWo3BdZBTq044ne+/21uePgB/dxDbRGeL3RmUuR+6AnA59dtzVQ4zfS+E/Y3Ul5cCAgBISAETgoCJ6XAOlRADRVLfO9DH2Ht0PAJLbAOFVCHRn4OTurlCKxP3XELFdfjA+ee94L2M8pB/jWf/bR2nVfRv69f+2HOW7JMP/ZobBpUylF5Zh00JH2+IepMhdNM7zspfjtlEkJACAgBIXDCEjjpBdbhTrgdKhpOlCL3IxWHq52nCt/fc8MXXnIN1kGPLMXiYxdcwjtPP1PbQ6hTl3/8sx/xLw/epyNYytDzh9d9XPcDVNeRjEb/y+VXaWNX1edxtFHnq5sf5s9v+SnTB9zrVUrxX971flSa8+A1U+E00/tO2N9IeXEhIASEgBA4KQicEALraEirRsbKw+nQJszK/fyf33Utw+Uy9+/exX/4zjeeLeKeaf3Q4d5hpl/23ajBOtQoVL3zZ3/pPVy1eg37pqdR//b1Rx5+1qbhv2nD06ue88ovZjQ60zY8yvzzH9/x7mfNQdUDjrZVzpEMSWfKcqb3Hc2ekXuFgBAQAkJACHSbwEkpsJRD+Fc2PchvfPvrh7Ux6PMLqPqi5zc2PlrTypl+2XdDYKmo21s+/4/Ptok5dCMoKwV1orARhs/ZH0psKhbqejGB9fkH7uX3f/hd7Wx/pEu1/lHtbQ5Grw69TxXCf/Ar1z/bMudIYxxNs+cjrcVMmXf7F0XGEwJCQAgIASFwNAROWoGlIPzoqcf5r//6XZ6ZmkQ1Yj5lcIhfPe9C3nXGOfzDPXfwF7fepEWF+uL/zUsu59qzXzGjFjEHAc/0y74bAks9UwmZ3/rOjbp4X7m9q5Td69dv1D5Ve6drfOTGr2gBdtCO4nevuJolvX3/psBSN9TDkC9veoB/uu8etk9N6FY0SrQpQfW+s87lYxde8qJsVJrytme28ze338K9u3dSDdr6uWXP0/0eFfc3bzztOYX5h27UmbKc6X1H80sg9woBISAEhIAQ6DaB41ZgdXuiMp4QEAJCQAgIASEgBGaLgAis2SItzxECQkAICAEhIATmDAERWHNmqWWiQkAICAEhIASEwGwREIE1W6TlOUJACAgBISAEhMCcISACa84stUxUCAgBISAEhIAQmC0CIrBmi7Q8RwgIASEgBISAEJgzBERgzZmllokKASEgBISAEBACs0VABNZskZbnCAEhIASEgBAQAnOGgAisObPUMlEhIASEgBAQAkJgtgiIwJot0vIcISAEhIAQEAJCYM4QEIE1Z5ZaJioEhIAQEAJCQAjMFgERWLNFWp4jBISAEBACQkAIzBkCIrDmzFLLRIWAEBACQkAICIHZIiACa7ZIy3OEgBAQAkJACAiBOUNABNacWWqZqBAQAkJACAgBITBbBERgzRZpeY4QEAJCQAgIASEwZwiIwJozSy0TFQJCQAgIASEgBGaLgAis2SItzxECQkAICAEhIATmDAERWHNmqWWiQkAICAEhIASEwGwREIE1W6TlOUJACAgBISAEhMCcISACa84stUxUCAgBISAEhIAQmC0CIrBmi7Q8RwgIASEgBISAEJgzBERgzZmllokKASEgBISAEBACs0VABNZskZbnCAEhIASEgBAQAnOGgAisObPUMlEhIASEgBAQAkJgtgiIwJot0vIcISAEhIAQEAJCYM4QEIE1Z5ZaJioEhIAQEAJCQAjMFgERWLNFWp4jBISAEBACQkAIzBkCIrDmzFLLRIWAEBACQkAICIHZIiACa7ZIy3OEgBAQAkJACAiBOUNABNacWWqZqBAQAkJACAgBITBbBERgzRZpeY4QEAJCQAgIASEwZwiIwJozSy0TFQJCQAgIASEgBGaLgAis2SItzxECQkAICAEhIATmDAERWHNmqWWiQkAICAEhIASEwGwREIE1W6TlOUJACAgBISAEhMCcISACa84stUxUCAgBISAEhIAQmC0CIrBmi7Q8RwgIASEgBISAEJgzBERgzZmllokKASEgBISAEBACs0VABNZskZbnCAEhcMIQiIKA6eokA/OGMS37hHlveVEhIASOHwIisI6ftZA3EQJC4Dgg0KpOcM+Pv8P+7ds49YJLWXPuhfjlnuPgzeQVhIAQOJEIiMA6kVZL3lUICIFjRiDPUrbccxtbfv59Jp7aRKs6RXloEUs2nMnZb3w3C1etwTTNY/Z8GVgICIGTi4AIrJNrPWU2QkAIvAQCo7u38vRPvsNj99zO+MQISZZgZDlGktFbrFAans+6S67ktGveSql/+CU8QT4iBITAXCMgAmuurbjMVwgIgWcJxEHAU/fdxgM/+AbN3Vup1qrEJqw/4zRWn3IKjz60id1PP0PRsqmGMae/6vUsPvM8zrn81VKbJftICAiBFyUgAks2iBAQAnOSQJ5n3PqDb3HLF/6ewXaTKjGhmXLBZZeweuM6fL9Au9lk8wMPsfeRrZhpTi0IGF69hnPe8h7OeeXr5yQ3mbQQEAIzIyACa2ac5C4hIAROIgJZmlId2cfd3/0aj9/0PQpRk2x4kPVnnsaqdatIs5jMMHBcjzCM2Xz7A4xtf4Z4ukacZKy++NVcdd1vUuofxLSsk4iMTEUICIFuERCB1S2SMo4QEAInBIEoaLPn0S3c982vsnPLfWCH9AxVOPfKqyhVSniuQZqGNFpN/FIZ2ytgOUVGtj/Dpptvoz4yTqEyhL9oLVe++4MsXrcet1A8IeYuLykEhMDsERCBNXus5UlCQAj8ggnURvfx8K0/4Ymf/ojW3p1gJSzeuIr1F5xNoVzBtQyC6QkmRvdQrVYZGF5A/7xhUqeEa9nE1QaP3PMgz2zdSZJYDC1ewbpLr+DUy66mb/5CDENOGf6Cl1geLwSOGwIisI6bpZAXEQJC4FgRaNWneeqRh9l5yw956uF7CNs1BgYqnH7umcxbtgS7UCQixc4idj25hWB6kjRJsFyfnsFhhhYtx/HLZFikYcbWLU+w4/EnaIyPY/plTjnvCk45T3lmXYBfKh2raci4QkAInEAERGCdQIslryoEhMDREUijkN2PbeKRO3/M01vux9gzRmIbeAMVzrjwXJasXEqaRFgmtKa2MTk2xuT4FK7lksQRlm1iGDnlYg/LVq8nK/RRDVKKXoWJ3XvYcu891MfrpCH0Dw2z8RXnMf/M81l13iVgSm3W0a2W3C0ETi4CIrBOrvWU2QgBIXCAwPi+PTx2+8/Zdv/tjG5/FCsPaTcizrrgfJZuWEPvcD9B3CQJG7Tqk7TGniIMI6LIwrR9ojDS9VjkEUaa4ZV66VuwjN4Fy/CLfUStiOnxKR688wGq+8YwojaOYdK7ci2nve4drLvwMjypzZL9KATmLAERWHN26WXiQuA4IpBMgj3Q1RdqToxy87/8PU/cfhOebRIGEWe+8kKWr1qB5dskWUgSThPWJ9i3cztZFpAb6u9tDMOm3W7jezaOleGYJlEUYdguQwsW0ze0ENvtwXSKZKnFow9u5qE7bsfDxPUrzN94Dm/9rf+KX+nt6pxkMCEgBE4cAiKwTpy1kjcVAicHgem7gQyCHdB+GsLtgAFmAfxVUFgF3rLOj/PSRFdtbD8/+tyneOKWH+rCdbfUwxXXvI6eFf2YRo6Zx6TtGqN7tlEd24uZRGReiRSLIExJcwjabYoFD9c2cW0L28yJ203SOGJwwVLmr9yAWRokNVxsw2Jy125+/v1/ZXJ/laF5i1l+6llcee2v0bdsBRjGybF2MgshIARmTEAE1oxRyY1CQAi8bAJjX4Hx74C3BJxBcBd0fuw+iPZ3fuJRaG8Fw4EFvwI9F8/4scqCYXT703z37z/J5K7HKPsG5cE+zr78csrDC8iyKSwyonqV0Z3baEyNYZPieQ7txCPJTaIkITcM4jii6HnkaazkIL4FJUelDDMSDKzyAP2LluH2DJKnBoPlXsZ27GPzfZvYtX0XSZSxeN3pXPhL17LqrHM7Vg4itGa8lnKjEDjRCYjAOtFXUN5fCJwIBOr3wcjnweqDvleCPYPUWfspqN0C/kqYfy24C4840yQKmdi3myfuvZXbr/9nPAewYlauXcE5l1xA4tmEOTjZBBP799KcGKddq+E6NjkQZSo6BZZtk5sGpmUSJxEFzyUOQ6I0042e/QPRrJyU1MixXIfy4EIWL12NkTskYY6ZWTz12JM88cgWWtUAx+/ljNe8ntMvfxWDS1ZgOe6JsGLyjkJACLxMAiKwXiZA+bgQEAL/BoEdfwThLui9HIobjh5X7Wao3wuLfh16L33u5/Ocsb172Ln5Pjb99DtUdzwFZoZXLrH+jNNZsfYULNcijNsYpIzu20xjchLftMjTTNsuTLVDgsyglILv+2RGRponBEFApVjAyHMiFdlKIU1zbNukXLDwnBTyNplRwPYHGF68EsvrwXWKJGHMtiefZOsjj1MfmyaLEpavO431l72GRWefx7wlyzEkmnX0e0E+IQROIAIisE6gxZJXFQInHIHarTDyL7Dw1zp1Vi/1qt8P07fBKZ/opBaBxtQ4u7c8wFP33snWB+6GdgMjbjGwYSnLV69j8YqVmLaFmUWkzUn27Xia3BglCpWw8ggile6zSdOUPE8p2xl5apIYEFsp1ZpJf69JUYkxMybOIIpsksTEMFN8P6VQSLFMm3ojondgmJ7+hfQNLCLNXUzLY++evTy96VGqO/aQTgfYhRLLz7+IDZddSf+SFQwuW/1SicjnhIAQOM4JiMA6zhdIXk8InLAEon3w9H+CoXeCv/zlT6N6k7ZMYNnvk+c5Ozffy88//ymqe3fpfoGGZbJmzUqWnnMag/PmkWUJSdykVd3P5L5tOEaEkSdEqU0zsYhSEyPL8YxU/2RGTBy5RLlBw2gThIvx3UnKeYZnJTiuoyNeQZiQArZrYzkmrpNh5DFZCp5Xobd/EcW+Bdhen76/NjHFtk2Psv/pZyBKyAxYsGYN57353ay66FUvn4uMIASEwHFJQATWcbks8lJC4CQg8Mz/7BSv917WvcmMfgl6L6FpX84dX/snHrnp2/q0H16By66+ioUL55HaRfp7fWoTu5kY3U4YTBAF09gupEE/cRITJREYKbYNppljGBlx6jE5GVLpG2Tv9D62bctYs9JjnueSx8p+wcTxQjAD8twgS3ziyMHxc3wfzBySJAfDptw3zLzhxRQqg2S5S9wO2fHUNh64+z6iVsBA3wDD68/gwndfx6IVEsXq3gaRkYTA8UNABNbxsxbyJkLg5CGgUnq7/gyW/m535xSPku77Mv/fX7fJWxPUJvexZPVqTr/kUgq9FQoFGys1aEzspTHxDGbaJM0DGlGIWyxRnTSxjBTXSrR9Q25AmGYESUoYZRT9IYIoZe/0bjY/XOP8s4dZ3t9Lqw1JroxHYxw/wzJUDZdNHJmkWYzjGni+h5GjI2eO41Ku9NDTvxinNA8sB8t22L97lHtvvoOJXSNUevqZv/EMLnvn+1my/jTpY9jdnSKjCYFfOAERWL/wJZAXEAInIQFlx9B+Bvqv7vrkxh/4H3z/S9NUaznzFg5x7pVXQKVCbuXkaZOkPsLkvp2k9RoldQowNag2E1LTJ85rFFyTouNg5SZhZNAKDYLUwLPbFJ0KrTChlkyxY3vG2af140chbRKdOjRSD8v0cBwD24kx7YgwzEhiA9NUIsvBc2wt4rI0Jkxs5i1ey/xlK6i22jhWASuEB267nyfu30TBLUBfL1f9ykc49dJrsF2v67xkQCEgBH4xBERg/WK4y1OFwMlNYMcfgr8Giuu6Ps9w1w3c+A/fxy+dzYWXX0RgWQRGp04qmh5h355HsC0LYoiClCxzSDObVjul3DONaTrkuSpWN4hDZWtlYWJTKYdMjTfoG1zAzskd7Nhhcc4ZQ1pgpXZIoho9xz556uv+hJYb4BUSLNMhCtHO78rioVTw8VwTI08xTZswM/DKfSxesRrHKUPq0qq12fXE0zz10BYmGw3MYoVlZ5zDxW9+NwuWr8YvlcUzq+s7RwYUArNLQATW7PKWpwmBuUHgsWth4UfAKnV/vvX72Hbn9zALryGzUmITfapvcveTxJO7sT2TpvJUsItkuUWr2cJWDZt9D4eIIDFoJQZRamCQ46sidzMlTBNsq4coM9k6sp1mayFLFxv0WRYFp5P6y4wcQ7XNSVJd6O44nv43I88Is5wkzcnyHNcx8R0Lw4iwHRsMVzvVL1i0CqfYR5zZ+rNPP/YkTz24mcbopD7B6Fb6WXvJKzn71W+id8ESvEJB7By6v4NkRCEwKwREYM0KZnmIEJhDBOr3wJ6/g8W/cWwm3XyE5vbvMta4GsuOmKqOUpsaxQjreHlAO4fc8GkEOWGU4rsGBSfS6UMzGaQVRYR5Tm4b2GS4eYxr5DQzg6Bt4XglJqMq+8dKrDmlgNlsaPFjOzkFN8E2I5LcIE5d4tzDMVMcJ8OxbQwTwigmijMsy6FQMLDMGDNX5qUullOhZ2ARXmmIEBvD8WiPjbP9wc2M7thNoxZQqgzQt3wlG173Fk694DJcv3hsOMqoQkAIHFMCIrCOKV4ZXAjMUQKPvRcWfRzMYyAOGvczufU2psNzmJ7YSbM+Qp6GZKqBoGnTTHOa9TaO6eKrWisj05GkLA2o1cu4LliWij+phjd0vK8iCK0EElWc3sdEa5Q9e2w2rC/iRm2mM5coTvCzkD7PxnUsLdKaiTp9aGpxVXRU8Xuoa7Eyw6MZQpollAoWvgu2BWmiImBF+voX41eGMfwe8jyjWZtmbNceNt31IGG1RalcYfjcc3jluz7K8Io1c3QTybSFwIlNQATWib1+8vZC4PgkoCwaVP1VYW3X3y8bvZGRbfvYP9FLqz5BErVwHAfDdKhNN2i3LFw/wy+kYMSQK2VTIGhmRHGDUrGI47qkifpzrG0bkiTGK/tkkYo6lRlvjbB3r8upGys4UZvEcGkHEVEQ4Fs2Bd9FlXmpljlxYutC94wIv2jheiZDM/taAAAgAElEQVR5luqfODaIIpNKyafoW6RZSJIlGLZBT/98CqWF+H4PjlUiaMSM7N3PIw88zMTIKEW/h+VnX8D5b3k3C9dukFRh13eSDCgEji0BEVjHlq+MLgTmJoGxL0OwE/qu6vr8o61/zuOPJ9Tqtm5jo1Jx7SCm1Y6xLJc8yilVHJKsjmFlZJlFfTrFtXsoFurEqimhWcQwPYKwTZwGFIrKz8olaZt4blFHsPbu99i4oYwdtEmiRKfzYpSIa2KS0ltw8K0UI7eIM5NGHBNmKl2oUpLgGZmuvUpyl3p1mnKxSKXHI0obWF5OlMS4di/9fUsolxeTZi6m7VGtTrL5/vsZeXQHhUoFf94CznvTO9lw6avklGHXd5MMKASOHQERWMeOrYwsBOYuAdXcWftg/V53GSST1B/5Y+57qIDrFXQRe5qZtFsxQRjRU+mht9dgYnwa0yiSpAZh2MYrmuTEeFaGZRZoBQbtdobrexQrLoYZY5g5qRJYhRITrXH27fPZsK6M2Wpg5RlxZhCZHonh0G42yIIafZ5ycs/JTYsQh3qQkOcmFdejoFvshLoQv+CWGd03odOMS5cvJEhaGIaqzVIO8QP4/gIWLV1LvR0R5QmubfH43Zt55MEHcUwHwy2z+oIrueq911EamNddpjKaEBACx4SACKxjglUGFQJCgO3/D7jzoefirsGIdn6GrZseodFYTDtKSTOLqeo0xWKBBfOHmBgfxS1lZEmBehXarZRKr09PH7RaI8RJmVyZgaaWTikqc1DHt7XtgmFGpKGFX+hhsjXOnj0u69dVsNqdU4hxnhOkkJkmWZqSBm2ysI3rZjpVqMxEy5V+giCjNlHHs1y8Uo5XysgTcAyPViuiNt2if2gY04gplVLy1CJNVbm9x+qNZ9KOM3LLwTQcHn9gE3ffdBue4VEqDTLVjHjrdR9lw6vfgO14YuXQtZ0lAwmB7hMQgdV9pjKiEBACikC4G57+jzB8LXhLXj6T2i3s3fRVntm3hDxwSHKTyVqDQsGjUnZJwyqlos1owyZNYuIwoq+ngm0ZNBvT9PZUGGt6pEmAX7AplwqQ5boWy3NLZI4STKauiRprjrJ7t8vGDb34cUSSpJi2QZ4ntMOG9rdS6chGM6RRb1P0PcoF5atVJ8tiTKdIK1TCS1k4dE4y9lSUiahJsxkz3Ujo7e3BpK37GDq2iWE5RLnPshWn0lYeXYZFX6GX6t5J7rvtHsb3jhJFbfxikaVnXMArXvsWFm88E690DKwwXv5qyQhCYM4TEIE157eAABACx5CAatA89lVYcN3Le0hzM80n/o5Hts6jnXrE1TJh3KRY9vCLNnHShjQiTWMarbJ2WC+WlLt6ioGDmReYrobETi+lsoPnZeR5hGWYOKanjUdxAogdXK+Hkfo+LbBO3dhHURWrZxlJFmHmMbaZaR+sKM4xrAKtRk7QVEKpQbmQ4vnoaFdmKg+unDyxKPqmtmtQLXVsx6HdSqhNq+hXgZ6yEnWqViwhThwsq5/+ocU4Pb1YRpE8cohaMfffeScTo7toKYd6ow9/4VIue/+vsfb87kUIX94iyaeFgBA4lIAILNkPQkAIHFsCO/4nRKPQewUUXkJj4+k7aG+/gWe2F9g3PY9WBF5YoFROsdwmcdYmU3VRbY/plsGCyrT2nML0iHObMDZox2gT0Hn9Q53mzlaiGzyr1KBpWliWShNmGFkBxykyUt/P3v0F1q0r4aeJTgGmuRJBGXmq3OFVcXtKrtKGTXVi0KYe1MmMhGLBxiHDMSHNVTF7RtBKcE2HUtHDdVIMIyCMTeptF9MMceyYSsUniWM8u0SGid/Tj18axnYHwSiQRDFbn9rClocfoDARE/hlVl9+DRe+/h0ML12hDVDlEgJC4PghIALr+FkLeRMhcPISmL4D9n+e3J6PMXANWDPwxwqeIdj9VWr797B/ZIha3acVqLSbQf9gTBpbGKkPmU2j3SJVhp6eSUlFrSzVHsckjFOiRDm9u7oBc7HQh2nRiWzpHzANS4ss1cuQAwJrtL6PvfuKrFtfwk9iclTESwmrTNdfocRVlmsH9+npUPcnTPKYMG6TJsoAK6ai7CBsC2XgoIRTGATauqHge/i+h2UbJHlCq5FqC4liqUSprE4kNrAdgyzz8Ap9+OVBiuUhbKtIs9FianyKp+7bzN5de3Wbn7XnXcKFb38PC9ZtxLTsk3cPycyEwAlGQATWCbZg8rpC4IQkkKU8s+kuJu77U1YsG6e04Hz8gVXgLuj8WGWIxyHar3+SqftoV3eye2+JqdZiWs2EoBVScD16K0Uid5Qk8IibPmELvIKF5YXYhQTyEmGo6qaUkaiJbXtYyrQK8EvzMCxlNNqJXhmGEl8mpmGTKYGlnNntEiON/ezbX+xEsBLlpaWiVRmZ+v80U31z9J/JM2rVtu5vmOUJWR6TJQlRGGIbJq5tYNlKFCoLiVyfdGw2E1ynRKlk41hN8qyAafQwMjqJ5eYMzS/rE4aqMD43wPYKlHqG8YtDkJXIc9XLsM7Whx5i/9ZthGFCedlqznzd29hw0ZWUevtOyC3S9ZdOpnQU85iY3Xb9ZWXAk5GACKyTcVVlTkLgOCKw67Et3PGtL1Hb9QStib0sWjDFvAWLOP3cpTjFBp5dxbR9wnaTeiOj3QgJQ4c8W8h4HeqtUBeHV8o+RdeELKaeeCRhQBbHFAueTuEVSr5K5NEKHKIo0gXsvufqaJHqOqjTb+X5qCBPJ4qlS9C1CFMCKbFTHRFz3CIjjZFOBOuAwDJyZb+Qk2thdUBkKYFFTq3W1tYMeRZgqSbQlkW7HRCFMWkUUvDRdV+ZoVroKFNTh7ANRpbRUzKwHCXCTIJIRco8RkerLFy4AN8NiZOAzMhIsentWUTfwEqS2MawbPI4ZOfWJ9h0/0M0qxHl4nxOWXMGq1//Rtacex6GPceiWbVbIdgBwdMQPANpQ68vziD4K8E/RalpGHrbcfTbIa9yMhMQgXUyr67MTQj8AgnE7RZP3f5z7v72jTQm95HnDfaP7+W8yy7m7IsvIQhDfM8gS9sEjacYG2/pljIFxyRqKzFSZKo6SaHo0tfXQ5oFRNq13WV0rIRltSiXE2xbOaiXqVZjktTRNU+u62lxZSslpeqsDAPTMDE8lSJUgkYJLOVyoJrlWCrORa6iWrmvU3EjzRHtg6UElpfGyteBXCUKlahSIkvVYOkzgjnVWtCpf0pVoX2ov9OVkDIMmygIIQu1u7tpZpiWKna3CIOE5nSIZ/u4fgR2G99X1gxlWi2X0ZFJKr0xgwO9hEFLR+EMW/l+uQwOLsbyKuSORSuOmdg3zpP3bCbf38RqJEzNH2Lt+Rdx6VvfSf/CpRiKwcl81e+Fkc9DOAK9F3esQZwFYPd2Zh2PHYiMjkDjASidDvPfD/7yk5mKzO04ICAC6zhYBHkFIXAyEVB1SnufeJQ7v349zzx8N0YeUm1M45eLfOAjH8Qp+iR5iqmczttV9o88TaM1ymB/j7Y8aNRi3fB4ZHyUod4yrqHqnmIMy6WZQLXewrMs+gdKusegEjSqXU1uFNk/Xmdeb0lHrZTIUhIoyVJMU6UKbQy7jKVEjq1OGCqBZepWOgYqb6iK3H0cW0WwVIpQFbmXD9RgdYrcVfRKGWmp9KCRdQRWrRHoOi7SJpmKmuQZSZpiOj55rhpItwlbAZ7raEGphKJjpboQf2R/S89teLiPPFepyBzbcvU7j05NUHR9Fs2bp0VWlIQUSiUa7TaLl5+KW+qn1gbf68EIUr71xS9C0MJIbQyvQMsqcs17P8Rpl70Kr3gSWjko4TRyPbQeg97Lobh+Zr9Gqh5QRbvmvQPm/fLMPiN3CYGXQEAE1kuAJh8RAkLgyASidos7v/5FHvj2l8nSaSIzYvmaDZx27rkUymUdyTHyiLhVo1XdR240yI0WQRBg22XiyGdqukXvsI0ZBVQcF8dwqTZSaoFF7jgM9Y0RhaqtjRImBar1kHaS0T84SNFUxei5Fl6GpQxFVRRLeViB41WwbRPLMnS2SKUHwdapI8PMsPMChuUx3hxn9z6H9ev6KCQRqZHq6JWuw8pUcZSq11LzgHoz6sSy4gaWPhGoBF9MmGQkCViGSxwntOoNbSXR1+diOS2SNMY0ewjbFtWxFn29PTh+RKEQEucB7bhEUG9ixgaD/f1YTkyU1PGLPkFWxveG6O1dhuGUaScxhpdxz4N3MXXrZlLVvscscvZr3sqFv/ReSv2DJ1cvQ5UKVJ0CVOrvpbRjSmpQuwnSAE75C/l1FgLHhIAIrGOCVQYVAnOTQKtWZdv9d/Hjz/41aX0ct8di/toVbDj7PEr9Q8RRgJvWoTlGuzFGlAakqXJRd3UbmVq9gWnbVCoFDHsSsiJ5WtKn7JJIpQJN3TfQyAOSzKfeNklz1cPP0tEh21En+5SoUhEqJaIsnaoDFc1ycN0irmNrkafSfCqMZdiubnWjVFLRdwmjmGZq88yeMU5dtxo7apApXyuVIswSMmXboEVWp/C93WorrYXrKEf2iCwNtSGpQQbqBKP20GqTYTCyfxrXL+F4Bp7bwrXqWEYvQdOm3ogwDOU8b2svrTxvk6cOtalUO8/7BZPeflVfFugUZ5bYFAtDlHoXkNklIsvGLhTYce+jPPnwFtqTTTLT47TXvJGzrnk9w8tWYh4o9j/hd+e23wN3CfRe9PKmMvGtjkhb8KGXN458WggchoAILNkWQkAIvHwCecbIru08fNP3uP/H3yZtNxjsq7D6tNNYuX4jXsEhiqdJ4hpxME4aTujapCSDOFTGm6oWy8QvGNheRJrFYPgY2NSqNV271FMpghFj2+pel0Yro95MdWubSqWsewKmaQvbKehojRJZSmDlSmDljo5UKYd131Eu7CoApWwaLLAdLbBUGlH1AFR+WfXIYNf+KU5bvxorrJGkymwh1xYNeRrrE4O59sfKCNshWZodeC/1bzGGqtlSxwBTFeVSLX1CLNtjfKKNZbq0oyaunVMpqnY3bRxHGZeG1Cba5IlHqVzCK4akcQHHRdeeNes5jmPhlZRBqaVb6eS6QXQPhfJ83MIAmelrC4qJvfvZcs/DTI5MkWQ2i9efzllXvoZTLrocvzADi4yXvyOO3QgjX4DWk90pVldp2X2fhYUfhp6XKdaO3Yxl5BOUgAisE3Th5LWFwPFCoDE5zpP33c7WB29l5yP3UJ0c4ZT1GzjjFefTO7RQR02MZBriCZr1PcRJndxKSFOVQrO1UWcaWdiWQ6nkYJpt0iyj1S5Sb0zpXoKub2pLBZXaU4GnRsMgzR3i1KJUrFAuebiWivSEmH5HYOmjgoaqr7LJc1XorbyuCvieg6MtGfJnI1iZbn1jaGd3DIeJZsK+sRqnrjsFK6qRpomOQClRpVrhKMd4XfieZx1/q0TZPqghYwxUAXxKotJ26mVRDu0Bjl2gWo2wTJ9Wq6Yjdq5doFyJMKxJ1VsIzygTNnzqtRjTjyn3gG0VyFKDJKvRaDSxjB5KlRzPU67vpp6bSQnPH8L3+4krJeWqSlBr8tTmx9n+2Fbs2KJS7mPeFVdx5sWvZMnqU09MY9Lpu2HfZzqdAZQFQzeuYBuMfwtW/Ql4S7sxoowhBDQBEViyEYSAEHhJBFS/v51btrD55z/iyftvJZgexSTk9LNPZ8XGU6nMW0A7DnDMNrQnCKp7sQ1VXwTtTJ3Ic2hMqyL1ENfJqBR9oijHyj3CMKMeNKn0qqhVhu0qp3WHNLGoT7f1SUG/2KNTi57r4zoGnp1hGRm563WK11XkSgssi1wVsSvZY6jThcrrytA+WLr2ynZ1WxvDUlLMwrR8RqcjxqpNVi1fhKdSmjp+dVBgqTRhpN3clXVDrAWWcmdXUTGV5lN3psTKcDRTVg7KmiHAsjxqk5Euoo/jlo7SKV+sNGnR2+tSKpjE7QDdN9pyqdVbel1UWjDNA3y3h2YjIo4D0sSmXFFtfdTpRtW+x8Yxi9pRPqusondgkDCMSaKUvdt28cSDj1AbncDxfOatWMcp517GWVe/luLA0IkltHb+ia59Y+C1L2nPHvFDe/8O5r0dBt7Q3XFltDlNQATWnF5+mbwQOHoCygtqZPd27v3Bt9n58AMEE+NkSUCh4rHh9PWsO32dKkgiVik4o0HQ2EEWNDGTiFazjeNXaEQwMdGgp1yhWEow7Sbtdh3fHqBVt4mjFLfcxvWKmLZHmlq0g5xaNaSvf0B7TqG8qzJlMlqgUHDwlIZSpxMdl1wLK6dTf6VO+KmKdyV1jAK+7+Kq5sqq6EodJbQ6KULU6UJDtc0pMdXMaaUG/RVHCyx1mypkR0ewVBF9rP9fCa+o1RFYlrLoylTtlRI9iW44nWrhlerUpmO7TIyoRtEuaRqQ0yLNI9LYgcTGNsHzUlynpUYlSwpEoYrkTVLpUSKyR9erqZRh0HCYbkxQKJn09Rf0Sc0siSj6Pra/gXacUegbwnCLBEFCo1rn9ltuw907pnso9gwtov+UDWy86jWsPOtc3BMlbfjEh2D4/f/XguHot+/hP9F4CNIqLPntbo0o4wgBiWDJHhACQuDoCIT1aX76hU+z7b7bsMMm1eokA4sWcNoFF7Dy1A1MNZTgqtPrG0zufQrXbBMnGWGUUqr0UZtuMllt0NdXoVJyCIIQx/G1meiOHTvxigXmDfVj2zGxMtU0S7oxchClzJs/SLU+zUChRJhmBHGCr1rMlEo4tqlTeR3XdlWj5OsIVyeapeaYExlF7Y/lKYFl5ORKOZk2mWGSWarxs4qUlUitHvzKAGFrEtojHYGl2uRoo9FEpweVmFNjhs02WZLqGiz196reStVdKdd3JYhUKlLZSSibiImRmhZxSdrCtEI9RhwpZaYaTkMc1/H9lFLZ1SaqUTJNHJSpTkb0Dcb09vs0qp3IFYZLsx2SJgn9fSXKBYOgWcdUDaINj8rAYjK7QpiZFMq91JttNt16F09vfoQey8FyCgxvfAVX/srHmL9yzdFtgl/E3crlf/vvwaLf6P7TVReB8Rth7d93f2wZcc4SkAjWnF16mbgQOHoCKiU2+tTjfOkP/wtxbT8uESvXn8K6816Bv2ARU6kqQk+wogmSqd3YYR0zychsj9wpsHd0lHbYZv7wIAVfRXmmsY1F7N+TaRG1aNkApf6AOK1hxiWiyKFeT7XTu1NUvQVrlHs8zJaji9NVxZPtF7TnlTIQVVEpVUelIleG4WEaLoapolgq/pQRGcojy9En/tS9uRJflq2rpnLLwlGF40aRQt9iBhYuY2L/NtqTO+g4uSs91Gn8rE4GqgJ3la4KGy3tGq8K0PNUpfCUcIq1DYTqFaiEmeovaJkG1bE6nqNaQQdYphJqqqYs1S1xlE1Fs9HGsB16Kg6+O0Ua9movLSUa9+wa16cLFy5xSJThqtdPO/CpTrVJ4ojeisdgr08Q7cFz+khij0JxPoWe+eRukXYc0+rtZeKJJ7npSzcw6JaJzB4u+OXruPDN7zj+vbJqt8PEdzv+Vcfi2v0JWPMpsAeOxegy5hwkIAJrDi66TFkIHD2BnHZ9mqfuuJkf/O0nKLudg3nLN65l1SvOxS56uHmIm9SJ22O0m6MkaYPciskNgzgoMj2mojQ2w/NzvFKLIIpIKVEbbxG3YGCghF+OiLI2aVogCHtoK+NMAwoFD8dxtLhRl2m7uqGzSqHZjo9fLOB6rq6JSlRC0FD9BTtNnPV/KzsGw6JplCioInfl5H6wyN3qpBQdwyJKITKLrN5wARge9dpexkYex0oCFe7HJNNjqUiZSgGqYvrWdEMbn5qkOlWqImNxkui0o0odKu8rdbJPCaXWdKRPIFp2RJ6r5s+qqfNBd/hEt/NRbX5UqtH3TWw3xvPUSUSDVhNaNUefoOxfrkrXWpSMHNd0GJsKGW9A3/AyfHcEOzVwshaea2B5i6G4DKvcT80w6HVsdj36JJvvuJvJfeOUyr2sOetCznnXdcxbtmpWrRzUes342vePGPW7YdHHZ/yRo7px15/Dkv8IPRce1cfkZiFwJAIisGRvCAEh8KIEwlaTyZ3buPcHN7LlzpvxHfSpvjVnbGTD2WfRikJsS/ktTNOa2kcSVvGcjpFnHOe0A5dGo4VfbDIwUCYPKwRhHcOJGR9PMHEYHlaRoyZxUiCjVxexR1Gn15/j2FpcmboxszocaOmUnmU6hFGm7Q/8grIzcDpGoDqCpYSV8sI6KLI6f1YCy3ftwwus3CDOcgy/h8Urz8AwfRq1EaoTT5NFLfJMRcdUuq8jirS7vBpTCSxblccrWwYlnNQJwlSnH1XqkCw5ILBymvVY13FZTkSatjuZRm1YqgrjM1JV35Wqk4kxzWZMqWzhuhG2leDZLmli0GgEVBsBwwO99JZcItXt2jSxvALbdu6iz19MsdKk7PvkmUditDA9B4wF+POW0G606PF6mB6tsfn+TYzsHSGNE+JiD2/+8L9n6cYzqQwOa3PWY3UpYdVqtahVq9qvTBu1drxh9f90dNdzxZcdPcFA+HXsRR/u/muptK8SWBu/cqBmr/uPkBHnHgERWHNvzWXGQmBGBFTqanpsP0/eewtbvvdN6hOjNJImwysXcdp5ZzF/8SJUwsxOWyTNSYLWGI4Z6iLvKExJY4ug7dMKIsp9AcWirf2cMuWenVRoNR1tuOkXlBjJ8Ase7SRkbNQiaFXoG8x030HXVdYNHVGjvvNtR4kFdQpQmYKm+nSe76smzXbHbV3XUal/73hbaZGl67BM6rlPwbNxVDpRnUZTka2DEawsJ1KiySnR078Y0ywQtKuEwYiOWKnblcBSYx4UWOq/G9NNnXK0lZGD6kWoomg67ddJ/z0rsNJcnwJU/lu2o6JUgT5kqBtIq7kpQXHALT5NTRpNdWJyAtdJGez38F11szpZmBO1e2m2GkqS0T/Yg+dBqzmlvcBG92Q4hT68ojoAEOParvarN8w6CUvpHVxEmhe1A37UjHjykS08/dijpEGdNLM57ZJXs+aiV7HstLPwKpUZ7ZWjuUmJq8mJCTZv2sSevbtxXVd/vLO+at2U6/4LI1uWEfGqpdfTe9qfHM3jZnavag5dvwdW/dnM7pe7hMAMCIjAmgEkuUUIzDUCYbPJtgfu4ak7f8r+x+8nnG6QmCbLT13DunNOwy2qQnGbNAiIGnsw8xqZcldPWvrYv0pj1WuhLm4vVgqY2ndKpbt82vWQRiPCL9iUyy5pVgQ7J0xaTE4lBIGD41r095d0YXinaL1zqS9f5f1kOKp43SEMlMBy8ApKYDmdk32mOj2ovqgPiivl7K5ODRpMZ+4BHyxVlpV1QmLqFKFh4evi85BUi7EihqEiQMp2oalKrPTPoQJLubmr56jonHKHt40MI4m0KYROEaqYlP6gqsdSxqTQrEe6sF2l/kCJLaPjsaUEnG4krQu9lI0VrUiZsMZE7QDbiOmpWJRLBpaZkYUGUZrTCCOSLKOn5FMpKHv3kCS1qTXbxAdOWKrglaM8tkxVc1YkVf0YSwsw3T5ss0DaarN7+za2P/YYo3vHsDKXocWrWHXh5ay9+DIGl67Q9g7dupR42rZtGz/50Y8YGOzX4vhgVPCgwDrSs17R/0UWrH8fqLRnN6/abWD3iKN7N5nKWHKKUPaAEBACzyWw+4nHePSWn7Fn073U928nbtfw581nydq1nH/ZRQRpGyMLlVqAdoOcKaJ0WjcozoycdiskaCe4jkexolRJDmkfZCajIxN4VoVyj4Xtt8jVl35ept4oMjFVxy8HOmKVRh6V3kLHjR3VJ9DAsVWLG9X2Rh0SVKLpoMBy8ZQ9gWvrFJv5rMA6EME6kC5UEa1aZndShMqDVAss5V7qap8sK1MeWAmpakKdu9pTqpOWDElUq5wjRLCmlcByXTyVPswiLBXBimNVraXTfdp81Ih1BKzVUA2dUxxPCSpl9aDc4ZXAUrlC9dxcR7PUPFphSBwmWIatTwq2m9P4nsW8eX04xrSO3hmmR1ulE+ttesqqP6GPYan0a0azkdOoG9q8tb+3QBY72MY0qeWRWCW88jwcr5csAsd22D8yzaMPbdb1WUW3gErerr/wYtZf+kpWnHUhXrF70azRkRHuuvNOenormt3BqNWhAutwUazlfIGFQxbGwl/t7q/tzj+FBe+HwTd3d1wZbU4TkAjWnF5+mbwQeCGBZx64i+988o9ImlOEScTQokWccfEFDC9eQDts6nog1whpTe7BM1QEpYnpqHooi8mplm5s3FPxtXFmqmqirJhWM2R8n8Vg/3zKPdPaFyrLXRLDoVo1aYR1+gaKJKFF0k60v5NfLunoVacW3dI+UpZlq7N/ZDpCZWtDUmXK6eoUYSeC1am/6oirTrF7J5Kl/vugwLJN1bMw02k8VSyvBFYcW/i+RZKoE38eSWxqUacic6qeSr2HrsHSETpVK9WpwZpuqtY1SmApT9RI+cbrmiaV9EvVfaovoaFa7GRaYKlUoOvFKtGnNZWOYKn0mE6LdaJYSpjFkXKAD4li1Uxa/ZtBO+gYja5YUsHOc6JWE9uwSLEZn2rgFCrMH04IGwUcI8GwIiYmMxqBRf98nwFPRcdiTNUeyPKxPZVKnEcQW8RGkd5Sift/fitPPryJglsgjHPOvvr1XPSu6yj0dud0nRJO4+PjbHr4IQoF/zkRSrVm6tKC8zA1YBYt1lqfoWfZW6C4vju/vlM/6Txr6e90ZzwZRQgcICACS7aCEBACzxJ4YsuDfPOTf4g1uVu3kxlasZrTLrlC9whUJ9LKRZfR/duIgzFcp00UTeHbPq2mweSk+kLvo7dSwXOVF1RVi6hqzdH1QkNDlrYZIFWRopQggpEJD9NPMJxEC5meYgGCPm02OrDY1DVYSlioSI9lqgiWElyGCobpXnxBqPynlMDqnCJUp+9Uz0Fd4K6L3Q+kCbXAMp4TwdKtbg4RWFlepFC0qddHcQyboA3FYpHMiHyo1+AAACAASURBVHQvRC30DnOKcLoZ6Gf7KrOYHiqw1GnDTgQLQ6UIOwJLRcUclSI0VTTrgFhT6cZMyaiOEMsSg7hl0AwmMd0E2zf0YQKVEtWp0ekG83sLzKtYGHlEgkUzt9ixb4KKW2Go16LX9SA1icyEiThi31TC8r6cvrKn5CRBmJBaZcziArweVU9nY2YZBdNm79PPcOfNd9Oqx1TKgyw+/xKuufbDVAaGXvZvixJYe/bs4cs33MAzO7br8Q5GqzqCWkULO6c1D3ct6R/nA1fXWHDm74NVennv034Spn4Mp3yi++alL+/N5NMnAQERWCfBIsoUhMDLIaC+0FRa6kef+AO2PnAHQdjAKris3LCejeedB36BPGlRUJGF2i6ixhYc1yQ3+2lmKWHqMTHSpNeHnlKDQtGj2jSwShXGRpoQ2syf72HadRrtaRy/n3ZSYGysRtGxsFxb11op4aSMECzLp9lsMzS//9nokxJZSiw9ezLQ8vQpwnZbRXdMCoUCpmPo9oN25iv11fmCVpEJwyTXPlhQy3zd7NlVaUvtxK48H1TVlImrrNgtkyhTKUmLKAwperY2DdWnExWnQ34OMlf9AT3PRUXFVEG7pYq0VZNnda4wUW1yok67ngMn50wrw3Vt8izWvlmdMZUQU95anfY7Ss0ph3gVvbIMdRozwDBVZCzUc1KRpaDZordcpr+niGsmhM0J+vp8to342iJjaMjHsxPdJ9E2PPLU4v4t46xbv5xCMQLlzaViX6ZDntq4/WtxS/3U2+pkZpHq2AR33XQz9ZFRUFGvQi8f+8QX6Jm/+GW114mjiFt/9K/89Ptfpj+aIJ1oMdSAeZTYQUBf4tLoc7HiiFNO30AxSGnuHyewIWw3Gco85p9bY80b5mGt+q1OHd1LucLdHXPRxb8BlVe8lBHkM0LgRQmIwJINIgTmMIE4aLPzsU3c/rUb2Pf4fbq43CsVOfWcM1h/6noaQQNDuZ5nbVr1J3GMFlZcIU1CMqtJq11gcjJgaL46qRfgMIDneYRJlV27q5RKg1QqFlnawrYMCqUe9o40GJ1o65Y3tqUaHXeMNFV9tzoZ6Ng+zVaLvsGeA15W6gu0I646ESkb01L1UR2BpVrhqFSTYXcElpV6GFbH+2rmAgvsTjdpolRZTFhEkRJYDoaKiinrgAORloMi6+C2aTZbFFyVvlRCVVUuqbp2ZV1qHehXqKJq6uRhTqPRwDBTbUqKSh1qA9OOwDrY21D1XtTmpG11SCDWLXgSLaxy0kgVzOckuanTkEmoCuBheF4vtqnSlgGG7+ti+vGRKvMGh+npKRDHVSxLNZAeZNvTO3DMAsuWLieOm5iG6ovYxHCWkKgVnL8cwy6TBBlxI+Khe+5lYvsugjijmsKV7/oVzrziGnqHhvU6HO2lolOtRp0dd93KTZ/8E6Zb6vkqvWrpwwuFxKIZqPlarDpzA+XEYHLXHgLf1O2X5hsutaLFFa9rMrwko/+Ma6F0xtG9Ru1mqN0K/a+CRb9+dJ+Vu4XADAmIwJohKLlNCJxMBJIoorp3N0/ccwuP/PTbtPfvInYtKvOGecUllzK8ZCFx3MC3VWRknLC9FWU3rnytbE85ljtMjatmwiHDw+pYvUliKLd12L9vgqxdpK9coNgTk5gRpKpQ22V0tE6GR0/fIGHc1hYEysVcFbHrKJWpBFahI7AGep5N8R2MYHVsFzqNnP9vBEsJLCWqVD1V/mwES58+1BEsQz9DXdOZh+9YOFoFKeGjnm1pR/eObYNFrNrbmHYnglVw/3/23gNIsvu+7/y8/F7n7skzmxcbEAkQJJjFICpREpVs2aKPp9Op7LJdOsl3OgXL1llSuaSyq6TzOVRd+XRn19l3ZZ1yZIJIigSJSMQFFsDmnQ0TemY6vhyufv/Xs7tgEIlokOhGbc1it/v169/rmf7u9/v9fb/oajNR5b6rLCyBWrspAnJ46Vd0JUletvvyRDFOWZwJF1emvQt7VogfK1cAC+06wBLJsQRX8rVkykq5rARYwoCZhk6SxGh6TpbE6pzTLC+BbBgxGg5VSnytLp2MDlVnhyRyiENPpbxXajbNjsxgTBgMaDf3sLEW4Y8zms0qbjVFM8fY1Bj5CValjdtYwNCraHikYcHJBx/j6uoqvWGPzLSYPXyUd3/4x1g5civVZvslAa2nPvMxfuc3/xeKKOW22++k2pmhormM6jbmKMXJDdy5Nm4KwWCAudBmq7+F1h3K5cGbaVJJz3P42GU6R29Db78TnH1//bfp8BEYPwHuQVj4KNiL30rf1tPX8jqbwBRgvc4uyPR0phN4NScgLMn21cusP3uSxz/+Z6ydfxq9iKjaOnPHDnH8TXfhtVqESYBJQO5vQrSNTl8VK+dGhVGUqEoXS7ep2gauoWE5OiPJzQpMRqMhsw2TumlJtjmpWZDEFhvrYh53qTVqisUxVHegMjYpj1PZGWhh6DbDkU9ntjkJClUpThOJsARYpZRoEQbibzIU2JBtRWF3rMKbSISyaTgBWCUsYigxDZaBLYBJ4hNk2Lo5AViylWcSC4hSACuk6thKIpx0RSuZ8Bq6msRGSEyDYzsYErZaZEioRJ6WEuGu7CcvMhPmZjxWMqBIhIrBEh+YAmwvBFlKIpSeQVU9pKktwpLBkqT4EozK1qaAQwk17Xa31GutN5os12U7UcNxKiruYX1jUz223WlTEXO9sF+p1A7lbO/08CoVatLlyEhdhxwbrDq2N4NhtUGvUKQa3auXefLB+1m/colKpYHudTh+z/s48rb3sXT0OG7lxfmhnnv0C/zJ//WbRE+e41h7BUezmddq7Pv+9/GlT/0VVdPCtzXsrKBIUqqHFlldu8Lw9CVcP6NfRFRk7m6N7/rld7K4tKqYVqw5sCZeMYleSLZAugaTjRJQzf0oNN7xan6bTY89nUD5j7fiRXUVTKc2ncB0At/ME8iTkI//+99k7Ymn2L56CRwdp17h1ttv4/AdN6mgTUNS2IuIYLiBFvcx8jFF4YKZ0RsOGQ41lV9VrSdYuoWZefg+9HyfQbTF3r1L5FGGoydq229zJ2M4SnDdBo4rQCRB1yMlmZlmUwEswywT14WZojAZDEZ05lrXgkIVwFIy4QRgiZqn24ShbOPJ9p+tIh9EXhOA9UKJ8DqDNcwsPGGwBAVlEwZL5EmkmzBXACuRjb4JwPIUwNrtHSx3+W6MHBeoMxxKDlYJsASemALe0gJdM0nzlCyXzKvrHixhonYBFhJIKhLhNSarZLHkOSJfKoMSlWQvtTxC3KUTgCVzkBohOR/Ldtjc3Fa5WwI863nBwlIdww6UuT7PDQa9nDg0cR2dVtsmY4hmZAS+yHU6RVZlbl5eW0yaSNK8i2E3VTaUXZkh9+qE/pi012f9zDlOPvo0aQj1+hzOnsN859//aZYO3vSivjU2TjzOX/7vv8Wp+x5ieW5ZbXPqo5T3fvRv8tnf+1NqZPg2OFkhMWk0j+zhSneT4dnLRInGMItoWi6OVeE7f/1XOPzeb0PPdyC6COFF8J8BowXewZLZcveB8cpFTbyoFzu98xtyAlOA9Ya87NMX/UadwPqzj/N7v/FLCCIK84jmngWO33kne/buJ8jHOFYB0Q7puEuRjchT2aArSM0q25sJWRTRbmcqWBOtSq4F9PsRwTihM1PFlA9JZZmKVYTC+saIJBMJzlRhlfV6Da0I0fJEAQPNqCoDurBZAkgUwMKi3x/QVgzWRBIsrm8EqswkSXQ3dgGWrhgsSYPfBVgi6X25RChAZpxbyuRuSf6WbO5NGKxJM7NihCSgU6IYpBNQegtLlmlXunvhO0fOZTgIFIMlEqGhyS8xuQvsE7CWkH4ZwJJ5lgBLSqMnAOsGkKVYrzxXAEsysuS+ArSEuMri0ouVprJlhzLQy00AVrXSIE0LQjkfL2N2VvobRY60cMwq/V7Idj/AqxpUq+C4GlkscRUe42HK1nibA/uWMYtQmekdt0aQGBhuC602S6FZNNw6YT/g/DOnefaJpwn7Y3LH47YPfh/v/bH/Hq/R+oa/tc49+Hn+8F/8CucuXeRNd9/D3OISG9s7vO2ut3Hp3Hm0wMe3C7RRiJnl1A4s0hv2CS5tEtWr6J7NjOGSj1Lu+cm/y+Ktt03YvW/4FKZ3nE7gVZ3AFGC9quOdHnw6gdfHBOSD+lN/8DtcefBzbJ55HsfMWDmyh1vedheVZh1yjVDM1XGfYngZI+xiGzmabRNkBWc2Ahr1GgsVm2IcqWqYwjJY642Ji5xmo4KVR1QtiJMcP7a5uuUraU2KjgW0SFaV61aoWB5GISisoDA0MgEahsQqmCo8VNdtxWApk/s1gHXd4K4kMr1Q+VeKwSpEIpTCZsm1yrCpKInwawMsHUukw2sSYenBUi57XVdSqHyNo5iKa6ttQ+WluiFOQNH/k1qX0VAAlqsAlhQ+C8CSDkKdksFKRQr8KgyWYsyU96oEb7sgTnmx8oIkDFVGliMVQHKumgCiSSaWpis2S5LnXcdhY2MTz64RBAmGmasssjxNadY8Om0Xy4ooCBnErup4DEcxrXqDmmdhGKny2/WyDt31yyy2bBZnagTCWBU2htsgp05zZoVBKNexKaH8XDl3lqceeYhxdxuz0sLef4yP/vyv0mh9Y3lZT3zxL/nzf/0bFKOI4/UlFp0WYauKPUjoe8JYalidOsF6l+7Fy0SeQSEy6DjDqbnsv/UofndH9TO++Wd+ipmbj7+q/Ymvj+/k6Vl8M01gCrC+ma7W9FynE3gJEwj723zi//63nH/ii8S9EXFR8JZ3vp2bbjtGZiSYlkQQRJijNVXUnBUiCaYkYkzP66yt+czWTSoVSdpMJGYKDcnDGmAUNeZmXAoCokzD9mrsDAI21rvomkal6pIJ+6R7JFlCq1NFJ1b+LRXcaUivoKUKnEG8TsJUVRn0AzozAlpEviujFuQ+ZQ+g4B9htmSLUCRCHcdzFOjSpCsQSzFTN2ZgldapgmGqUVFJ7ppij9RNU+lWGPJ4wySRlbZJTEMpEUpG1wusV9evgpjc/QBTk8wukdpydWwJGJUHCdOWCFOmC2gy8MeSgyXnKzOUHKyy7Fn6CeV/xA8vwaQCsKIwJhUGy5LXXZCn5f2FpctiOaeozOIsLLqbfbWZqJspcSSbhqVvS6RFy9RpNht02i3ob2LXLS5ujBkFNq2OQ8318UxHbUv6QYUrmzFuXac9k2MWPlYmjJ9HgkPuzmBWF8g0DyEMR70ezz30FKunLijw15yb59s+8pPc/IHvVpLfX3dbO/MMn/rtf8XVp0+yYDRZshu0nDpBd6DA+LYR4BxaZKPbJTx3mVauk1R1NrOQmlnnpttvYWv1Cnlu8s5f/HkWbr91CrBews+H6UNevQlMAdarN9vpkacT+K86AWEwnn/kAe773f9E98yz2HlMVLH4vh/4MLNLC6SEWE7OcLBG4Pdw0m4pW+muAkR+EHHu/AX27t9LzUnJkoQ4MXGrbc6fO0+zXlWJ7VkSUqnWyHWbC5fW6A98qtUKtsq2yqSdGV2vEiYJndmq8neJd0t6+BSw0uzJV2GKhLeoMuyHtGdEdpNNPJEExdRedgp+fYAlYG2SmaWS3CfHkByqTMcRidAQPFbKc4YWoLODpW3imEP0okdULOBHdXR7gYyWOKu+gsHaZbECP8DQDAVwJIFcAJbaClRATQCWAB4BUQKwUnU+tivFxjGahKaWjc9fAbCEnRNpUACWRDVkEzlQQKTEQBSIXCiXrARYpqVjORlZWuaaiXwoMqcgWce2lU9tcXZAEiyRGyaxtsPViyNatSVa7VCl1PthQGt2gQsX1wn9lEP7l1WUxni0hevViQoPu7pEs72X4UC8ZSZ6mvPo/V+ke/kym2td6rOLVJcO8QN//x8xd+Dw18zMuvTog3zyX/06558/RdVtqCDZwdBXUuG4N2K2UqOxf5Gt3g5XnzuNHWVork1gFszNzzKzOE94aQM3s3nfP/snrLz7HS8rn+u/6jfr9Mm/JScwBVjfkpd1+qLeyBMQn8722iUe+dgf8cxnPoEWBTiGxcL8Asc++A7qrdIHVRRjsrinYhhsiQDQZctP6mo8er2Q4aDHnv0t8qKPpkm6uI2uSY7SBstLs9RrOWm+BbiMA53tnT5BlCi5zBHvkshewgqZNpoArCimrQBWjCX9f4qwEnaqBFgFZUGyrtUYCMDq2F8TYCl2arJFqEJCXfFz7TJYZb3Obk2O2k6ceNMFYLmWhW2Ak5+m6TyFaRVo3gpGZQ+as6ikQ9HAsuAyeXCFItzETxYZFm8hkw3FG24i2/m+rxg1VauTpde+KuCkSV2QbDoKg6UrU7mua9iOACzJwXohwFKsl+xe5jlxlKpaG9s0JJ7rWkSDbEoiIEqLFCjLU5Pu5uAawBJSS4zqaTopkc4FdCVkaUZj3mWmXcMuLIJBjmnZCsBAheach+OM1PvBNWcZ9SvsDEc052xabY1wNMDQxMzfIM086p395KaYxkXO9Fk9f47HHnyYeBDh4NHpLHPzB76Lw+/9dprzi+q5brw994VP8zu//kuqFuhNd76F9swsvSDk9rvv5uqVNfRQtjyl1DojKTLm5hfJo1SxZrqTkugF9VSnqlfZ8/0fprZPIhomeRxv5B8A09f+upnAFGC9bi7F9ESmE3j5ExgPB6w+8gUe+MQfs376SZXwbTk2+246xi133g0NhyIP0bMhebyDno6UqTkORiRGlSjJEE+RlBUvzM9iSJ2LpITHhqqlWV/rcnD/QcWGSKYSxMSpyUZ3SBD41Op1Ko70+MnWm6bS1TNN6KIqYRjTmpFspQTHkPMQL5W85lIi3AVYwmB9fYAlSe0WYShSmaYkQnkaYXcEtJS36x2EpRRXME51anbIjP0o1WqINf9BqN31dQdfbH+SeP3T7IS3E3BreX/BhtIPeAPAyvJUpdILk6W2AcU3dY3BEoAlDKGY8kuAJd63Mrl9IlcKwJpIkiXAinEUg6WpsFHlP1Ol0gJrBCQL8L0OsIQZKybdhsJiSZ5WkZUAS0BX5LawigGLzSZNp6FkxlQvWO/6pCY0PI2aWeDolqo52vEj+gLQbYOFdhNLeM/REMOpobttCqeJrklhcw3LtTl16iynnzxJb3UDOwLd86gfvZl3/OBHOHD7mzHM68GkwmDd/9v/hu6lK9iaTRpI6n3B3/o7H+Xev/g4LVPHzSU51mA7T6jNdLASMEYhFBFDPUVLcwy7yt2/+LPM3HbL1OT+dd/J0zu8lhOYAqzXctrT55pO4FWewKOf/QSP/af/g62tK9hegdNw2X/LUQ7fcQe666H5A7JkBEkPLR1BFqr+OcE5mz2LKPExbWGPXMUFFKlNEhv0++LJilhZqZNkw3KLTZimQc5Or4/jGFQ9T8lSImXZjoNhWuTyn0I+nmK3xIMlnibHdJUqJn8lAEu29yBRfqsXA7CuebDcSQ6W8mBNkhSUn6sseS7rgApqfJZOfQt3+Xug9YEXdzXiK6Trf0bY36AbvYeCugJZYRBg6LoCVpJNJZETkjeWye9F0lRlzyIRavjjGxgsXbYIRfL8KhJhIdlhmQoa/QqJUBgsZfEKXsBg2Y6B7cjj/NKAL6hSpEq1qagQGX2tzvalAfuX6rTrYpB3iVINoxIzGOcMugkz1TathtQY7pCp6qAa2xsRplYw3/GoVw2iJCQqCvWeMos5HHuWzHGJC4MkzHnq4ce48MxzFJHEfrjc+v7v4T1/+yeota93GZ5/5Av86W/9czauXmVuZhHDtAmSlA98x3dy4rEnqAz76FlBrutIIEVrdgbCjHQwVhVCdqdOPg7Fgcd7fukXmbvtlqkH68W9o6f3fpUnMAVYr/KAp4efTuC1mIB8iD5+719w4jMfZ+vZJ4iKlPkDy9z0puPsP3aIQTBUEpLrbzHsr1Nx5MM3UttmulVhY2OApdkKKDmVAl2M7xmMxymhbI6ZLvWasE5S9ZITZdDdiukPCyquQdXVlIcny2LFXBmOi+zOyQe7ME0CsPwwodUWBivFMTz1gX8jwCoQw7qYiipfl8ESZHNdItQmEuEug1Umre9W65QAS8NinaXaF3EP/ARUjr/0y7L2H+hvbLEdv08dI9gFWJalgJVUC+VFCbDE0F5qoQJydAIFsPQbJEIBY9cB1q5EqLYIk6yUCHc9WJMUdyURTgBWCRwttsUY7lgKYKXxqHztu/U76vgSwgqptsTqpZM06w0szaHR0Gi1RJaVaySbiRbbWwGaEdPu6JiWXA/ZpKzS6/UIwjHtToNK1SJNpR8xxyiqWHYH3WuT6XUKw1Xg8NypU6yeOEX34lVayyvsu+se7vnQ32D+wBE1t1P3/SV/9C/+mVoSuOnIzdQ7HfpRxN5Dh+l2u1hFjF6vKO9eNBzRcDzlxQvSiCQvqHQaGMOQKhXu+siPM3P4pimD9dLf1dNHvgoTmAKsV2Go00NOJ/BaTiCJIx76xJ/y+B//F9jeINRi9h49ytG73kxzvkOeS45QQB4M0LM1ijwgSceKafFj6PZTFSi51AzVFht4FLjsDAYE8ZBGq0LNhSyK0akQRwabOyO2RiOsWpV2xcQRcKSqZ4TBsclNm6goWRRLktKp4ItE2K6oD35XMVhSbSPRCmKCly7CEmAJg9XvBX+tB0vO8ppEiKYCTK9JhCKLqVSF6+nvAkSWq/dSP/Dhb0gS/HrXL73479naNPCLO1Amd2GwbEttD+qWRD1kirkSQ7taHBAGq9AmAEuYJpEIE4nG/wqJUB4n4DNJ8msSoYBWyaYqJcJc8Bo5YRl1kQkoGuG4ArCkTke2QEUqLeMeymofieGXAFWNsxeuMrt8kCBMxazFTN1mQUm3EbmeERY6270cMoema1LzIlVNIyXYO+OYcZBScV3aVQdHzsWISSW/Xmtgu4vkWgXbqxOnMTsXN3n2oae4urYKjsnC8Tu55/v/G47edQ/PP/RX/NFv/RqC1g8vHaBTaaJnOnmS41ouiTBkyx12Rj3i1XXqMSSOzrYhErPO8tFDDDe6GLnN3X/37zF79NiUwfp6b9zp37+mE5gCrNd03NMnm07gFZxAUbB5/jQP//nvcerBz2Pk4o8Z8+bveht7D96EVauQpIFKY9ejLbSwT5b0MCsu4yLFj3S2NwrqtsvCXIFpRwShQ5DCVs/HLGzmZywcLSE3LYKwYNBL2RkMyfIYwzYxhNmq6NhGmRVV+rp1NLOU/XTVwycyXZ3+2KfRrChTuVHI35VdgSp5QNbkCqnAEUBi0x8MaXWkUqfcBlS3Se7ULiOlYRJFAiLAq3iKoREzeKrQlYCr64bntvkIM3v2oc//8CtzAdIdotP/krXRPfTHLbXhaNu2Yq5UcXUu3jBJc5dKnlIWlJvvCyhCBbXKhqWujFyTDIgJCBIWTB6bpGJ2z5T/Se4rwFQBOBnbNYAlC4gm290RrufgVkoGazesNFfHLCMgBGwJo7a6ukNrZokkjRRDJn8tSfQHFjuk+QDTzRVI7O+EhCONqtuk1RF/lFwrl0yL2NkekOcOMzNVPOl/lKALU+RgjXGkU2vfhG4vESca40GPpx66n42LFxSZV+3sYfnAcWZrdR6//9OML+8w47TwnAqtUCMwMoykIHJs3KML9JIhwytXqOc6vlEw1ApaocfeIwdZO3WOeqXJe/7pLzI7lQhfmff29Civ2ASmAOsVG+X0QNMJfOMTUNKOfACr2PMXf0vCgMc++ed8/g/+H8x0SByM0T2H7/y+76W5MMd4PMSrmSTRDrG/Tt2JCUfbONoMuTOmP9a4sDrmwIE2rjnCTD2S1Ca3+1xejanWOzRaMUQanpMyCjP6fdls0/EjH8fTVcZTGmk06haOvRuWWQIiyZNSsQrKeyQm7QbbI596w8OyBWDtylISt1moDjypyCkBlqUAVlMAlqrGKY3gu8GeKsldnFaFQRxnCiAogCWJ8IZe7iJOwJV8tdhgT+cE1k2//MpumW1/nOGVhziz9W4MvexDFCAkr1viFVQEhPQmCnM0OR/ZOFTnZFkqmkHBS2V2EwAkIEreFwKsCiIJCy0y3EmSuxjdJdtK2dWy0uQutyIzFYPlVQRgCSk1UmBKnlcer46rWCyVGMbFixu0O4ukWUihy7ZhQZ5Z5NGYY0f343gpceKrJiGDCr3tgN7OiOO3dZTvK8uaRHHIKNgiGLq0aw1qVckQi4jigEZrgTBvkBYtvPqsYs1S3+fymfM8dN8D6j1jWzVqnitRrOxc2Wbp0BFMkSwNl8vVhE4s5nYLc6HOVrjD2tplaq5HlOWEWcqiM8OBQwcYnL2ENsp45//wU8zfOvVgvfifJNNHvJoTmAKsV3O602NPJ/A1JpDEMeOxT28wwm2WqdnhTo/Dh29SfqKvdRO/Tu/See777X/Hs1+6H9suyM2c1vI8b/+OD6B5HmZq0KjqDLYk/LGLpvtE4YDWTJ3BYEzQ20d3c4ubbhUpq49ltBXwGA1z1i5m7NlnYsu6FnUyewc/TuheHpElJo5TU9KX5eoqBkD8WY2aheuUH+Cy0adAoy7RAjcALKPJznBM7csAlhKwxJgu1FMhm4RSIWPR6w8UwJJj3chE7f6/PI/cP4qkaw88zy1DRqUv2ri+qSaPrWgnWTow+8qxV7sXp0iJTv48z65/SGU4qTT5IseQcuZJx6AAPgFLCghJDtdk41DYLhUsulvBM0l0V8XSE5N+EElqe/6iAVaWjktpUDxYEwZLSYRyyy0urG4w05knk8oiQ4CgIDwbsoJud4OD+1eYm++oPK/+9o5ivfzIYDgasbSnjmGOSmkzrhOMNda3L7O0PEPFER9XThSmOF5d/Qpig0p9DnQXU6+wev4yjz34JS6ePovrWNQsh4ruUTt6iJmiTn+7z/Ef/wHGf/UU3jjGsS1CLWWniFg8sB/ijKTnsxlsEWsZ806NxcYc8x/6EM7KylQinP7EwaPxNgAAIABJREFUfV1NYAqwXleXY3oyb4QJKJC0vc3a2jp2rUmt0yIKxjQtk9UzZ9h/9CiN5ld2usmq/b3/57/h1Oc/BeO+KGoUlsbh227m+N134rbqbPZ61KyQPOhhxH3SsKcYD9n22h76DPqSAj7kpv2HVDK4ZvlEecL2jkEY5qws1zHiAs8yGSUDej50/TF2nmEVNpblEaeBqmORSpkstalVJGSzDO0UI1RZZVOmrotEKFU2isEajqnWXWwVui7VzRIJLyGiYsAuGayy7FkAVp9mp37NqF5GmJcJ7qUPSQCWSIQpWVbgeZJPVfbzKblxUmUjX2ech5g5InEMb37F317J2d/k9MVlUuZLBks8aLqOxDWo8xWDvYpLeCHAkvsq2W7ijyqT3HMJo1cvTSTCIEyuMVgiOX6jDJYALDUuVVItywzCYpW/zwuH1YtrzHRmFRulmwKkhUmTcxcPWUF/p8f8zKwKka1WJKE+ZxDG5FmD1fMXmF80adRaeNYMaTYm1hJWL6/TqDaY7cyQixm/iCmKCMOuozuz6E6bVKurnLVgq8czjz3KmXOnMKKCFh7J/CzVU32CbZ+3/vSPs/57n8F0UtyooLAsdlyNhaOHiLcGZJd3sLWcvi7nlJGZFu/4p7/I/B23T03ur/g7fHrAlzOBKcB6OdObPnY6gZcwAcmIkoRt+dy9dHWdURQQRwGH9+5jbnZGfRAaN7Awux/OV848x+//+s+j97v0SGl02tx+110cOHJIxSvUqx5RGFDoZwn6PfQ4wrVsCuxyBd9PMayc+TmLPBti0SAOK2z1BmR6SHPWw9KhblcY9336o4itYYLmVKnokerYM02HMByimSJj6WSZS60qcqB8UCsz1TWAVQZ9inR4XSKs1hyEvBEgUW6uCYeTTxisGyXCAY32dQbrRolQMWRKVhMGS84DXMX6SWm0AK/diyI+LFhp/CXVYz8D1vxLuFp//UPyjT/k/LOXGGc3q3BVtTUpSe5ZCWhUTINIhGqjssAPAiV5XgdYky5CBcIKdJENZSbqvsIu5bhO2UUo89/1YH09ibBs8isB3C7AEjZL3gurF9aYmZknL3wMQ8JKc7TCVtuksrko12U0GFDxJGDUw6uYFAoIR0RjYUYr1IS1rOzguQZRLuY3myuXNtFyjeWleQykhDpUfZFBamLX5nEby4xGGZ7pkYchTz91gvXTF0m2x6xmEUezFt2LXe75mZ+g/+kvsWP1sEPx9Jn0Jb390H6S7SHFep96qjFyCkyZr2bx9v/pH7Fy15tfsuT+ir8xpgecTkB+HBbqn53T23QC0wm81hOIwojnnj/FZm9bVZkstNvcdOTIV9R9SOXN2Sce4RP/8d+S76zR315j9thR3vSWu5lbXiLNfGwtpm4krK+exagMRXdDTODifxoMQsIwo9XoUPEScgFDespoXOD3LSquR72eUjgxRe7ij3xGw5DxOFfMkAI0kpcliVWmQ5SN0U3JaNJIY5dq1cS0dnv9ytwpoZJKz5REBJjoel0xaAKwdj1Ycn43MljqfK9JhP0XAKzda1MyWOrlqeNKGOcLJEKjzLzaZbBsrctS+xnc47/66lze7h+wcfZR1kbvuebBEj+ZmNPVOQjMmZjc5bQk0kHFNNilnCj/lYiwjFLQJ+cuUMj3ZauylAh3GSxhbL6eByuJh+p5xVevJqEYLDHOy1EtVi+uMzszD4UAIGGaZONQgDhqs1ScV5Jh1h/KMkNKs9mi1Szw7DpRUF7Xjc1NBfjqTfGelan6hWZzdb1L5IcszM3h2RboiSq71g2PQq9RrS+QFy6m6REHCRefO8P5k89xbriNGxvk45w7P/o3Mc9sYKvEf4ci0wjDiLm5ObIoIo4j+kXCWEz145Cm1+Tuj/x3dA5NYxpenTf59KgvdQJTgPVSJzd93HQCL3MC4sPa2uoqk7diYWyHmdmZF8gc/e4mzz3wOR7/2B8y3LxEoaUcvvkmjh69mfp8h0hPQQ9Jx+to/hpuEZDkLoVhM4oLtvsDDENjrlXD1sHRUsYR9CODURjTaBTMNiz0CCIstocDtnYSCs2kWbcwsgSTQIEZSfYWX1UsEQ92QZrqJJFDpVICrFK6KxksySu6EWDtSoSVCcB6gUQoXqSJyV0kQsl16g9KgLVrbH8hwNLIZKtOeJK4zOuqqC1C8WAJUzQh0ybG8n3NT1E5/k9UFMUrfSu2Ps65EycYZbdPQJOY3CUHq2SmBOgIm1X60TQFsHZN7iXgkRDSSSioSIoTWS/LS4AlEKlksEqJ8BsBWHE0UMeUDUZ1E3CVifW/UMXbly9tqmBPKd02DFlHFHAnvY8C91J0UyctCuJUI4o0Ekm/N3KWFzvYlZQ4l7BaneHQJAotZuoi0WYq90x3Kuz0xoyHsdo+9KoZpjnGllojP6dSXyDRmlj1BcWmpUXC8Mo6zz79NKdPnWWhqDGqeRyWfkS7gTM7QxbnpGs96pqJn/sEVo5WsbAX25w7dRoTm/f/w59m5bY7SnA/vU0n8DqZwBRgvU4uxPQ03ngTiJOIze4mqfTT5TZey2Zmtq0+HNMw4MLDX+DEffey+vwTDHc2aM52OHDrbRy943YcXSSYlDgckwRdiriPrYqKI8ZZC40KVy5v0Jm1MU3ZBLTR7U2ycIZLl3N0W6czN8YyQiyzVdbdrI8ZDWHoj5hfaCkDvSl9d1m57ShSn1YY5CTohtSvaMSRhJNKBtTuptwkHkHKmZWUJ0KVMFUu/aFPrVbHkLV+0QiFsTEEuAkY0yn0iVcpd+n1xzTalYnnquSCdlmpUkKTjCmpyhFwICyKhbSwiAdK0tt32SN52EL1IdrHfggqk4qbV/Ctllz4d5w+LZlNe3FcUwWtikwpIE9FVoifKpNzKpk3iWkoGSyRNOX1yjpgTlbkeLUGp86ssrkz5tCB/dQ1Xy0SWCI9qmyvBMuS5xDp0CEvBiq6ochshr0Y17NwKilpEipgd10iLINM1RICOufPXWVpcRldkzoj8UvJdEtGzTR1Ejm+JiDRUNEcYqmSmh3XK5iZ8WjUaxRZRJ5GxGHBznaGV6vQ7FjE2QBP0uF98IcFSZbj1jPqVVNSTtF0h5EfU6svU2keYCx2vVwnCSJOPPYkV59+ntAfUzNdLG+GpaUV4nHIaGuAPxgp1kzS7ZdaM9QPLPHMiRMqKuQ7/vEvcPht71B5atPbdAKvlwlMAdbr5UpMz+MNN4EkidlYX8MwPPyoUHEHM50Ww801HvvYn3Dmgc8oYCVhn+35Dve89110llfwkwTPyEmCHlq2SR4M0TSfOLSwbI0df8i416TRChSzoBctXFdnNOpz/kLKoVsa5HmAnthUXItx7HNxPSYYx7h2ldFwzOxcFccVdkXW/Q0M6c1TrnpTMUUiMWaplPxaWJaG5ZTJ6bvynICIkrUxVJBoXpj0RyH1WhNDy7FNMXLLB3z5d3L/XHoPVV6Tx04voNF2S6O8AnfXZb8ypkEypKQPUcCLiWWbE4AlRc0lW7S7fVg3n2Hl2C1oM9/9ir/H4pM/z9MX3q7KrF3PIE0jBbAUc6XiuMq4hDK7SyTC6JpEKJBRU4BQGdKw3BqPnjjNg48+y4/88A/i+KskaUKj0VCymLxmS0xyeU6SiXl+gCUp71Q5e/oKyyvz5NpIbSYqgDmJAlEgbAKwBDidPXOZ5eUVTGE/tRKMSfZYlqVqEzLLc/VLPHYCYLNMI5XgLSl1jiLmOi1mOzVcSxYMfILEY6M7JolHHD60hzSJMVSFUESYZPQHkhbv0urIluI6s429GHqTUTzAaR4G0yHLDUzdZvW50zz9yCOM+yN5tdR1h5pToTM7h+dVifo+87PzPNuE2myDtadP09arvP8n/wGLR45PTe6v+Dt8esCXM4EpwHo505s+djqBlzEB+bAa9PpspxlBkdDKE7ZOfInLX/wsp585yTAekZsGd7z5To7dcTOakTEz18Af+8S9Mbq1waB/CcseYBmL6LrN6edjVuYKNCvHqVaxqj5FWuX0Y+KlKajNOGBtKUkvGtchWWZtcwM/u4hlezhmg8FgSGdG6k8SVWuj5aYKkVTlzF8FYEmdiiJkbrjtAqySwRIGxqY/DKk3GhhFjiUAS5UgS+CmWZY96+I5EmZLZKaAessuC6NvyAormSBhsDIMzSYQgIUALNlklD8XZk9kotLgLjdXX2ff4gWsI7/2Mq7WV3no6AnG5/5fTq6+C8OwFIMl9THKaK+8V7IdqcxiJfjMS4lQ101suzTESxSCvEY/9NFMlygz+PTnH2Lfnr0c2VMjiUI6rRa+P1Rdj2EYqsytPIkwHZERxzhOS/mqFhZn1Vafad4IsMoE912AJQYuAVgry3swDNl0DEswOgFYcl5iys+E7cp0lfYuTJauF6rMWwBYFPq0Ww1mZurqzwsEVFqMBxpnT1/m2LHj2ALOjUCZ4vOsYGOth13NOXBoSVXxYHZxzUU0XAy3jlXtkGY2jl1n/eIGjzz4CP6gjyFp83FOqz3D3pW9KqIh2hmA7RFKIGmQUndqvOVn/0dax6dJ7q/sG3x6tJc7gSnAerkTnD5+OoGXOIE0Tri6uUVYcTGykMf/83/gzMf+iKqnE1kFVrXK0qHD3P3ud6EcLoVPHmxjIDEMQ7a2N6m1ItBqhPmIqxcrNGeqHJ712ey6uDMao7jP+dNjonHB/uVlarN9ak6bMAo4dXaNS5dtlpf20GxfLM3HeoPe9oh2uwRYumIuDDRdjNLCmsjvBTgIe4FisGThUYzrX53BkkBSyfm2GAwjavWG8hnJ6r8CWAK+CqsEWEZSgqKiQq/nU29KhU7JYO3edpmpTEmEDkEgPidDMViWVOblwoJdz84qzylnpfkI7cPfA413vMSr9ZUPi8/+r6xdtVnvCyNjlBJhLsbxEmAJg6WS3GVLb1I4HfjRJPXdUUZ48ZTLPZQ3S7exKw12xhG///u/z4/+8PcigqylCciNqdcb9HYGSnq1dCnGlpdqkhWG+nPpLKxVHeJ0eAODNZEHFcgSpszg7NnL7FnZiyn+K2GwVKSDSITilxLJNiVTuEwjCEXCFDQc47k2g9GYarXKcCisKazsXcEyQ2xTFh4k2b+qFjdm5zvUah6uaVOINGhvc+Z5uVYWe4+PCP0mnpVjimnfqZLgYVcWwWqT5S5JlPDgpz+lTPBzzQ6bm9u86ebb0MYpweoGB3Ys1vIx9ZkO20XOW37559j3zqlE+Iq9uacHekUmMAVYr8gYpweZTuDFTyCKY652twiznPHpUzz/B79D0b3AmfEa9p553nn77ew9fFhVIIupvIh7GOmAQfcStindczXiuIkf+2xsSsxCQq06gxaewTSOEBU5O36P/qBgHIw5fLSDi4vNiH5P5/GTQ6y2wYEDDtpoRJ4LC1SntzWm3aqXAEsXhkgqbAQQfXUGSwCWKcbjG6pphLmR8E3F4AjAknT2YUit3kSy1i1TGBKRIL8BgLWbe3VDtpUATl1zS4nwywDWLsslV2QX9Fn6gP2dR3CP/Bw4e178xfqyR+Sbf0b3/BN0gzsZDWMsU7xoJukLAJaATrGalbNRXYQTBsuxxUMlhdCxkvKqXoU4Thn6MV61xsfv/Sx79h3i2KEVSPpUbJknjIYRlu1iGzk7wwjbq6lYiLWrl2jWKrSbbfywew1gqW1GkQcnAEtCWHcBliVM1wRgCciVjU/VeSghqSoSQs5XrOsWFUdj7EtavLBoIleKR6tkChdmZsizgEbTQBNmNEy5cH6LirdAu6Xh2CFpNIfbCFm9tEowXGTloEWejHElSV5Ow/Swa3PkRofcbODaNfQ45OJzZ3n4gYcIwwQLE2MU40WgjwsSV0ePJHfM5QP//Fc59N73lHEf09t0Aq+TCUwB1uvkQkxP4403ASlpvnT+DGcff4InPvVxwovP47g5reMHOHT3XRya74AU/+YRwbhLkQyIgx2qrkGaDND0DoNhSq+XMbfgqG2zNNugObfM6rktEt+ksGIKu8kDj1+gs9/kzr3L7FzcIUkMroYZ53c2ufnwIov2CFMH02zS3wpptxtYljBKZWCm0Bzik5EE7y/3YOliWv8ygLXLPMl2oMiA4rPqDUJqtYbyYJmGADbxH9kqWFSCRkUiLHv5SgarOWGwbvRTlZuKYu9P0XVnArBMZf7eZbDE91Vu5l1vxhHypmqcY2U5xbnp517em61/H8MLf8bF7XuU/OmPEgzTxBWJMBMGqwQekuD+QoAFwmAJ6HRstzSuKwk2xxQmKs2p1GpsdLfY2Bnx1Kkt3vO2W2h5Ma4RK7kwigq8qtTQaGz1Ep488RwHDy1jmwGdahVbc8iNcfn6pC5HVeUIwCqDYAVgnT93hT179qEAltTtqH0DyTITQCrboRLjYaglBsniEum5yMOSHZP8NjkOAp4tlUOWRGJ+r2M5AbW6MF+58gMOexL7IKyYvC5hPytYZoXBaIPeVkFrxsN2CsV+CYQfhwlOdRanIdEjFpbmoqUFl1cv86XHHiMYhdiyEBIkLLzpdmaXF/Evd+l4HW79Oz9O6/CRqQfr5b2zp49+hScwBViv8ECnh5tO4BuZgHwIbV48wyN/8l84+cUvkkUjvJbG7L4F7n7ruzGtGngFWjygCLsk4y5JNMDzbJW77Y8tBqO+ajdutSoqGd0sQkxMTo9CipHLnvmCWtPhyeczfueTT7MRGvytdy2xZ8ZR4ZH3PXuVTz98lTuPHuSDd7lUPB/LrDPYimi1GpimmKBlyyynkPiDvMzVuiYRppBEAo5yBbBuZIyumdwFbAjAyo2SwaqVDJZpiPk7RdPdCcDSrpvcM4/+IKDZ/GoerK8FsEQmFLFNTO6lRFcSaqUHqvTIFyxWHqY9P4u98iPgHvpGLtUL79P7LP7lT3Kpu58oX1B/Nx5J3IH91wCscouwNLmL50nHddxJgn2OJrU2Sa5S32VjMEpj1rcDHjnZ55bDM+xbsDDzPoZWho+a4lMaJDx3aoMozjlydAmj2GG51YBIsjhK0KSqciYMlnxVnjDT4sINAEvTdgGWpQCWbDXK5qJmiGFfw/fltcmyQaz8Vq4riwWBkmENAXOppt6D/VEPxzaZn2mrOWSxeMWgN5DybQ3bFc+cSMMarm0RhQkbWzl6xaVVNTDEOyb4XbLQzBpubY5C72DrlgKF24MBTz32FFdOnsWLwTGr2HUPdgKMxOJdv/ALHHjXO6dbhC/+HT19xKs4gSnAehWHOz30dAJfbQISwfDsFz7F8w98jotfeoA4S6jM1Ljp7uMcu/12CDWMXCcy+kT9NYxkB9dMFd8xjjM0y6O7GtLoaNiVULE3aWKSxB79HR+9WtCw6jQ8A8OBv3psm9/9y6v0LZMfvHmed91lEcU73Pt4zn1PJ8w3U370vR3mWymGUaW3HeJWbCpVSWLPpF6Oanue9fVNVdCbpZLllJElBUmiK/O9xDYY8mGILh+9aitOmA7DkhRwgzQ3FDiwbRdHbdmJ/0q0IUviS5W0k2vSvSfMi0e/H9BuOWXcwIS1mnBSCjMlhSSOS9Bo6RFzPUfFP8hHtDLKl3DvmtFdAaxCYgMcmu4lljoXqCy8HX3uQ6on7+vegueJLv8B/Z2I7vAQaVG9dm7DUWnydoRZFJP7pKqnUPEWIg2Wm4ICTgNfGCFTbRyqwapbruIHJC8riVOarRZX1vucWxOOy2DfkknT2GC2WmOtH9Iv4JEn1qiYOXfechPVqsWVKxdZmJvBVAuJklsm+GpS9qyKpGUuqmuIixfW2LOyT2VgCcAqw1DF7waZ+OKkFrLQyVIdCcMVhkn+LBOZWECWbIfKZqHgb9NW7xE/CPEjiZAwWZzv0KhlmNpAVSkFfo3hqI9uRbRmahSpZHpJ8Cn0+hajkc/ScpM896k4FdLELwNP9T2YbgPda5BoJlmUcv7EM5x56iSjcaYWBVpWBTKT9/3Uz3LwnrdPAdbXfSNP7/BaTmAKsF7LaU+f6w09AZFpTjx0H+vPPM6p++4l6e+Qahrt5TlufuubmF2aU/KRnhfEfp8wuIBZJJhaginemMLg/OVNvGobT8+p1iVMMiErHMLEJhDAQ07H7uJo85imhV6p8qefu8jHHlqnbxT86G37eOft4qPZ5i8eDvjicwZzzZyPfEedxXqCYVSIEgkKzXDcgjQOqXsN3PYKTzz5JPuWO+TxGEetAQpjpKNbpdQlH662XaXi1RRvFEXjMkRVrNqaTRwLIEtwLPlAF7O3qFi68vgogKViGiQ4yqXfD+k0S+Cz6+260eMlQZjCogggEUaoUr3eRah6oL881kG24iTeIK+o59W1mBnvJPOdEWbrLozqXrCXwFoEowLJJsRrFNEa2c4DBKMhGzt78dMVdU671T3C1A3HEbpIhBLTkAjAMlQVkDyfLjEVhUitEvYpAKtQwNCpyFHEXSf1Q0bJsxUFWZIqpkn8butDnbNrGotLLjfNxHiJztMXugztgkvnt7jraJu5urBUBtuDhPZshyIbY+WROpbKvdo1t0++8zJNUxuHe1f2o2kxmh6VRvzMUkb9OA0xHYMsM9T2aBYH2GaCadikhk4qhdpFgZkJD6kTahqeCvoX0dZjvdvHc006dY2ZpiC1HE338MOCMIGdfp+FuQaNhk0UhOKeox+MGPsmpu2xsmwx2l6n6jSJopzcrlOd3UtuCjAzycOUjUtXefbEs1w6c4a5Vlv4UA6/4/3c9oEPceCW29GmWVhv6J+zr6cXPwVYr6erMT2Xb9kJRIHPY5/+GI/82e8SbW0g6Y2mY7J05CBvuvsuzIqlohAcK2M8WCccbWPpYyTRWxigJMnpbQ1VVlBTjOLeAAMHo5APIodGq8WJUw+w93CLhl2QjD0kyBSvxr0P9rj34T4DTD76Hos7DukMBps8cErj8ydi9sw5/Mh7W8xXDWY6y0SxweqVCziOfPxntGptIuo8/uSTHD20glHEVCS4VLoGdTF3yzkW+KnF8v5j1Ko1Bt014vEOQRiQFCaOV1fJ4L1eT0mE8kuAjmyrvZDBksgAj0E/pN10vwJc7YKsXOl/JcASSbBSLT1NiimaxDPsgrNdo7sCWJmLYcqWYaqAT8u+qACabfp4boRr+2h6hTTNGPs2UeoRpVWCdEGxc9c2JcWHJD4vXWc0TjAsC9cVYFJuCZYAS8CUSIMCHHcBVgm6bE/IJKGAJJDVZjwYUq9VMYycKBop5u98N+P8dp2dUQ8j2sQc6ji1BbrBGh948woztZQ8HRHEJt1BwmyrgZ4PQHxXE4ClvioYVw5FHHWXVjfYs7wPTRfgJ1KeRCmYygcWJQGWa6JpjqrG0bIEQw8popzCMMgssA2HdnOG6uw8qVthZ+0y25evYGQClaFiG8SJxEeI6T0nLmISCROVaqXcZHNti7nOApZbYDohWq4TB4ViLcWHtrz3AONxD9ceYkg/YuZgefO43iKFJun+DsPtVS48e4pTT51AL3QSw2Xx0M18+B/+z9T3HPyW/TkyfWHfXBOYAqxvrus1Pdtv0gnkScz/9ys/y+DcM3R7XZxOh4O33cyRWw6rvj8JjIyCLbJoE/I+STjAzCxyyyXINC5ducqexUUqAiyyiKJmEAwSwpGBntdYXF7m4ac+w6FjM3iGzU43pTfc4OCtN3P/YyM+82CPs5s9/sH37eXIPpPBYIcTFzTuffAKB5dn+N73LNF2fDqtBUZ+ytkLp9m7b17JQ5bmEBYuT598mluO7kfPIpXfJPlGEhRapEPlC8u9We5817eTRilPPfg5rLivwExuVak3ZkG32djqUkjauS4m9ZKpKQGWlPaWjM4uwOq0hJX66gxWaRiSKhcBWOBVXCXF7SY6XGOwpLtwwg4p83XuYirjvTBFItcp2KRYI4nPErBlMiYt2kRRhOtJTpcsGpRvvF2ApRgsiZDQNAZj8SlZJYOlZiOMVHlMBbBUHY4ALJPAz9V2pePJaYthPMc2KmpmnuMw9nfIizGprrM+anN5PMNb3/8+SH3cqMKjDz9OnF/lrfPb6n0iMmNmNlld69OuuXQqOUEiSe+lTPrlVbPXGax9oL0QYMl5CTAyVSp+lXZjTrVD5tmImu4gpqogl4DZFNOq4AhIml3AsQ387lW2zp3GTiManoMfxeSGRZxHOBWd/niA5bgkmUYS6GytD/GaJlalwKNGw0vwR0OGww5XdwYcONqmZobkSapmYzktcGaJ9TZWpUWRx+R+xJmnnuH0iZNYhqUkzbd88Lt559/7hW/SnxLT0/5Wm8AUYH2rXdHp63ldTUA+4IbdTf7wt36D0ZkniIMeznybO7/7g7QWF7CLENJIWtkYbV9hNLqKY8fYEsAZNhklCVv+kPZsE1tL8PQUzzLoh23G4w3lf+k0F/C8Dh+79zO8891vZ3tjnUE/Z2l/E7yEC1c1/vzeZ9kZj/ix99/FXbfvlX4SHnpyjd//i4c5enCFj3z47YoRCYOcnV5IGPssrbTZWLuMqdmEhcbTzzzBrccPYuQxkqWZZSL/WOhpiON5aLU5Dt72FkbDAaefeJiqFqnIzxCLRmsO06mxsblRAg6kZFhYLCkZFv+PRqY+8HUFsIaDiFajTC/9ii1CAQ6CpAoBWALKoOJdZ7BuBBa7j92Vy9LCneRUiRlecr7k+IYCiyLPCmjKMwn/NIijCMeTGAnp6/sqAEv6/nSdwShSlT+SgyUVMirBvmwCKlPoFcCSTT6DUDI2JZTUk46YhDhO0DNNsZJSR3PpykX2H9rL1ijm5KUat97zYfKqhViNRhsBxw/s51//bz/Hh26uY2lDxXhht7i6MaRRMagYAbkusmQpEd4olcorEIB16eKGysHSZN56VDJYqaGiJuLMV4H9mubSaSyi5xmhv00+joiThEw2Rk3ZltSx2wss3XoH9Zkmmd/nwpMPE2yuYmQSVGpieHUl/0bBCLduYzoabs1luDOgXm1z7sIm1WZNdRnZVg+nAAAgAElEQVRm8g+FwqQyG7MdpKxeCFloeTQ9k0bVVgGro1zqJGcxKk285iGyIKGiOzzz2Ake/vz96nmlEorlo/y3//jXqHXmpluFr6ufhm+8k5kCrDfeNZ++4tdiAlKWG4VceOJLfPo//0eGVy/gGClW1eD9P/S9pHWXXIdK5mMRs3npFIaswtc9xZyI3yoLpb9vB7cmhnOLas1ma2ONaqXCuTMxnVmoVjMq1RZR6PHFB55l/8HjuG5Co7pMtWVgVhJyrYUfOKqkd7nh4g83iJNQ5Q2JMdlzdBxthB7n2HaTC6vrXF2/zMxMhfGoT91rYtfrPPPsCW45th9T/FPKlC2gxCSPI9WtFxY6qSUr/TlmmuAqUJGTGw711hyWW+fy2hUVWir+I+nts22v7DiU7jtNYho0DK2qPFituq3+f1fxK+XBcotQkJEYsWMBWMUEYGmlRLjbwqc69iaVOZJFJaZ7AViW2paThPISYIktXwzphSqLFqO2kDWmug6OKwCrfA5lmhdmald2U4XKOkM/UX43icnI8ghTn3iqsrICRwqUBWBJYKd4sBTb5UovttT9aGRJCURj2SS0ayS6x+WtkJF+hHe950OkZkiQDai5Cwy2NzC4yn1/9HscW7HpVIWJ01jrDmg1q5iFrwzp8lpl9l/OYonMt3pxQ6Wi7wIsxbLlZtnzl8dqK1CS92ebSwpIjweb5HFOlEZoErlgmYRBCpU2e+94M5VOG9KA5770AFFvg6r48zSRG3OVEC9evfXuVeaWZ7FcXb3fRMaUyIa1tTH+aMDK0gLVqoMf9okyCbqy6W8VOCY0KjaakWDYOoWtMw5TnPpRHEd6LavohU3QH/Hpj3+CnY11zMRj3y238dYf+tvsv+Mu7EpZGj69TSfwWk9gCrBe64lPn+9bfgJ5mrJx/iynHrmPxz75x6TDHQrdYOXQft79gW8jNTIKQ0p0x6T+Fv7gMhXdV2nZmpjMswrdHfHhpLSqDnXPIIpCisImzEwur3U5uDxHvaGT5QFxbFKp7+H+h55mbmmFSqXPuO8pj1eUyp58lSzScasBqa8pGavVahKlmQJIisnJI/J8zIGDx7i4usmF1XMsLbUVaGjV22Sax+NPPsbxw3vR8hBLBVKKMGgqT5EwNRKaGcXC5sgqvqsCQAXkxFlBQ3lualy4tKoAlmkWyhBuWiLtlblVuwyWToXBIKJZF0fPDRLhLriSr0oLlLJp8VJBpSKIRXxRYsIu2aPdipobZb1MqllM+TsBTYkCOKo3UAEsOawALAFaMvNIxRII0yYklhIbJ5/TN3YujoMMQ4JGxYOltgivm9zFcJ3LJqaWXje5S+q7kHPy58LxGAl5HpFkBoWzwP2Pnmf/zW8jsOeoGFXipItTk9T6CnEY0mhlDLbG2MNTNLJVWhWbnb5Prd1QBd0iJ95ocL+RyZLCRvFg7V15oUQoJncVZyFg0BRh0Ga+vQfHMBgNN/HDmCgRtiumaulleofXonXgJpqz82qz8IkHv0g8klBUq4ymzXLSLMH2XPwoY2OzR3uug+cUVKu62hb0rDrDwGR72MV2dObbe9EzH/QRo1jy0PrkacHcXBtbz/HHW3gV2S6t4TYXSPQ6ptuCTEdLUh576EEuPX6eME2w6w1uf/93c/Td387iwSPYbik5T2/TCbxWE5gCrNdq0tPn+dafQJ7jdzd49oHP88znP8vaqeckJYnKnMfxO9/CgeO3KK9RGvYxkiFB0CPKelhaQJFIt6DNcJwz8gss06Iza6IV4umxVKfbznasTOGLy7PoWo8s18hTS+UMedV5PveFL7G038WxUsjqmLarak2uXtzBLAwazZxKxWTkj3E9T4EhU9JFi0gFSSZFlX2Ls2ysRVze3mJpycFIJUW+CVaVE08+wZHDeyEPsY2S9SkdTEbJWulCfpSba0KeZIWuAjjTrKDZXsLyapxfPa/CJ5WHq5AuGZGzyiiGTBUfi7zmMB5F1CcSYRnqVN52iQiR84TBSiJhrSTk0y5ZIkkj1+Q1TR4zYcB2QUam1dDF3E2Z7yWREsrWpmIMSgZL+cI0nTRLsSUuAJEIr5dNlwxWCfyUB2uU4LiuKmIWibBk3XTlS+sNYgZ+oDKs5LxCvyy0FgN4JoGpRblRaVrye4M4r3Jp3ef93/PDpIaNlYtfTLxawvpVFJBNMpFwMy6eeJBo6xTtmkMoQFPX1AagRYCeFeRpBiYK5IiRXiprRGrcuDzi1lvm0XOxvAtoEtToqET5XIJlTbmeNrPtFWwBWP0NoiQpz0HejzIn2SA1HPSq5JrpeLbNVreLaSi4ingOhcfLpVJJrot4uHSb7taOihWRGp1GzcKzY4bSN6jPcunyJp22hWPkVL0qqWR0aQ4b64EKQm01XVxpFxATfxxSmB6GNBc4LRyvQ65YOJOTD53k7HNPE42H6r1XX9jP2773b3DornuoL65Moxy+9X8Sv25e4RRgvW4uxfREvpknsNPdZOPUSS7e/1lOPfw5wjQGzWZuzxw33XGYmaUVLM8jTcZowRZasEkU9gmL8oMIbLrDmDQv6DQrKjTUcjQK3WS7HxCHOs1KFc9IqHoZAQb+WGM01DDdkLnZfdz3+Wc4dEtGxeyowE35MG7UFnju2UsKbywtz1Hbc4giDogHW4QD+UDMscWUHAeEWo09tRFBr8rz3SELCwFepKF7SxSuy4knH+Pwof0UWYgjfXuZABRdbXEpUHODqfr6tl9GoYu8uYjlVrlw6QyOk1OkOf8/e+8VZEl6Xomd9Ob6W953VbuZ6e6ZHu8wA0AASIIkKIIrmtjlBmVC0ob0JOmNG6HXpQzF1YNCK22sFJS44opLLbEEuQTdABjv2/tqb8pXXZ8+U3G+vLe7ZqZriAFAAjOoRAza3Zs388us/M893/nO0XRLbCVypkkyiYURSzlVFkYolgsCetjey0HWwMwU4MdT0xT4gKFbkkWYBw/zvD8alzIAWDFqUNCFmnlQGGJMHy6eCi0LUmqqmJuoIe/usV1JOiyWCcUPb4P2Y7MVolAoQmfrkzl+BGCqwTlJXLm2gbWNHGDRaJPMDs9FN3R4fiCgeudt57bW3fr224A8VlpgmJZFWyiknUhE85Eaohf5sBQHZmIjsNpo3EnxxRddGIL16HtF8FaAkiWICbapIVNsjAxNiz1It7mKkGHU38cPKGGruNmTrdNU+CG1bzYajQDVioNamTmWpuDXKE7RaHZBXFguOyiY1OkV5O/9KILvK4izBPUhGxYSMAlBNQyoRglmYRRmYQJBYkJTDKzfuo6zb72FxvJqHqVUrGHu8GOYfuYLeOS5L+xaOXwf13L3LZ+8ArsA65PXbPcduxX4SAVuXTiDl373f8XGxROIMg+ZZWLfwQdx4KEjKNWrMpIfBlvweitIgk2oaY9hI9BQlJy1RsuD5ZZFm1It0q09QKhlaG6kSKIE5UoC26WbtgUNFYlSabW64qZdG1FQr0zhO391FocedaErDtSsJ55KulLBjTseYq2E4elZbNUPoq534bQXobavi10C3GFo5Un4aYxKsoj2moJrrQQTEwnMXgjTriExXZw6cRILC9NI4wA2J/Hoh8S8wX6jbbvnkrA7FHgrCeEECqVxGFYB124twjBipBHbapbo0Ag48gw8sjwG0kRFEIRwS9Rn5YBE/hONVa7JkkU7pRD9HsCi4Ju6qu1hz9tBH/cVo0offAFYBIcKTLGYoMlpDrAMEAYRJPGzqEFCSr0Wz+OD2wDkdHsJCgUKukMoIBgj56WL79Py0joV+dA0HT2foNkW+wY6uUdeFzad1u+3Sbtzpx80soT50RBYEayx1oyxoVA+tBgezs/kcEIM1TYQtLqoGUWsoYflyx6ef06HnWkw6Kivxogik9AWMZk9SaC2MTo08wMDrIFmLkEIVScryOtoY32jC9soCOgsVVOUq7wRYsShCb9rodOK4Dg6ilVC21BsM3q9HtLERRxacEsxiq6DMAyE1bWdCgybTFYFMCvwOp6I4C+fvYTzZ84jixNYhoWp/Q/jl/7b34Jm5AMUu9tuBf42K7ALsP42q7u775+ICvjNTbz0e/8cJ//636HkqGgnXRx+5gk8eOgIVMNClARQowbi7jL87hrSLJBReC7vvVaE9VYAq1CFaxuouQoU6qriCKsdQItNjJSKsGwPftpCZpSxvpai2aQ1QIZKuYBSpQdTqeOVl67gc5+fRaMbo2jEMLMUK8seTi+20NNHsefI4+hZFZjxOpzoOorYQsFxoLtjiJQK2gDmy3fQW0vwxuIaytUIw4qCkXoFsAs4ceIk5vdMS7AvNTcURRsUNN3VPOVTc9wItuRXttcIsMoTMEWDdQmGniAJo1x/Rddzts/6AIutLAIsBgrTTX4AsHJ9ew46BsCGACsKBwBLhToAWDQvvU9MDrFapjHfMQdYirQmOcVIgBWxpwlVI8DSxH9MGCwxtCLA+qDtwXbz024vhuOSAcoBFmNmOKTA4OaVpTVYhgufQu/NNrxUxcbaJmw716gZO7rIE4jsAL54vCkHEkzRwXlerrkaHRtDtVJBOSMzaaHZDdFii9cwMVZ2oXXbaDsGbpxv49lnVDjQYfLyKRHCyIChcghACioMFgGWoakicg+97vfFYAnAEqF/BNVQBUSzHbm+2YGmMuA6lAzDalVBreZCy2xEvinJBOtbbRhmjFqdyQNtWEYRccjhgwRb3TbqtQpcyxAzXN6Dtu0IkE3dcVhuDapaRLsZ4MbFK7hy5jQ6G6soaTWUH3sCf++/+k04xfJPxPNp9yR/dBXYBVg/utrvfvJnoAIrly/hpX/5L7B0/hTSXhuGa+CFn/sShqbGEDISxODitYHWynWoQUsmrDhGH6Q6Wr0ELV/B8PwRqKYNM2ki2bqCghXhyrUbKJbHUXJTFDQVelaColdw8tIlGAVTvK+oJXIcDZWah5I1gZf+fBGHjlRxu21ACZuo2gbCwIKnjMEcPoD63AH4rWUEiGANlXFnYwU3rt5AzS6iYhagWiYeql3H1o0G/vSdG7DKGfZViji8fwiqY+DY8ROYn5uUqBxb16ALwKI4uq+nYmhNHmiHhKN43DhJmOko3mWwLkHXIsRh36JBEFMOsEjmCINEBisMUSjeY7DyDmSfwaJeS9AS44EymIYNwyTASmSKj21G+eg+BbRd5J1qNSDtQQUBFlk4RvnkLULqinKA9SEGSwKT7wXwDFzc5TNUBZ1uLF5moqVSE3F1p56q1QmxutJGkrm4stRAV3FgFOpY29gSf6koAfw0P9aPbrng/H7b4Lwowuf0Yr1eg+NQn6Xg2rXr+HtHHGimiZvrPWyF1MApmCzrmHACdHQdNwcAS1q7iQCsNHWgMf6IDJYwYs4PBWBRX0eARfCr6AqCkLYaJhpNT3SAms5hjxitZksA0/TkMBKap/oUuhfQ2IoR+D1MTo4giwmAIyRoousXsb62hnqlhKFaBVkciv5NMhcL4zCLQ3BKEwgCVVznO6ureP2ll9BbbqM4NQVneh7Pf/3vY+GRxz8DT6HdU/hxrcAuwPpxvTK7x/VjXYE4DHDpndfw8v/1LxB0G2i0tzA3NY0v/exPAyUdfuZBS2L4vSVsNS/DyFI4qiZiY2blrjV9+HEZs0d/EZNHnocXhlg6+x30rr2G1uY1jDDPrUCx+IaMuVvKDE6fWUFtrAzN7nKEKzfKVIBCxcdwdQ5//WfnMbVHwbfPMLukJYaPQ/VpPPzElzDzwKNY6/ZAxU/TKOK3/+Uf4/zyFurVGvTOFv6jr/8cDk+UUd76C3grW2gUDmH/0UOIl66gcfstBHEPp06dxJ7ZKaQ0vdTzsX4yWARVSZaKAeV2gEW/JBJa1FS5xTFopourNy5IcDBz5cQDS4yoaF2QsxsDBovMhrsNYIlOi2xSHzhRp0NxO6VutIggwKIzOScZP6zB2m66mShksDoyCSkMlki2U5lg1BUe7/0AViz6sA+bdt5tEXqRMFg0gKWmTdHz7MV2L8DmZoxQqeHd87eQOONYafpYW10DD9xU6Sn14cZjftvn2rOdGCyIF9UAyErddR0HDuyX1uGLUwmWGg2EzhCq049AUxysXnwTU84WUreAWxc7eP5ZHTbF/GTnxH/MhZKGiLIACgGW5mJ0aBaWrqHbWkXwfTJYEoVEx389BbQUfkBtooF2J0SxbCPlz4lSQsbJ2ZVVFMsqxidt+AHjmOhsD2yuOOi0MoxNR4iyVdjGiDBVjNJZWVmXQY5quYDQb6HgWtjqJUhVG7WRGbiFYSA1YJGpjDP85Te+hcVLl1CwShif2IOjX/s6Hvryz8Byi/cmKH6snzy7B/dpqsAuwPo0Xa3dY/2RVkA0PEGAxp0bOPHn/wZv/Nk34HCk3VYwvTCLF194EZmhYjNoSVDx2o0riNvr0NUAqaKiUKyg1wuwtLKOYqmI8siD6JQ+h/qDj0LVDdx+95vYOvXHeGBPTVgFI2nLQuFFGq5eu4XR0VFYBif3YsQpzTq5yBowCx7KxSl896Xz2H/YxNAj/xi9YAtDQxXYVgHr620BMswMTLQyWqGCLV/Hpet3kMYhjhyYRdVWYIQeyut/gvWrN3Fbewj7n3wKbm8daL0rfljH3zuB+T1TSOIAFvP8MgjAkglAZs4pirS+qKinMWQOhggUNAFYuuXi2o1LuQaLIneN4ubcQZ0Ai1YJOcDShMFyXeueBoti877QPP8dF24DSdQHWBZNQumtFUj483bfow8wWOpQH2DlDBZZMAIsarAkplozkTA7kRosVpjMWcoJutyD68PGnfycTi8XuXO6kowQUWWcKuj4CVZXO0jVCt5fXIUxsoD3Tl+BkqSwVX5KLJOK9yew7jFmH/l3ZhamdITvR/ewCatpOHjwIHqehy9Nx+ipCtazImYe+hKKbh3nX/8jTNsr8IwSbpxriAbL5f1DZ3awZvSTCvoAi876DsaG535ggMVrwX5tgkgAVhTFUNm+bAVwHBOmkQgDGUrZNGxubAmjOMVJ2aiDNCnCLWtotDaxfCfCyNgkNKOBokGE7SBIDNxZXpfW9MTYMEIBZpp4jbV7HqxCHUMjc0gVDkw40BPg0vkLeOvb30FZteD5CaYffRzP/fKvY2zfIViuu+uZ9SN9yn62PnwXYH22rufu2fwtVYBmmpvLt7H4zhs4/ke/j6C5DoXO1CM1zB3ah4cefghKkqHda6A8VMTVxVNQgjZcfnvngq8zCHcLqZKJ/QCBUjurQpn7RUwdegotr43GuVfgrv05SkqEiOPzgYlWz0TLj8U0VNO7MEn4MPRWCcGBrDSx4JZjlMszePk7F7D/kAH94X+MNIhQKLhiDHnz4nk011axtLmGWKuK39ahfXuxMDMH1y2IyPnMuWMI/BT7CpcQNxq4GUxgeGE/lM4qwsZZmEqGs6fPY35uSmJKyL6wGagTYKWZtOw0x8bEzAziOMbyzZvIQtoD5GHPhdKo+GBdvbEI06CuKbdEiBNaM+Ribeq2NdVAkigi1naLZDj6U4QyzSdjhrlvFe0cyGBFtDzIW4Q0ZyKrJ22pgWJIcnIGjFAG1RhBmnSBlACLr6KpJo+RcTi5gztzDlOZMGQLjcca9vfHz+hr7geWEYqCnsdjLUJJA5nK48fHqYqen2Brs037cbx+9jbMkf146/gZlGwHWdgT/RTMwo53LLFnPl2Zt1C5SYA0hwdYKxqCEmwlefYgAZbnefi5uR5iTUEzcZA5M4hCBcVkBaX0Bnr2MK6dbeL55wzYGT3M2Falx5oLFQES5kQaJjSdAGsapk4N1rpMEQqzJq3Zfg6j1KkvwOtr42T4YDCYIOQcAbiOKPUAtnB5TqqFrUYPtUoVppZPLhL5ENJqigu/x88MUCs5KJRDpGQbNdpTKNjazJBGBdQqDZlKTQiyU2ZrdhD4ub+bTQNXlexvjBQGNKsOwx1DsTwhhqochFi9dQOn33wb4VYXkZ/BLlZw8Kd+AfseewIj8wfglHb1WX9Lj9KfqN3uAqyfqMu9e7LfTwW4YFx/9zWc+Ms/wa3TJxD7HlItRX12FPsfPYTRqUkiHaiJj8TfQntrCb7k8FFg7Ih7d+gnCP0QxYKDQoHGnD4a2gSS6f8A+/fuRStLcOvUeRS3/jmG0mGsx0sIWg4yJDBNFaZJyohsB32e+HHM4NMRhgqccoxqcRavv3od8/s1dOd+CpVeAYblIMAWNs+8D81XcRs2tqI6TDvE+EQVw0OTsMyy6MSW1y7A6LYxP5ahdecGmpsRVFdBJ9qCkhYxVK3g4sUzmJkah67QgTyBbRnih2VlBDw60nIFR194EV6vi/e/+124dHjXOFunolitQ7ddnD1/MQcI1GhJJEvugdXXxIuDOoEHIQ8ZDoK1gbh9sHAPhPRcuMMgEf2RrlOYnvt6EZB8mGkaGG8a1iiCwEOSsDVFp6p+25EHk2kCtDhVqKjUJNk5w5N08mMga0atWP9gB5OSXpiiUCyKBkuh7QFd6TMNXT/C5loLqVHHmxc3YQwt4MTJU9A1MlDMYqRBRz4U8OFtoPPiubIGbAny78SKQcTtBBEEWvcicfbt2yevfXaqA0fXKH9DL1QRpJzjDDFcUNHVDVw908Jzn3ORBZwCpUYuhJK5MgVJoKzqJnTdxPjYqGjtuq0mPK8t5y7O/GTPOOSgafJ5+bH2TfaFsSTI6ttviDeVIV8YCORTYfd0EblPDA9Dzxjto+beW/xfHDE4CUliYLNhwXFClEoxbIvGtDznAlqdGM1ehnJFh+MQYLLdqyHyFLQaHkrVMjQ9hmnS+iGEqlgwtAqKhSFotVmpoa4rWF9ewdljp7B5axVKkMFUExjVUXz5v/xNLDz69PfzqNh9z24FPlCBXYC1e0PsVuBvqIDX6+Clf/Y7uPTOq2LaGMQ+Hnz4IRx85EE45QI0LlJRD+3mCrrtldzviFNxaYY41tFpedCNGIWyKkHDSaTJAtIxZ6Du+RnsmZ2Dr2tYPn8N5tL/ArvjYj26BUstysJq9j2euFhkaZI7hcvUHQRgFaophip78NrLVzG9kOH6ko2aCYRagMwwYHWBSrGIm1kTRW8PeloXgROhEdAfycao7aBIRixNcOiBmrQ2r1/vQCuYKFQU1NwRaRmdPHVcIk0EYGUJbDsHWCpZFYbtGhYmZhcQUU924wpMMaYk62SgWKlDcxycO38pD0zmwQuQydtcA4CVO6nnjEwOsGi7kBu3E3Tx73PmhmQSrQkIxNxcw8UIH41tvA9e0Hz/+XtNe0zaSHRcp2+WHJ8YOxDo0KggksicHGA5uUYp6eSAgTmJPPY+qBkALEa3uAU395SiO7y42mvoeBGaZLDMYbx5iQBr712ARTG2nPsOAIvHNPis7b/f/vk7AawXpztQNAte5qKjlNCLFXQby5ip2yiZHq6ebeHZ58miZdBlCIFRPS4MAyJCJ+ykM/305KS4sneaDfi9ltR2UMvBMbGuOQtI0D/wKcvZtpyBo8Adkm0Zk93TOFRgiQZruF6DnnqIKExnC5v14PWV96nif9Xuso2qolarwXXYkvbheU20wwICvyvMZaVUkp8LMpe6YmBzk8asocRLGQbPRUEUR5IBaVamYZkFWFZFphk7Wx1cvXgFi+cvwvR8xKqB/V/8Kr74D/5TOKXq7rNxtwI/UAV2AdYPVL7dN3/WK7B8+RJO/dWf4dpb38X66m3YQxUcevIIZvfNwS04iMMQCJroNZcRxi0kcRdJQsahCN/L0G17KBYsGHYq0TdRHMOy6lha7kKtHYS57ytY2LMAT9Nx9f0LiC//NqpxHZHThKPlLStZVNMUCRdlLmcEGJqCOM4QBIBbiVErz+KVb1/G1HwKNRtFlLYBK0WxWMPGzS1ZOPXxAgpdCtIDmHbe7iJuiEJfFtfI0/HggzVsbqzjxu0MZrkCTWtjtFiGbldw7OQp0bnoyBkshwBLJ0jIA4DpUk4NlUChLIZha7mbOHKANWCwZJEeMFMfAFj5+eYTiARYlmh2Bj5ZZPNysJUzN3R9HzBYBFhxwpia+2ulBgyW44wgCNie47Rhn8ESuwaCp+0Ay73HYMUdAXd8zWC7xzAp6LJFSJG7RO8wd5CaNE20WY3NLhSbAGtLGKyTp06LzRQF7ARY0k+8z7Z9AlLClVkvVtIwxNpgex0GgG/AYH1lTw/dWENoT0CpzWOr4+P2xWM4MluFq7Vw5UxDAFbqp2KAKgArc6EZidwnUAnqbQFYtqGh1diUliaZ00FLUmzJ+pYcOVuYRw5JHWmnSld44i2CWIrbQx8x71/DRBRr8LxY2FxDCcTRX9X7cUucFMzokM96++hFLlo9DbwN6mUdsxM2vM4qPNVBFGTwe/zSAVRrZQFVcezBMkawubkpTKZl6XCLFmK2hWkVYdEeo4CRkf0wzCE5FjJjt+7cxPG/ehkaJ3w1DQ9+7st44qe+jvH5A5/1R9zu+f0tVmAXYP0tFnd315/iCmQZbi2ew+v/z/+BxslT6AYtVCaH8cxXvgC9bkOhQSNH2KIQvY3biL3NHLg4OhRNx+pyS2JshoeLSJK2+AqZZhHtdk9y0lSOpxf3wFz4Bexf2A9P1XH29ePonfstTBqzMIZD6IknzEvuHUSdUh9sQUHERYnalkiBW4lQKc3g9ZevYG6/ijQIkZgUuJcwUjSxfPMqWq0IQ/V98JQlWKqN1KNEXoFqpoiVALEawU6GMTvv4ObqKk5eDDE8NQ8tWcFE0YRVquDYqZMYGxmiS5QwHy5FymzJUWWlqtBjBaZiCLvGYfpAiZFQzK6YKJQJsBycPXdBhEUDgCWxMsIKCSfSzwLMgZTj2B9gsCRahy1SAVj5+d9jsMhSePLZXOS3WynkdAqN5xO4bl1yHWMGFzOahygzFdgqNBm1bbku24EKG0qa3GsR3hdgqaAPllsoiBieZ36XwSLA2upCdUb6AGseJ0+dgaFTu0Qgtq8ItXgAACAASURBVDPA4iHnkUPpXVDFOlmWJQME+YTm/VuEX13w0eAknTuBsX2PSF0vvfPXGNHaUKsVXDmzhWeec5B4VMeRxfOhwJVzpyZONyzohomJ8XE4pg6v3UbktXM2T/Rg6l2/MwmUZki2ADW2PnOLDurXCAYzYfNSGVoIE047GvADAnBN7h1Ti0kMCkjn+6IoEw8v2k/Q3JXOYkGWT012t7ZQMjRMjAzB11tAYiNJTfS6ATqdFurDRZlKNCRwXBemuNvNa2VaGhzXRJiu5hO4qKFW2wO7OAwvimDYJuJmiL/8028i6nry5WVo6gCe/NlfxpEvfFnyGXe33Qp80grsAqxPWrHd13/mK5BEId761/83XvvG70NLGdcRY/6BA3j4iaOwSiYSPRHhrd/ZwsrNG3ANLtSRZP9FSYaV9Q24loNSsYwMPZgWE1SK8HoG7txZxoEHZtCLVtE2xqDP/gr2LeyDr5m49M4ZBBf/Rwxlo0iLbfnswUZmJ9cnJQijSFpyOifeUhV2KUS5OInXX76K+Qc0WVDciaMoWqOwvQ0cP/EdXLvWQDnbD4QbePQLT8GdKWMzXEHUa8PuOWhd9dBpruOpL87j2uYm/uBbV1CsTWKk3MHRubLoWt4/eQKjw3WoZKe0DEXXlkWSFgF0yk78iGRFDpjIbFE3Rj1STCuJOjTLxplzF3KGh5SEZAfeH2BxsXZdt8/c9ONW+roe8cyiQ7lqIAqZr8hxfgVhRICVT6PdFWNvY1lYu4JbEw1WHAUy4UirBslC5EQh8xGVXKS+XYMlonhpZ95jm7ZrpHq9FAW3IA73dzVYoHN7hGbTg9IHWCZbhKeowaLGv98i/BgGawCg+OtA9zXQPd0Tu39Ug/Xl+UDaar3ERCvMg5hGrAB1tYOGWcSV0008/ZyJmABLasoWYQGpyqgmDh0w11HF+NgYimQRyfgFnqQM8O+FQU1TuQ9zZo2arJxZFVsOmcDMgVjWF6HTs4tO9nL8aYZqtSb1p2+YaOEyAtlUBPCl8gjc0jDagYq1jevQtK5YYMRejLJVR+TFcIZ9+XJByxNabbB1f2fpFqZnxuEWNPkio2uOOP132h6SWMHk5BT87CaKTgXtDrVjNir1CZiFMnTHgWlWcfvKVXjrm3jnu2/AgI04dXD4mc/j+d/4D1Een9i1cvjMP/1/uCe4C7B+uPXc3dunuAJpkmDj5mX87m/+17C8DmxLQRM+Zo8+hKefex7raysYG64xBAWrS1fRaa6gYBvwow5Mp4Ag0HDr9qYAg+E6Y0B8hFGCMKbQl2HNG5iZnYHvtTgKiLi8D/7YV7Fvni1CA1ffP4fk6u+gEtbRNTaggQsWZ/VyY4KB/oYTdrbhiHKIJpJOOUSlNIlXv3MZ03szzJrjWC0WUbCqGDccnLl8ARdvrsNo2aiPpajMHAHqC/C1DEMVwPXbOP3y60jWWvjZX30Kp5fv4A//egmaPYQDkzGeO1iCY9t46913MTJUEwaLDuA5wNIkLkf0L4zP6beRyEjlcS55q6hQqUG1HJw5ez5nk6RFyAV1Zw0WLR/yBTyfohv4QgnAEpE4W2cQgCWsmTBYuX5nu2fVdg1WsVAV48o4JjeSAyz6dIkWivtVwz7AsmWiTUTuMUXu+bEOtgHA4r7pSFF0S2LAyolD+TwYEsjcavlQ3dG7LcJPInLnuQ+OfSDsJ0gcsFc7MViPDzcxOTGJG7c3sNFT0AkBx1IwUlQxVFWxeKqBp581EfdoFUEGK4CquEjVCDFBjmYICzsxNgpL09BtN5AS1A/ij2hXErP+qtTe0Hmd2F708+sijvqsGyc68zgiArcoCmGYNKZNMT07KaagSsbExlhaldJi1FwUKyOwKxPA0CwUv4WVxVPIeg0UXFOYpHanC1X30G51EaVAGBGAG3DdMk6fPo16bQiliiNRO/KZuo3GVg+rq1uYWZiC12uhXLSFdaXbPidcR8amEWglWLqNpNPD1TOXcfq9k+Lu7/V8aNUSvvIP/3McevFnoFnOrpXDp/g5/3d56LsA6++y2ruf9WNZATJWGyvLOPONP8Dx7/wFNCNDx2uiPlHHo88+hbHZafTSBI6pIes1sX7rMmK/IXYDKXU/lomtbohuhxYMI3BtG2nSgqZ0kaYuGi0FhhXAcUOYOuNXLKShiS1lEuren8OBfftBlc/Ft08ivfo7GFHG0dW3oKZmLmaPk3waisNWnA5jTyXNQUSSaCjXMwzVZ/Hqdy5hagHopD+N7pQtQcrBeoKTV9fQNXRMFCv49/bbCLwYpqaj21uHqiewrCo2NmLol8/gqRfquLCxhvX0AQxNPgi9dxZW43351v/+iVMiTB4ArHLRFQZLF19yQNU0ifih6zn9sXh8MvEIwC0RYNnSIhRbBHEK7Wt3+BoRrZPN4jRgKgwJ7RcGIvccuA2CoQm2uJAbiKN7DFYkwnVppuYK67zrmNs69O0eyqW6TDkmCQFW38JBWoSqCK1zBouO4QRYNrKEbTHvbtjzPZF5X8BNYBepKLglxKEnFhYCAEEjzAztTgDVHcEb26YIxbpCGLh8ivB+E488tJwRUmXqje02btRfcYqQf7ddBE9Ga//+/QJ8Pr9Xx+1bSzh5/jrcsXmEehlRmqK5tYZfeW4M18+18NTTDmKPQePc8hZhDDqhZ8LEWraDybExAZjrK0votNtyuVQtt4ggHKpU65ibn0e9Polux8PixQtYX7stgdtsg0pHlXoqVc+nFBRqouhtFmFhYQ5hFMiwgZIQvPGeSBElZL1sqKUaqvsfxrhbRrK+iaXLF9DpLEu6gB/3xDzUcR1plzJAWtNcYbQU1UC3FSNKunCLCiyxZaNbPO+TCs5dWMLevZz67SCNenALRXgBobaFkbnD4l9maQWYmo3rl6/g3Tdeh99tQ49CCfCeffzzOPTiV/HQM5/fZbN+LJ/mP14HtQuwfryux+7R/AgqsH71Et7+w/8T195/A3EUwUszjM/N4MgTj6E+PoSUGpMsxdbKVQSNmzBMoJdmElaMyEerkeftlQqAbSUyNRWnBrwA8DwfjqPAcQ0J0o2iBLZZwfLSJpLSPpQPf11sGroKcP3EBXjn/wfM2Puw7F2jg88O1VDkYa9oXWRJAY6rYnRsBC+/dAp7FupI538dbT9AJ1PRygycurKMOxxfr43jHz1Zg64xJDpEmijwfAMJLFgFByMoIO78W5l8a2p7MP/I17B549vQb/wJSqU5vPbeKYxw8qtv01CtFEQELd5RrId4NlEbRTuDPG6GdSPwos+QYro4t7goehxhpQiqsnsAYztLw98zfmZgWDrwWxLXeHpn0VtMBaKIhpV23ycqFeNOatUEO/Hzt7UI+eehoTGsr9OYkiAt13QJwBEGJdc1cf8EMQNBeS7YzoX3H94Icqhbcu0yQrqUk43RU0Qpa2uK8N8o1vHa+TWYQ/tw8vTpvvcUtU40JMgB1ABQ8ddBzNDg2O93EwxA2fZfDxw4IO99fsbH9a0Mi6shNKMoIJGva7Y7eHavgu6Gj6cfH0XibUHNLEDrIGH0EjVpfT8yyzKwMDcD22BeZhOh10IWBzDp4G8YaAYZFHcI8w89ivJonfOceP/VbyNrb8KWGyG37sjBGNBoewiozaJ7f5zi0IMPIAw9dHstsT1hKgAFXJzgJCrPzCLGH3wOk6PD6DXWcOH0+0j9DtQkFLYrTPMvGhwooTZPY0taY+0YT8UEBUhMjmkVYDk6kqwNaD70eBTrmxvQTJriGpL/mbFdzOtr1wHdxejEAlSduYdAr9HG6ePHsHnlDnrdLlJLx9yjT+Fr/8VvolAd+hE8rXY/8tNUgV2A9Wm6WrvH+kOvQGtjDYuvfxvvfPP/xerSTZRrVYxNTeDQ0SMYGhtBN2QmGif2AqzevISkswLbNWT0nd92dS7SWSwiWpt2ChkXfbYFOfKeQjcVuK70raBqOnq9HsIgFwu7k0cRjX/pIwBr2tqLpd5Vmaa678a2FhuIhg81K6FQ0jAyOoLv/vUpzO6p4KGf/+8RJDFiVUM3TnFzdQtepGBu4QAqjKoxI8DKoJg2dLOAJIvR87ZgN1Rkvb/E5mobt3o1VPc8B2/jPUyEZ1Auj+LVd97FULUKNYuExarVShK2K/Lf/oSjjNr3bRFkOozshWbCcIvQrALOnL8IL/BEf8PmERkcGfXva7FkV30zTbYIqd0Z/N0AhOQ+TGwPEphQq8XMwpzdIiuyHWDl+81F8QOAtba2tg1g9Y1MxRaBlAuPhwDLgmkwZJisTr7vj/o/5CxWnKYoOGVEAY+Hom2aZ6oCXkM/hlkavi/AIoDjsQ4mBAfGodt9tna64e8HsAYMVg6wUiyuhNCsMvuxcuzNThfPkOFc9/DUYyOIe5tQEgrRO4izogwuyCaO/Bb27pmFY6rotVsS9kzXf7JvBNQMrzaKQ5jccwAlsppKirPvv4W4swlDIbNKoMQYopzt2mpxuIMAy5C22+GHHvxYgEUwPrnvUVQrRXitBm5cvYTYI+sUgPng/BZD1pODC74fwiezZ1moVMpIGCGl6WhstUX3RaaLIItYmxYQXhCKUS0F9YZmQSXIj4EoiwDdwuxeOrrXoCoGTLYRNzdx4eQ53L52U6YT3eoQHvupX8KhF7+Mkem5H/ozaXeHn50K7AKsz8613D2TT1KBLMPG7et464//AIvvvIqo04Ber+HgoQdw4OCCBO0q9P2hgaVYA2RYunYBcWdNRN3NboxW1xdDR8eJ4LrUWdkI/RQ+Wy+GAssxoJv0UKTvk4Zmoydj8EP1EqEAAncO2fTXPgCweuf+O0ybe3FHANb9TSjzyBYdukVxcgluUcPIyBBefuk0pmbK8KZ/HbbL9mIupi6XyqhUahifmMTpf/u/ITFVBFYRKUXwziiVXgh6m8ju3MLBvavYWA3xZ29chjnyEKaGA+wvtaDrFt54522MjwyB2nUuxtVqURgsNq9MlQ7Z7Ajl1p2KTPmRyYMEHxtOEXapLCJ33/egSk3YJrx/i4ysF3VfZLC2a6gIQnKApcq/EaTQsX7QSiQgorv8do3UgM3i342NTmJ1ba3vkJ67yEsojdg+3ANYbGWRxSLAGwi5P6zryrFIn8FyimIkK61LPRWA5fsmoiCBVR65P4OlyxznBxir7R5bA6uG+93Wg38b+HvxfQOA9dyUh+uNDJfXOK3K6Ub6kWXo+AGemo3R3vDx1KPDOcBKzZzBykpiOsp+Lm1eyQreBVg0GpXoI1qAJETAiIifTBcWBeKGLffB2tJNaClZLgrZOV1I24scYG02u/BCgk9dWo0PHz6EMNiZwUoyFU6xDtsm4xWj024iJaAW0J4POZDVlGlDcJIzRCD5lgbKVU7u0m6CQdYpPC+E78eoVkdgavTdAuhd1mz5SFIdjlmCZThwLZmHxdTehwDdkS9KHOYwVWYopmisbuH9V95EY60BtzKCsQeP4LGf/nnsffgxAXS7224FPlyBXYC1e0/8xFWAAuvj3/5znPnut7B17YKIXqdnZ7Dn8ccwOjEMg6PjSgTf85CpbIk4yJQEd66dh+J3YBgWOoGCZqeHimvDYHhxEiEM+M2d3/41uIUMik6PnwRRoCAOVYR+BsswUC5TW9RCy5iAsffXcGBf3iK8dvxC36ZhIWewcm7oPhtZGVN0XXRZd4sqRkdH8NrL5zA5XcQfrH4OtWqejZeGPYwPD2GoWkPBcTG7+a+x5fWwmbjI7FmY1iTUWJX2i925jgP7W+g0bbx3cRUojMM2G5gqxCi6Nbx77D2MjwzDIIuBCOWiI+AxjwhkQLCB4fEJASTUtHEyLBekK3CKZRSqdZw+e1YE7nxfSHaqn2X44ZMkkBJLgoD6oHvu6YMWIT90oE0qFovye4IMapQ4pj9o5w2YsQEQGR2ewMrqSs5o9QcHBGJJO5Gtxfyz+Nn8jwAr3zcZsD7D0wdWA4BFzRg1WIHHyJm8RRiDAMtGHH48wCKDJS3Pu472fePTvgXDTj+cHwewXpgNsbgW4uKyD9utSYuQQHRtYxPP7VOFwXqyD7Co84PeQ5oVhYUSXZ+YvNrYNz8H11DRbm6h6/VEFE5/KnG4lTawhjBJkcYKbMNEGtESIYNu6AhYsz7Ypu/FRqONXhDlAvoMOHrkCKLIQ6d7/xYhRfOKRBdRV5Wbu+Y6vTy3kixWlNB5HrLPDAZ6Xopux5cvR6NjNWTMAEWCJFYRBio6nRhq7MFwHRiuK/cewRe9rxzLgZaE8EIF8weOQLVcMSdNoy5cC0h1mzZnSLc8nHr7JC6cX0ShXoderePhF76Eo1/8KkpDI/cimn7inqq7J3zfJ3W2/WvZbo12K/AZr0Br5Q6++bv/OzYvn0ewtQRVTTCzsAePPP0k0oIN2wKKtoLzZ4/JBNT41IJMNkVpgBuXz0ALKKTWESk2up6HoXIBRt91utProdvtQtEilMoUPudr0damLwacBacAW1cRhF2JJQkKe6Dv+9UPAKzO2X+CKX0et7sfA7CkdWjAckMoaRmFkorx8TG89foljE8WcKo5g16vhSzxMT5URbXgSuuS2pdxs0ElGELTQKS68ISYiFAqqHD9ELN7PKzc0XD28jK0YhWq3sBMvYZycQJvvfMW6tUylIThNzFq1bxFSF1NkCiw3BIe+dyLEoh9/LVXkEQ+bIY4xzHcUhVuuSIaJNPQYWgKGs2WMD2DSUKyLAPmiUBqwCBtZ6DuAiwlgSHxMfTLIoOVyH8D0LNdOD4QgxM4jQyPY3l5SdqAZK7IpOUEViI5iANHcuq/LMuE7we5sSc1WiK0v/cDkoMidrxSFB0ay/YBlkGApSHwLcRhuiODRSaUGqxBi5R7Hvx+uzXDxzFYA8ZrO4P1zGQXt1oqrqzHSDITKqf+2DLOgKdmE7TWunji6BDCzjqQGHcZLHK14r2FTFjBA3sXUDA1dJpbeVtXmFMGdeeTjGK5QHCYqTIlmw9khFB1urBzCIHRQ6yZirXNljBoBOF87aMPP4wo8tHpNu+rwRL/r4FrvpBhGqK+vxaBrs7CawqCKIAvAdIOkoweYbwHAiQZW4YqNINZiAbazQCGWZTkAs3UmTIFzVDRbG1Ji7/o8GdEQc8HFh54BKbFe8pHY+O2COJrY1NAZsBVSzJ9ee3KdbzyCpMdYpQKNdRG5/D5X/sN7Dn6JNT+QMJn/FG6e3rfQwV2GazvoUi7L/n0V8BvN3H82/8Ob/zR7yMLA2SyaCY4+vRjmD90ALGhCbgKvQauL56ChhCWXcL41AFo5hC8uIubV87BCH0EfozYsNHqtFEtGLANGh4qaHW7gKGgWi0J97S5virfkAkgalVG6sSih8kSTlkZaBvTsB/8FRzYtw89VcHVY+fQOfNbmNT34Fb3CrJ0Z5G7kuqwC4ysKaFY0jE2Noq3Xl/E8JgJr5N7FrmuhbGREawsLcu0XblUQ8MnK9RAqvZAITMNJbloJmkPaU/DQ4dLaG1WsHj9JjKd+qIN7Js9gGptDq++/jKqpRKQhDC0FKMjdXCSMCexVChWAQ8/+TQC38fJd96CnpIdYC4fUChVJRvx+KmTYvVAcfHt28vY6sbymg9HsHABJ+tyvxahOOUbGaqVOjqdruil2JGivs0ybfFE+kiLsA9epiZmcOfOnRxgURzNqThhsPp6MbGXYPwOAVZu6ik6MAkz/uDPwYBFSlhru3CXweJkJg0QyGAlUQa7cv8WoYCoZMCe5e1gslmD6cG/6bvvvYnGfB8UuZM9/MJ8gosrPs7d7sIp1KW1ZlsWltbW8YUHLDQJsB6uI+isAbGOTFqEOYPFuBvi92KhgIP79wrAajc3EdEHq19DiTJSAF0YP0oU87xE0zLl2pPBYg0lM5FGuZmC1fUmOkTzKsG1jsceeeRjARY9sXhfSa4ja6LnHnDcJwFvGqaSFJCpKXpBiCAkb2WJJYRp8vgydDs9GKadgzrdlHtEPLRcl1ASukkLiraMknCqNspCGUw5+NBjsOyiPAPWlxYReutQzQJGJuZgl0awseVLJM/WyjKOv/M2uqttgIa/1ToOv/gVPPrVX0R5cvbT/9DcPYMfuAK7AOsHLuHuDn6cK0Cdz7Xjx/D+N/4Vls6cgGX72NhqoFCu4enPfwFje+eQFXR4mY+kuYaN5esomBGy2JfMtFJtDnZxUpzOr104BcXvotf1oDllBJGPasmQlhcdrGMu1FxATBsGCoi6GeI0gBduwnEATfVhUABNVkN30DZm4B7+ZQFY3QHAOv1PMEGA1bki4cP33xTRzjjFGGpWhltQMDw8hNdfOY/acK57YegxRb8T0zO4fWtFokbIenlBAyUXMJkBx5iRmK70LjJG1KQ+jj45io0lF+cuXYRbpP1CC8P1GQyN7MEbb72GWqUEJY2gKQmG6hUUHAtK7KHgOvASBapdkJZa0uugaKoyQg/dFoClGiZOnT6N2elJ1Mourly/jeX1noCcgRBdnMI1VRgSaqnoui7O71wdqfsRZ/AYtq1ibGwc62ubInjnP9MXqVAoIIqDD1gfbGewZmfmcfvObVm0Pwiw+hosCqcTBkjTR8mB53kCsNhO/PAmAKvv+1VwiwKwUgqs9VRE1ARYKQFWdbSvwdqLk6fPyBSheEBpdBzNpx0HLcJBiPPAUPTjfra22zTwddRg8f3UYN1oZLi4woBlRybk+Bm8Fk/NpWitd/HEIzmDxftIYYsQRRhqfu5k5FjHg3vn4UiLcBNBryVAisI+MXLtnzfbfQSofhCgVCrd1cUlEa0TcnaO04Qra40PAKzHjx4VhqjTaSK6zxQh/bjI7klMED24VAiIc2ndEdE3y0TIcHWVzFyCbpCIq7ttVWA6TEBgjBIRsQ7DsmT4gZer09pEuVKBF0RQMwOhF8HWbVCYlTk+gkTFAw89BtNwoSsh1m5dQNBZRhwrgFNFeWoBheEpYeWMKELj9hLef+VtdDeb0PhNQjVhjczghX/wn+HAM5/7cX407h7b30EFdgHW30GRdz/iR1eBKPDx6h/9Pt795u/BiJtoxRrGp2fw5HNPY2i0hjDqQNdidFrraNy5hCwlW6FBJSulFTE68wBUoyyarIsn3wb8lizyfqIhiFMULEPYHC7wfKBzcs6yabrJBzzPm9qeKM/q60ecDKbGkvIeVA79Kvbtm0E7s3H19LtYf/N/xoHRPbi4dAlm327gftVLFQWO6cAyNdgOMDU9iVdefReOMwpVoW4pRdG1sHd+Hlev3US7E8G2y/CCjR0vhhKneOSpaTS2FJw+ex2WTTrHxuxsGZXqBN5++7i0XRQ1haUBE8PDKLu2eCXttDGORgwQClXYxREcO3Yc9JqcHq9heWUDizeaO2HIj0TB8IVsUxmGjsMH92BjYwPtTgfVWlWsH6iZMZl118/qu9+Op2ZmcOPG9b6gnfYL+QTjIEtv8B6yZ6VSGc1mMwdDeSfxvhs9u2rVCraaW3lbTLyfLHQ6AfQ0Rqk8jLeutBE4k9hs+WisrZCrksqk28xLt+9cOmAUnPfDrQniBdhINXP3e7JDZP/oqF4ulzE+Pi732AvjAVYDEydudBEYVTHnNDIPQWsZj80OodNaxhNHF9Bu3JaJUNt0ZOo1Tj0BRdRMGZqBRw49CEdX4XWa8L2OiNw/6caRB9bt+vKGGJ6SMSXge/rJRxGHPrxOF5HfhU4fLKmzgkx0aWQUd/40mdRMCXtzs9A4VQU0ucUy6i41YozJiREEtAlhm5DXJZF8UIv+sSmjkizRTSpiIktfMRV+pOKhI0/CKVbEvmFt+TLC3hp0vYfAZ5i3i/rIHEr1KWR2USZ1016M4999DZuXb8AIFXRVDY9+/Vfw1C/+mmgPd7ef3ArsAqyf3Gv/GT/zDJ3GFk599y9x7C/+GF1hphSMPPgAjj7xKByXbT0fSuZh+c5lNDZXYDK6Q88XMU4xhYmBqT0PwSmN0rIT5469CfhNWei8hKaaKVyLLQ/mBTKWkAArgWl9EGBpOsOf2e7iAqbnLuZcYst7UH/472P//lm0MwtXTr2LtTf+KQ6MzOHi8iL6Bgj3vU6pAriWC9vSYdvA1MwkXnnlXVjOsAAsJgQWXRN75xdw9fpttNshbLuEngCs+0MFJc7w6NMzaDRUnDpzDaaVQukDrGptEm+9dUzsKLhomnqGyZEhlF1H3Lh3BFgKF0pNRvp1q4yXX3lV3M5np4al1dPLLaA+suWh1mwv5u2ve8ahirRXF/YcwPUbN8TTqlqrCbjyfE8sNTiKv9M2MzuL69cJsHLhdL6Q57/PJdT5xlZUqVREs9nqe2DlTNP9ERajX6potLYEFDJCmgCr16UdgAGnOonF5S7W2iTziui0W7AtE+0ej5eC/Pudf56TLAauAwZv0KOkIF9P5T4SWwx6htk2bMeRNunz8wruNEK8c+4WtOKIiM0NJcLW2m380vNP4Na1Czj04DSC3hqyJEDGm4lmsWruIcbaEGAePfQQHF2B127B99s73jcf9yARA9FMwbWlNXRCeseZMmH67FOPiVbP63Z+AIBF/Zsq07y0TPGDGIVyFRWb05w6ut1ANFlsEQoglYETFbbLn9M+wPK3ASxVgReqOPzI06IZpGh/6eYFdJtLKBQM+ZLEqVCmJ3CKsDoyBcMpIcg0lKwi3v/Oq7hz4Rr8bojMKWL/My/g2X//V1Cfmr3rx/YZf+junt6HKrALsHZvic9cBcgorNy4IpqrEy/9KdJeG5PjY5ib24Ppowdh2Wzr+ei1N9DcvI1eaxWmmiBVXYkKyXPqNEBzMbPnQViFOhIlwtljbyL1GvKwDBIdQZLCNXVofO+HAJY4cPejBHUj16Nw8RuIl0X3U57HyNFf/yDAev2fYv/ILC4sLcL4OAYLQMEuCsCyrAzTs1MCsExrCKpK4JgIg7Vv7wKuXb+Ddoei3xL88GMYrCgVgNVsaDh5+ioMKwESC3vmaqgNTQjAMgwCULY450vPZwAAIABJREFUgamROqpFV/ReO4G2NIlk2sytjcMq1PDyy68CWYgDe2dk/H0bpvkoyCKFMQBY2/6Vo/iF6gwuXLiI5eVl1IeHxA+JQwZkpPRtocwf3unCwjyuXr0qf8125IDBytt090Kieb3ICjUaDWmb5eDq/gCLAKhWrWGruSkTb7Sm4CCE58WMxUZtaBxJomJpZQumXUKr04PtWPB6PQHeO6C23CWsD/7utQPZLiVDQ8f4/HgH50DfME5UlpUEUWZgrRmg0Y2kzWpbGkaGq6hXXCxeOIX9e8eRBE1kaYSQLTcagIJTn3ncEQHWY0cO9wFWE75PButjkOsOZyFO/pmCq3dW0Ar4BSYHWM8/9TiSKEDv+wZY/BIEcK6h0e4hTOg7l6BcG4KrU4PISB0/B1jUiskwQoI00mGTwcro5J8zWASBEAYL8CMNR44+g1KlLkMad26cR3PjJkzdhmmb0DkhGodyTm6hjnJlFGplVOwqwlYX/lYX773yFrZWGlBTDeNHjuKxr/0S5h96BJZb+Mw9a3dP6OMrsAuwdu+Qz1QFmDP39jf+P1w78x6WLp9AGrUxvWcW+w4dwcTcPMKkA43C2PYGGutLImrXEUpIr58WEIYRkjCAbTuw3Sqm5x5ApjmItRjnjr2FpLuZAyzqN+JM4nM4UccHbhyybZPAMHMHcTJaXBg1IwUXP04YyqQV6S4u8OV5jD/+D3Fg/9xdBmv19d/BvuEZnL9zSSJodtoI0EpuWcxNBWDNTUuL0DDqgOLlAKtgYf++fbghACuCbhXQ89Y+apjZ/xAtAZ54dg6tpo4Tp65ANSIoBFjzdQwNE2AdFwaOonhLVzA9VkONgi4BWDvhhLxdY1dGYTpVfOe7LwtrcmDvFBxDgbEtQPnDe5CpNRnx6/9LP/aGOXl6aQrnL1zA6uoqhkdHJOuu26XdAC0kdt6od7t8+XIfmAymFnOwxTBtCSpWIAJ3Aiy2CKMwElC5E4PFdhoB1kZjA4qaIRJWzEAYJvAioFouo+ZQO5QiVhzEii5u+AT1bKHebxPt0jZDVbInYsDad7LP76M8UijP96MZLplSBm+3YVgFdPwEjluGH3ji0s72dysqYHXpOvbtmUCvsyngQvROmineUtx4z1qmicePHobLFmF7C77f/T4BFn8mgCu3V9D0KFY3oCvA8888KeHYvU77+2KwONVJpjCKM2w0OwiiVBjlan0YlkKrBtoykMGi6SgBViY/m1lk3AVYKuy8RahmMvnL+yyINTz82LOoVIdlGGXp1gW0N28hCnNmmxjJdlTEYQhabbl2RXIT3eowiuUqPLYruyEunbqIy6fPIwpSTOw9iJGDh3DoC1/B9IFDn6nn7e7J7AKs3XvgJ6ACkd/DjQun8eZLf47e8fextr4MwwUeePggZh/cD3e4ThiFqurj+tXL6DTXxSxTWiR9vyZP9BgqDI0CcQeKUcDUzAFxw44Q4PR7ryNqbwh4CjOKbFM4jIph6h8BVpS7gKsaJ8H4EGaumiITbxRMd7tkAe4BrKwyj6mnfgP798+hk9m4cuodrLz2P2FvfVoAFuNgdtoIPirFigAs08wwuycHWJpeRYocYJWKNg7u348bN5fQagfQjAK6vdUdF0ojAZ58fgHtpo7jJy8DWgAlsbGwMISRsUm88eYxqAoXegIsYGZ8CEMV528AWNLkkhahXazjlVdfkxbhwX3TcGjkKoHQ99tycCoM1qB51/eKIiOWFUZwafES1tbXBWBRiN6hRQYd8z887rdt9/sX9grAusdK5YBCmC/NEIDFzbZsVCoVNJqNvpv8zgwWLTiq5So2tlah9U02ybLR/2sjUCTWxYh8qEYBS20VTrkKf/M2RksO0vj+IFqAXl/sTz82DiyIf5jB/MUYaaLBME2ZOKRgn7YIBIDU/plGG36io5da6AUJbEOFlnRRdhRYBocsPCzMTWJt5ZYMQ/DelSnQAY6lk7tl4IlHH4bLqJz2FgJhsD75xr0SYC3eXEbDo/DdFIuOF559GmlCgNX6/gAWIa+iSNDz2mYTfsgcwwz1kVFoaU9E6NIipJidQxQqB04SINwOsCxQrkcTYQIs2pyFqYFHH38O5dowiKBW7yyi11qWegdRiEA0m0DBtWBqBpIghppaqNTHUZ+eRgADimqi2+hg5fYybp24gNbSBhLTwvDBQ3jiZ38Jcw8/JhOHu9tnvwK7DNZn/xp/ts8wS7F55xbe+9a/wcqlM1g8fQJ66GF0ehrzRx7A3AN7YRZMsBPTbGyiu3IZa8tLYhMgTBQ9fSwHqxtbKBoZCo4t3jmM+YgzCxNzD8IpDCPKPJx8+xWErXVZwENYiNJMfK1UBgSn9ADS8yw8jdoY/jn3AdJMyFRWu93OmROuOIQN1QXMPf0fY/+BewBr+dXfFoB19vZFKDvaNOSgoFaqSYvQMFPMzc9Ii1DTqojRFW8fGoE+cOAgbt5aFtdq3XDRo+5mh1aPHmd46vm96LQNHDuxiEzxgcTEvn0jGB2fxJtvnhABNBd6ywDmJoYwVHNyp/CdYJKs2hqMQh2GU8V3X34ZSegLwCrS6X4HBktk53eNKvOdDybt2H5TChM4f+E8VtbWJCaIhqSsL5XR9EffaWOw9uLiomTWSQThXYPPJAePBDYEWLaDKoXrW43c7FSCqe+/6SrbiRVsbBJgKYhp/8CsSEWHp1hIGUrd7cJTKji3GmNofBrx6kUcnLKgGLn9wYc3YdR0TQBUq9USRm1grCoWBpopE47cqBvk/UWD1VazCYWu64Ux3O5q6IQq9DTAeCFBSe3JtByjbKanxnHn5nUZGIh5T8rMXt92Qc1z+p567GEUTBXd5gaCgAzWJ98IsKiPWryxhM0eY25MCTx/8fln5cvN9w+wGHdIH6wUK2ub8MJUrFKGx8YQe01hTXvdAEFIUMrpxzzVIPV1OAVqsOjldg9g8WeWdWUu52NPvYByZUhahCu3L8HvrMIwFAFw0nYMInlOlAomwLD3GOCwbKI72Hf4cZiFKrJUlQGM5p1VXHzvJBprm6LJK49NY/SBw3jg81/G/keegOXstg0/+V316XnHLsD69Fyr3SO9TwVuL17Am3/8r3Dz+JtItlZRsTVEtRKe+fwX4Y6MAQRLsQfFa2LtxiJ8fzkfv+/REJQ6KhVrrR6qI5MYMj0g8eShTHFyqhcxuecwdKeOLPVx6t1XETXXZVGOFEseuGQHyGCxJZFENF6k5oialvzPnBQjwKI2hgBA2jp9lkSpLmD+2f/kgwDrld/GfH0K525dRJru3OwiMKmVhgRgmQRYCwRY70FRy0jQA22nBwDr1q0VNNs+NN1Fo3VnRwbLzlQ888J+dDsm3j9+CUnmyRj//v2jdwEWmYGYgdUEWJNDGK5T5E6N0v1vzzw4hyL3YZhuFd/+9stI4i4OHZxH0aUNxA4qdzGo/OA+xRWBLVfNhFmcw8kzp7GysoLR8TERzDc7FGLjY1gx4NCBB7B4efFu/p8wXhSmc5pQYmvySTnXcVERgMX2mC/B0jsRY9TnVMo1rG0sQ9UyBHGch1ErGrK4h5IawjJs3PFdvH61J2yg21rEI7N1hCIwv9+moFgqSntrc2NDGCx6TPFX2hbQw42ltWz+OfegcmxH6jFip1hLirjc1HFzrYvRqou5UoQJN0Rby8OfJ8dHsHz7tjBiEbMKOWnXD95mTVzHxFOP/xAAlgQyK7h4/TY2u0F+7TQFn//cc8jSED2xafjkU4SsmACsMMMywYsfieB9dGIcXntDgrt7XigTlhpZZi0fQMm2AyxGW1GDJQxWLF8cMtXFk89+AcVSHYHXFpG731mBYQTIFBOqXkUYaeh02lCyHuoVE6aaif4roqmrXoZbGsPk9Jw8XyINkgjx7rdeQvPqbZiai0C3Mf3E0/iFf/TfwCxWdp/rn+EK7AKsz/DF/ayfGh3Cbx1/Gy//7j/DnZuXEFgaihNj+KmvvgjHobGnhiTsobl6DRtLF2FkXeiZi9Sw0MsMtEPS+wmKWgobCSIny3VKrQStdiRtgpn5WdglG0ac4cS7x7C2ti5tObakaIRI9oCTa7Rn4Ng8Fz3TNOC6rgC5ilqAm9kIlQShliIy6XygQ7VN9DAMrfYCjjz8MLrdNq5cPAHF20RJ6SHsNeB3fJhZDyZ1YymFuzFitrMko9CFZbO9lFsIjI2P40+++S089tgTiNJ2rs0Rq4ESVlZXxbqgWCohi6gluf9GV3tG7mxsbqDX7QkrwgWqXqshSDMRfIdhT4TPjk1xP8FIKguzskMwdaokUA0NulVClGgi9E9jH47JSUQFSW7Q9dFN9pcDTLZDt5NSBC6GMwXPI5tA7ynmHhIB3QuK/p7u/b6H0/fy2g8fw/fynvw1FPITvOWRL3I+fdaMLam+HO973528MkOm9Cco7vNOaovkk7Yjwn6r9WPNS3NKT46Xbg2lsoti0cFWYwtRwPbrDofZ3/f9/lUc3qlSTKgR0xCSmbNM1OtV2CbQba3Lz5JMRGp9jy0ZbOAXkR2gJ60rJBCcnm86iDdDllklwGELO2f2eK7UpfE+8bxeHnt0tyWdn+vgWkg7Wu+h2Unwwhe/Jqx1FidorN3GtcXT0AoKCpYCFxHMNBM5QDey0I0tmIUUutqBq4ZwVE4zKnCHFjA8dRiR7SJlPQMf5987hsXjp+G1fFQqw3jy538Zh3+BVg6lT3j9d1/+aanALsD6tFyp3eO8V4EsQ7e5hePf/gu88Ye/J+wUg5UXDj+EJ158AX7WRNDrIUtCbCzfQnNjCZbJh20PBmwRIfdoDppRa2LCNQwBWn5qwfO6COM2SqUC6iNTKNfmxPogS7s4duwtrC6vwDINCSrmkJswINR4iF6GLZ08QiT3EwIStYMQPcRpEZk2Bru8H0Mjh1Ef3odI1dCMG6gOcQouhpJ4KJkpuhu3cOvKeawsL8JEADPzZcye7tRsffCbux10kWY0YMxQLpcwMTmFb7/0MibGp6DrBRE7s83EFhDF3zxOAYNkt3ZaJxFjfmEezUZTvKLIllDTwzgUwxpGGpOVC4UUNA1NnL8VsQzIWbv7bZyeSzMDUCwJfZZolSSEpiVibElbgPttsrameRTNB9FV/uoIjMaJc+ZJzVkoIsd8ou5jfljuGlrlq7f8/4dE9Du/+5NP0X1w//0FfdD+7AOJT/6jzXO1P+Y6sp03qF3+shys9EHFjtdfQZbmIn+CLCYBkMWTGKGOB5VfID7hFqkpvDQWEBTEQMSkZY3ZlA6qtvX/s/emQZLk93XYyzuz7r7n7JnZmT1msYtdLHZxECHehyzTsmmGwh8cPiPssBzhL5bD4Q+OkClSPhThoCV/sUQBUjBsKhSmSRHHAgsSIECBB0iBJIDFYq/ZnXv67jrzPhzv98+szu7pbgwWC3DRU0UiZme6qrryn1X1f/ne+72HZsqfJeIjqyInprEcR51Ilohb6iQnGST/Kowz8ZIRGeaJOwVO6tjVMAP/R0sAwRs9eHwvZqkKfeX6kG8OY+AnfvbfQbvdw3i8g/7WdYwHd7G940vVVcezkcdj+byTmh4FMYIwR6fZgm1E0l3IrlL67pq9FSycviBRDgZMuIaLb/7ZX+Kbf/ENeeHDpMBTP/3z+LGf/1uYP3N+Vhj9Xb63fhjuPgNYPwxnafYa963AxvU38Y0Xfxtf+9JL0LQUrmfgA88/h7MXL8CwXWTaAFoa496NN8Q/QomAV86wLORxgYxJ33kkkQOO40kGUBhlCEc6mi0DhjlBkgdo905jaeV9sJ1zCNLbeOXVPxO5xiKQEmlJmbBzAT4qt4msGf9bjc9zSkwSnRBnlDM4eWghyh0UhSVTTQztbLRaYoZnwjcn61J/F/FkKCGeBlJJlGahizBllJ10Q8b7kySS19BsNdHrzeHatbfQ8JpixKVkxOk3GelnOKetzNE6Ds9dEhijaZKOzs1uY3NDTZM5roz5053CjjqO2JOV4N7Hjjvlk1JC4OE3iqSpMBjQGPioCoMpD0nBjn64yVulIqgA0Oq2t99qSDNOMyowQEArlSq56tJTwaGH36qfHWRy+HcBaUeBj6PolO/42awfQ2ncL8kltekfM4F5zHMfBWj5kDzjOssZrT0Df9fRMifvaOiOgFa+hfm6CERY+kwvmEXgdRSjdMx6k71JBWDRhK5iFXihwG5BXtg0KKWXMRgqIkJ9do4/H7xYyuTzwGLqJM2QlCGlko5PyV6eQ+CVHDR9k3xuhpPKZ7OMt6iGKHhPO20hjHJ86GM/ju5cB/5kC7ub1yTJnY0Jw36AIInQ7jagsW8y9mFZXJcuhgMWWRcSjZJmARxLQ57GIssvrlxEd+kcktyB1+hiZ20df/zl38fO5pbIpxcefw4f/Ou/iCsvfBSWczRw/o5vtdkd3nMrMANY77lTMntBx63A7r1b+K1/9PcxeO3rKCwDC+dXcPl9T+DM6jlhVeIowmj7Ngabd5H5fYlfoMM9t5vY9RNQ1WL+kmtlsAzIhFMQA0GiwdFTeI4tG4pu2ujMnUJn4Sx0uyW+nvW1e4jiQBXbysWymj4jg8Ivc5lAq6be+IXOza4wxEtlmEI+AQarSAh8Ekk3MAqWzzoyrE//lsGwU62QsEydNTYFy3RVMTGBDN09ucguvGJXjIJs4YyFSNg5xwBVMlt7G5d023Ejk93taBCRpipTiRlQfE4p7C3ZIQIsYYooxXHjImDl3sVIU029usNuTMmWiAOyUTDk+bgfsw6ZbImYm44CNQcJk3JNZcPcRzyVlTXsvSvTzR/0U1QHWscBswd9vvvvp0BDBXYOQJ53DLDIMB29cEouVe9AdVNY43gGjuGo9LJR4ubFQpIwsFNONhIB90dqhEe+FMJ5i1KofDY0FASxcmFCcTtHXALMSkKtJjqPA1gEei5taPzcKcEUrKhWTKZ6f1XHO/U7loCT2Vn1pVC+vjL7y8gxDiKcXb0Cy3akLH28eweDrTtywcOy7JgXSyl/GydpC+lqzFIONpgIIlZmFWg3m+L7LGJfmHEyWK2lC+icuijfJfTAxeMhbr72Kq6//BqCcSqBsD/6n/zXeO6n/8Y7f6vNHvmeW4EZwHrPnZLZCzpuBT77iX+Ir734L9FpGFi+cB5PPv8BuN0WiJwsJLj+1ptIt9ZFHszTQHxI5JEmEb0fLRQpDcc6bItgIkEYqpoNw/RguQMYmoumdxoLC5fQ6C4gtXKE2QSu1kIaZjCJysTHUUop9IIwe0hK6cp9tL6PcXpJ0qwJMtQd+IVOcMb/ln8XNYygTY3K04wr0puAoRK8CHDjOL3KhvJ0xktwQzHkzyxL5LWRdWD6OsEWC3LVhqMyksTMXbC/5/CNliGQzAGryoarx/BxDJ+n90kZwovpsQjA08kmHL7h87VR6pNjK03U0utHA5uChoeebsVAKO/Sfv8V78+1L/sGp6BhvyR25HvoEF/SHgo5BoBU4O67/ngefYzqPHz3siMXpMiPCijlkrLuqYRXtagLAqzjQKSu22WdE6MemIul5NbK+H/UY4/zdUmH5PQ4mTmlfFb8ZzVYUJ63kmFSsWcleD9O6hV2U302piGwWnl8mUpul9cr57vKUlPTkgpg7a175VcrzFAqg2y3K6nwNl9rGiEZ97Gz8zpGkz4SYWJtxGGCNInRdF2YdoIkS6BrLrJUhz+O4JgWPNsmN440ixFpFqz2As4/8gRaHT4/a5RybLx5HS//ydexsePDPnsZ/80/+D9hd2YRDt/1x+w9+oAZwHqPnpjZyzp8BX7zV/9HvP7HvwtnsYN/9xd+EWBMggGM+mvYuvcW0mgMyw/FlK3bjFLIEYURbNOCIz1oiUQnpJK4repG+EXacj3EVoql5fOY751HrrWQGy4Kx0RUxChonGXJMJ+T1L98eTMCikGaSqqgPMiraP6fBEVSTktNGPzCF7qnEtPIVzFIUvWuUe4jANmTLWiIppE5lEWo1J6KkeDWIGU4BIaGeqyAEb1AnARwbB1xxOR2W7EWnHqME5EJs+yYjbnGbpEJoqwiXi4BO6HqhuOxls5sJefQ2M9ghCPynDQis0xJqrkClISURck0KLB62K0OPg6CJwKMA1JnOQ3I11wBgsOetQ4SDgcGR72e43b7B/+01pk+9Yzv5Hl5TqXo8tBbntl7EmGJLwSMlGXZRz2O5zqKmBanwAlXgh48nm+bmPgdvNaEQabCLPH9rhL/GcJKNkvLCtiy3DWm7TuAQAFHfP9LHxKPSb1Wdb2iPiFF5TMswVolOXIB9H3J+eVjy/T6LPGgGQ4Kw0IUxrB1wC1SmEWCOOtjMt7B7vo9jHZ3yMVCMywEYQqYCTzPRM4anTCBZXlIxRYAmFoCm58BFFI6rTsNdBbPYe7UOcSFDjvXcevrr+Frf/IXMOaW8R//D38Xc4/Mwkgf/BP13r7nDGC9t8/P7NUdWIFvfulT+I1/8N+j9/hl/MLf/PehpRnC4Q7Wb72KNNyCWfgwChOx4WCYakhoZDdN8CvPTCKZvJvEKXyYyE1bksT5s4YOzF18Hk6rBdOmz0lHpjdhNU6h1TsD8mPEAmR3Qt9XMgrNthzJ5xV5fV+uNjUCMC1Dztbe6ZSdYjRE5JKr7HJiivIdFUST2xgBmrra5sMq74t4nvhoAVOEiQrYsOqEeiMjAkyT4Z22vC4CKgItbpzcJE3LpDX8yPeUSk5Xx0TQRlO8mowkM2CKIZ2bFTOkpPOPo+/cNPm7j9h8xTNG5ouAVyRFgCRAVh6UdaxsVWPFagwSXyMBbSVZVixGBUCrsNBDAVbtH9Up20uKr6b8jsJ775Br2oeh7gd1x+XOH36qFBw5OoSWww9HmdzrcuXBZ1e+qwKW6Sj5mcGlpiXvB1ZTH1trdAROLDL1Xud7M8siMM2TWViqfJmKNc/xnu9K4JZ8Lo776uMzVo9RAI1TrNX7t1pR8eipJ5wyoTTC39cOUL63CISU+MfXlKBIRpjs3BGrQWG2wU8PRmsYbtzAsL+FgL4yzcQk4sCGjjnXgpUn4tMKNB0BIWkBeMjRNAo4Zi4yoq810Tv3KOZXH4VuOth99S388ee/hJ0ww//0G5+G055FN5yUjW8GsE7KmXxIjoNTbNsb9/DqH30Ry70JGraDna2b2Fi7h92tBIW+jblWB6PhQKbVWp4tYZZ5RiCkY5ytIEso+dGISmerCWfhFBbPXYKOOTRsg9eeCCIfw0hH98xVtBYuIxSGRrk9TEN1wMnfuCEVKQzKeqWfSBgamcZS3o7pplp90VcSRUEw5ahtXjaD/XJYaaTZN+pW9dNlZoIk4SRkAVMnk0UJLhdjbeF1pMpDHXciLJ1lltONpTlc5J+SqajeOlIyww2Im6u8VjGWSeRDqkeSmiAp6crbX2PWGP3AxTShZznsIhWgRpCbaCksPYRNszO9K0YTccY1y0QmTXKa1Q958+oMbqyP+R1wL2X7zex1Zkp6JI+4HSdnyXEfkOyq51UsyeG7PhVS2ZPLW7WpK/immMz7brKMhAkaMp3vWzKrGSzNgpZYYrHSdMVgTm9Tfx9PT8UYVmbu2u8vX+Zhx3rc8VfG+FJVlCesTOfHfr0YavrQMUzEfiChqEGawOC0Ld/X0/N7/1XIoT9SmOnQ2x6Luyf73Z+XVsqAIiWX4Kp8NhHp5aJFfXbVr+JzkaIzkVP+Y5QEvVN5H1s3/hz55K4UviepipygIWBn8w527t5AEY+QMHg4peSZoddtyfdONB7CtXX4qYVBRvOCJlO3/K9eu4fm/Cmcu3gZOQx8+8013NmJ8Dd+8T/F+UeuHD+J8JB8z5+Uw5wBrJNyJh+y4wgH69h+7fMIh2MMdm8Iq5RHDcDYxvW7QzGwuzqlKSanq1HwJM1lAq/lufIlSclw5ewldFdW4ae6RDZk8QTjwQbCJIHmzGPp0gdh9c7LFz4ns/m9z4k+bsbin+IUE+jz2pPI9gOqPYZi6guRomFuupnqQPsubmrDALQkh8s6H10X34zkchkaGq6HgR8KAmo2PBj0TDH8tARxEaXHWoHyPmAi/pRSuCLdJAhBbUQiyWmc1it9LfVdTYvAvCuNNSFZJpOPOjdbjbEMBQyO4OdMTtckZ4x+M97PNFiwXTJqB7KUOFRgHsjIOs6QXj+Od5AmUIKJQ5BeJTuVTF79VFW/MzJ1pOIpK281IMYVFbh3GGAg2E048ZehIEojSBfWw5QBCJ05Fgf8Qnu/QoH898KNyjKZTpfBvQGLpR2EaQLdNgV4HsVuHvfa5cge4PgOux/l58NuAhZ5oVVjtFRCPxkwXkxwEtDluxcmL0CiTdx+7Q8R7r6FVmsezdaCVGgJgVskSII+Nu5dx2DjrlzgTMIEYcq+wiaaXgNRMMFgPIHhdaF7TbRbHhpaIgxhqrtYOXMejVYHcJew9PjHpEpqdjtZKzADWCfrfD40RxMMNnDrm59B4QcYbrJbkL6ILpL8HvrZvKRFaxmNqAyi5Pg+ECUpHG0btt3AwtI5LC5dhON2oWmUCm3EyQ4m4230d9dkWs/unsWZx38EVu8i8pjhhTSKq+438VtJfjv/1URRxQ2Uvg/ZfKv9b5+xutqE+b1OFkZ1yO3buGVDVj4u9Z/7Nwz5e86AxVh+h+PYsBhPkecIkxQty0AYx6UMwzJf1Y3I32OYewCrDvgEdOXiZN+TVcrfKz4XAkgGilbsiGyA6lXn4NQij6VMQpdsMDUlpjEWgmXZCVdUcYCcwqRB2MwLeAcxQvX8lF/FZ1PDLbX/rnNC90USHDOZeJzyJBJZ/RfW/qKE3cNvZDWOCloVOTdXgwwHbwUn9Ur2h48XtodA3jIRUzKWyIFDoYKs7P23KXV1zPfA9wLKDl8BUb9lelPVKHGwhBOockVSMbM/8G+mw4+TYyLTn0w/o+qiQU98cJKSsjYLqY14SwBWsH1N/s6qKbfZQbM9L3l3SeJLbl6wdh2xP8JgEsuFGi0udmiHAAAgAElEQVQInLhstzpoWAYsx0JcMJRYg5WHMCiP6g2cXr0Ex2vBaJ3C8uN/DU6z9wNfpdkv/P6uwAxgfX/Xd/bs36cVmPTXcfPlF9GChq3b38La7etwjTkk+hpi4xwt4BJlQBM6v+wl/0Yz4BQDnF29jNbCOeSaC8uwYWYJxjsbGPrb0AqOWgdSlaM1V3DqsY+isfSYgA/JtTIdjMNYjKzcVCTGIIsgrYPEVCx7Jg+hK+O5yEMiFZYj5TXQxO47SoSUV+qTU5VPRpmC1a0CQ1WGT8Tjo2meoIAAUu5lItd1eEWKgCn1FrvuHJXRZarXYzN+qswIqj+ngLycoIyUCzd2FT0hwqUYyDmyr8CgAgJqs1V/d8WfxfLstNAQcQX0HA446ZfLaDvT5ym/pqNttGyulo5YtxFUzN907y79NzQkc5NWR1+uQfXfhRr7r//0eNPOvnU86i15EOjW/66GGvZAc/1nzDCrRxjUf6ZiLhR4qm7Vf9E8rbME2mwAmitZaCITWhmGw13xzu0dvfqvvcPcYxvV+2PvnvcB9traVKD9sDW4D6jW7nTcz/i669IqJ03Ve0fFlhxT4/iA3w73y6AHH7h3iGqQQt6b6g26766WqeJLBFDxKkBkefoJ+VnUkbHEvZQIjWQHd18ng/U2TA668HLKcGG7rMPpwvJcaIYGM2Y0zA7evnlb6rP4G8kaNxwHnsPH6BgxZZWXYmkgAze608HZi1dguW3kzgLOPfWT8NozBusB3xA/NHebAawfmlM1e6H1FRj313H9G59CuwA2bnwTa7euw3UWkBprmEwaMBmSSYmC2eVhBN32ML+4hMXuItx2T6Z5WMqbxmNQbhzv3BMWSiWwx4BuA41TOPXoR9FYfFQYLX7xJrqH2zsjwGpIgrQwMroOh9lRNKzTu2HoEkZKcCfTeLopnXLchvh3epoo7fFx9E9x06sDF/57Na1XgZkqhJH3JUvgb99FETPhPUPbY4BhQwAkk6rT8RBBWsBs9WA3u9D4ha4DaRIh07iZq8146qeiob7IRfbg7+HGQ7FKehN5Zxra5XVmwt6p11TJVzmS3BJg6ugJYLlgXj6yGEt2jCUzlmhT5gS5RYjtb38VzdRHWugypSnMUAmu6n4nhSxK+aZ8vdNNXkzy6t2wj1OpCJwjJxPvZwPr76l9IKU0v1eb9D6QUMmZ5Z9WroFzDFMAVW3qxKySUlHODpb/XgGgTNcQmQ46py4BrRWkpo0sHaOId3D9tW/ASFUdTt0bNfXllaGce+CzvhKlt2hvYaeZWEfllfH3VHVDh4Kv+/yBtXsxfkNy3DhoISmlavpUfHICNw7/8lKLe+jP+K8q1uTwtas/aN/TCJumnrNa5+rihX/SGsD3NacJXa8heVec7mOtlTN3QZglegQNfh7iLdx85V9jvPWGTBKyAJxhuUGYwW220V1chG5zIpI+Txfj8RCT4QA767cRDXfRdnmZlyOChqgw4Lo6rEx5IzW7g9UrV6HZTdidMzhz9cdhN2bm9pO2y80A1kk7ow/J8UwGa7j5zU+jmebYuvUK1u/eRKG1MU5vQo87AgZoouaVqW656C2dUgWsaMB2LMmmGQy2MB5uIYuHQBbKl55ICGkoTJXVPoPTVz4CZ/4RAS9BrsHXm3j5zg5Cs4FdPxYmJYYJk34oiW1I4VgGPNsS7xfDPYUlk0wqdfXMBHfebEuD5yhwI8yC5G6qK2sFxhSY4can0spVRAKfdzmL4GoxWmaOjmur+h5NR5yw7iPC7jjFuJymLAxTAF+exxjpZVJ01cMmTJUK6NTzuKwrMZHmEJlKghkJBiXjh6nZisWSzbj0kkX0aaVjNGlmb/fQT23k4RiPtnNcbeZoawXi3EIr6uPml/5fdIJtxCnH3E04WjA1998PsEqCodzc694ZymsVwjooXB2jEO4L3zz4Uak26gpU1f9UlrRS5CzvqEAxs2M5Ibl/Eq4CzIpxLFlDtetPmZWUwZ7dM1h6+iNIly8isl0UyQDp9nV8/Su/C7uc+FTkmRIppxJtKR9WnrgpCCsPSv27mldV06qld+8Ypo+g/ygZ9KBMvQ/glADLj0KY9DFmGTzbldh2FY5/VEZalWF1/5eWAljlhUcFdmsAtWKEFRu79zwCyQ+ud+1xepEiof/PdtFud+E122i02+h0OrBWnkZhtJCR6dY1mOkObrzyBxhtvIY4VNIePY58ORP6HA0dc4sL8DorsJy2qqNCjrXbN7B2401oSUA4h9Tg2Aw9njoQ++LJs5rzuPTY0zCbPWjuEs4++eNwW3MPybf3w3OYM4D18JzrE3Wk/mANa69+DqYf4s61v8TavVuA1kGkr0OLe4ijUMDV4tIyVs6dR7O3iFwzJdcnHA8x5pj1qC8eLW4CHEefJBxR5zg1/RYO9MYyzlz+ELyFy7IxTtICY6uLP7+1i8DtYjNIkYmfiMGChsriSZmmzi9iJkEnSOMMtm5LrIMwQwRYJQtkWyYajqsys2rSIdkiAi1hkEo5jgCtAlhZmmDBM7HYMrHSMtFzDen1oxRJ5mkQZri7O8Gmn2GU6aCNXmekAs3uWVmgXOZGyZ6f86qeNn1uiARyJuIsU2yYTNHrEl3BvkTpjaOEUnUtZhliNJBGPlraBI3eAjZCE0l/B8/MA0/Mq82dLNdiPMDtz/8zLEXbSFINuUETfuX72l+GzD0yE1pIgYrpxGNJeTFGoy4L7TE9ggePvB3rQCqjNCrgpHKWyvyoyuxe26ynUpyow3syYH3D11JKnQpUyf1rpcsiDTfnsPDhn8Tw1CX4jgu7mEDfeBN/+vnfgeuWElZNIq6AFKXgPcBVlRYfBGL1MmMFEI8DSsdLhMc8VgCWhmEwgek6wrC2vQaKhO8nNRBy2E3A53eYSFBrvHceqjwvAVg1cLVvzacAeK+HUP3+QrKtIgnhteERYDVaaLY76M3NwTn9AWRaE1HGNoUcVtbHnVf/EJPtN8hTIw4iZGEIm12jlH2J5MhW2y3Mza/AchvQDWbeaQj8EdbX7mLj7ltyMZcZlhSkIxrLxKLTXMQjV5+B111C4SzgzBM/NpMIT9QOVV7/FQcF+xN4kLNDOnkr4A/WceebL8JNUrx97Wu4cfMaLK0Hz+tjt+/Acj0snz6H02dX0Wq1ZGPjoNfOxi2MR0ME/kRl8jDeQOzqMjAPk0DIMgSI6U4XK498GM7yk3LVm2sJ4tTDH8UtpIGBrcmWSF9kqVibEesaXMOCk6TodVrop/RyMZJAh2fZcAwDeZIgTijFaVKm7NiesGAZv9R1E3nCpHn6QQCf+VJki2TikSPvmrwOAkfEEVzHhEUzf5kqTwaCE3/EPn6cIqQfRDeRFTnoPUniULw+9I7RtEtASEBFYzzZL7J4LIdmeCkBFhksFmOz/sNxbYl+YO+beM24XpLwTo9bLpOBRp5gse1gY5JJcv6TnRDPzhswxY9DCdJC9sn/GbpERXAUS9xqiheqJD9KlAxOpaRZJXOXAENJmoqZoVdpj8Haz7swc0kBrvu4rakktQ9oVaApryOzvS47IfHKSIUSI6nNXVIdqnyvkkWpNncJeSp/i6QAlNEdypxUhQMAjQ6sj/ws8sVHkNsRrNjE1ugO3v7sx5E7rjCKVbL+VOqSjAwC4cqbxzWrmCqe3rJloAKnpQew+haoS61V7IFa1pqp/sDaHcVslQtNtyPGvg+v4UlulstQ35SfL/rtaqtd96LVohIU/jkAf1mzVK6ntAfUAJWwxdO775cE94Jma+ewvK+09JQdoewA5RSf1+qgO78E59T7kTK1Sud0Zwwz2cbtV/8Qwe41+eymSYYoCJTEyFy4sgMziwOJbuktLGN+5az4tOKkkIuT/u4Gbl5/A/5ogKZrSnXXaDJGb34Jjz/5DJz2MuAt4cyTPzpjsE7eNsXp1AeYhT2BBz47pB/uFaDJ/dbX6cHScPPmN/DmW68jGVtAfhfNucfw9LMfQLe3gEngwyQgySLcu30LUTCYSg+VybtikFxLF4kjN5hZo8Fwuzh15aNwVp4mt4O88DEeAF/BPOzMwyDaxMRnn5oFl7KjBTRNG26YoNHwsO4PaNmAZ5hwTRs2K3XSDHESS70OuxM9VukIcCpgGSbSOIJHgKUDFM+4PTFjy7XtchKSgaGO1GyQ1SIwofdFinRKI72FVIEjMiuGKcyTaxnSo6hbLdlgpNyHnYeGCZ9eMibJJyEsWwEsAjmCLA4HcEPxXE4CJpJ+XxngWaybpGTpIqT0rOUpTrVNbI5TDBMDT7Qm+MC8Ll10bFEkO2D8zt9FljcBhmHqNEAzQ0tJo9VmLSZpCkuVClhJXFX9iVQL1QJTD9TYVABr7x1+eHDlfab2fQDrQJ0KF7rCS1M5sJyS46RgZf6fGv9rOU2V3EVsOgVdymfHzDL9wz8LffEyNGsMI3RxJ1jD3Rf/L2RkRMQTp/6nMEgFHhUYUgMIVd+h+nu98Lp6j98nv9YA6PRnJcA6dGr1mK8LviL6Gf0wEC8TAZa0JgjAUueyfpt6o2rSXvXzum+KU537hyn2gFT9OQ4+tmLF9kmH9aGIklFjSboArGYH3YUVOKeeRpw7HOMEsxisdBc3X/kyRpuvSwQFP2yU7dmKkMaSdievz9DJfBsiz2uWh3OrF+G15pDlvH+BKPZx/c3XcOPaq1hZXECcRnC9Jp5+5jno7jzQmAGsH+7d6OhXPwNYJ/XMnvDj8vtrWPv25+DGGV577d/gjbfeQNs5haV54NH3/ygmkwlc15EsKF5F3rnxFsbDvnzh86qa/+Ot2oz4RWnzZ6yToWSo67C8Hk4/+iOwV56WoldoIUb9Al+M2/CKJiJ9hCDUsMMMToIVS0PHtNDRDHRbbfSjCVJGDGYJbMsSLxaTrSM2TFsGqAB1GDBJgJUyQsFAHsdwbaamE2Dp0IXF4oZF3xi/rHOYto2CFT82s6lUz2DFANFLNe+6CNMUMU3GJcCi4T+NQmS6I0DIZG4V2RfDgB9xrNyQcEVTfreJqJy8FJM2R8x1VaSdMARIZjRZeWKKJ4vSY246kuN0pm1hc5JhFOt4rDnGM3OaFFcfCrDELEM5tAQIJWsiOUb8/5rWdx8bVbrK6/8+/W9t//TlcR+FiiFR6OX+WIQ9GVCVFe+BnArwcIFUQCmzuyoZcHq/appOGKz9AEvEL68D7UM/A2Ppyj6Ade9z/xi525xOjx4ESFWY6kEAVT/W+s8OW6f7nvNAOvzBxxwlLxJosJKqAlhSOm47UwarMtbfB2gPAKz6zyXEN1eZVQdvdSZLuNEDpvY6EFXMl5LaqxujM3irA6zO/DK8M88g5FWSYavPXD7A9Ze/hN17r8Aq2MOpuj0ZOZKkkfrcMWjYMpEy94sMNFiSnePsufNYWlpCYTUQsyIqjjDYXccbr76Crc0NnF9dxVNPPQOzMQNYJ3mrmgGsk3x2T/Cx+cM1rH3rs9AnIa699TK2drZxfuUqLpz3EGldmIaGKAqwvXkXu1v3kLGjj1+E4kGqvmzV1T8rYYQN4pekZQmDRbbJbswLg2UtPwk/TGC7OeLAxotDC0ZkiaSjG0340GEVCUwClyhA29AlzDSgFGjwKp54yuS9pLonLgqkmgaLWTmMLijIQhFgKQbLtVlWC4k74Be9nmegX4syYhznMGxHhDXpGiyN8xIGSkttnmPBcUX2I8gCv/SlQ9ESr1gkpqoMpshv/J0WQmGwTMlrYuI7w1hZv8NNUxmaOCVpIo5jSWMn+pNsLMomZMriECn75fIMp9sWtvwMQwIsd4j39ThKx9SmQxgsAViqv1EYGok72HvT6tQxD7sRfFEarW2++/xDNYC1P9rgAJOiduK9jResAqrfZy8eoCAolh9WMqIynctTyGRoySwdArKm3iuGh069WGWUQUMBrIrBMiMPd8N1rH3un6BotPYDg31MXhn6elROmswmVMb4g2ulXncFwKZHLDln+9f8MObrPsAjVu4CfhhKijsBFr2F1MgUG3mQw6pN+B2QDKvnVvVHe0C5Dpr2AbGyFLwOsg6yXgc9jnyf8iaBoK023FYX3RJgRZkNmDZ0MlhZHzdf+QMMN14FYnoYq1w61jTlpZ8yRcg6KtuRjwqHazjwEEWhAKy5UxdhN+fFsxVORjCMAq+8/DLCyQRPv/9ZeN3lGYN1gvepGcA6wSf3JB8aTe53vvEp6H4CP9iWbrtuYxWWuYsoMxGFE2xt3MXO5rokNKvIBl7tqsBNek/IGJksSxbDdgGN3grLFHaJEge/GFcufwT6whMCTGwnQzgxBWDpNHKbPqA1pN+vhwhLtgk3i9BtO2gwI6fEJ4zbodhHgMTn8ZMUfhIL2LLcDpICIhEyYDKLY3mt9NQkrJ4RBksBLO4LUZLBYLZVXmOwJAdrz6MyZ3sCrnhfgiUFsBR4S6TQmd1pyqdDc3/Ing/dQkHzLyUdAVgJBFOUZmrKmWEUyaYi3YsSl6UYLJruM5bkZokwWFuTHMNExxV3iCe7Gcchj5QIqaHKRs/fU8qEFRu3P2eztvELwKoBo31Ai3Og+2t0KjCxDzodcEbwPUGf1VH3KWScssLmCriop6hND1b+qsp/VfcMlW0sFcAqpPi6ABpdAVjawiPQ7QkIsO5FG/sA1p4sWMmBBEJ7wwoHj08BJwKovfscxWDtA1S1su9DmcEjvlAqOTcI6eGzxOTe8Dxlci9l6ylwOmTdj/yZvMsqWZBMKjPfKol0j03cz2jtvcjq36sYlAqkVQwWo00EYDW76C4si0RIDxaz44okgpns4vZrX5Ek9yIqpACaTJV8bmSqhCG+qq7KnwRywdJqNBDHDGYowaXZwOKpC1hcXhavpm3ZCAMfw2Ef3U4PptuZAawTvFHNANYJPrkn+dBocl97+SVYMaMERmqaR5tHnNzBxvo6NtfvIRgP4Ug8AifgKIeRxWEUgSYbAcGFCkVU00yUCDUyOKYuAIvVFSuXPwp94XGZQNT1CMN+jt8LWzBjC5Osjzhl7k+MVSvDY/MddI0MnYUmbBa/soy5zEJiUjfZniiOMY4jDP0JBhEQO4sqY6tisFIFsAgAQ4ZhiwcrFwaKrFGU5DAtShiJlDeL+EYDvmQ8qM2+bdqIyilARqqznJnREWkcINMo5eUwdWWepxcsjGkOMgSI0twvACtNVGiibJAaLFMTiTBj3ZDUwrDAl9IIAVaKVLORJZF4sHbCAsPYwBVvgPf3hKM6HGAReNKkxh2rlAWnkQKCYfbyyg8yKUVV5TOtb6w8XDWSqQplOMqhPe15rtinvTvuKwSW0f8qCkAvN/k9kDX1rVdTgjSZi/6njO2UqOSZcya+l5JVBbAoEX74ZwVgafYYVtTAGgHWS78mHqzqtl/uq1Ua1VitOtCS9apFM3y3AOsg83eUPKgwJ4cpNARhJO9JvicINAiwjgO1dVbq4H+r590PsCS495Cpw7rXqnqegz6vfSCsZLAqgOXQg0UG6/QziOFCM+3S5L4jACvYeQsGM/CiVFhcssTTuAz+u8iDSjqM4xCuRzZLEyaPaiS/d3qLK2Kkb3fmYdtuOeWsS/fhzIN1cneqGcA6uef2RB+ZP9jA2su/CyNkUe4YaZFhMtCwtv4y+ps3xUMlgEn8TRrSwoJm2DC0UORASmEVIKlypjh+TcaGtbuUCN3WgniwzKX3SUK5YcQIfRNfznpIRwX64QbywoVtFrhk5XhqsQev8OHNu+DIoqvb0HJd0oxomqeURJNskMQYTEYipY2tZek+I8Aie0YA6NpCeSFk3mkZjsieRI7WxWkOy7YlWVpkTfJRWSpbEaU27vEuc3fSHLFIfJTxEticIoxCwGyKlCcp8LzKNhicGEvOF4/cNCnV0YNFgCVckDw3XxOvzGl4pzTIR/OxAq4oJ1L+jEOstAzshsA4MXDZG+L9vQKmVO3cLxGKzMeJrco/zgDGis1S0FHew5XBeyppSXjn/s17HwCoMrLKT8CR3qEDbAo9VIdu9CW7JdOOApqqSIYy7b7yZqkHq4JssqTl5KCwowK49gAW93iRdUsPVsVgWXEDa/GmMFipZKvVoxYYDqsKMQm2K0C1z+QuY3LqwA/6s/bWoWK49p5DvXQ+dv9AwINIhMLEGRoC6cPk+y1Fu9lEQWZUccM1WX7/8MBRAOwwD5bCr0qmux9o7TGavJCpbgflRElxrwGshjBYCmA1zjyLMLNEIqRv0kr7uPGtL4tEyCrzqgg9ilIkMf1XisVl3yk/txIijFzYX55weiRNDpwEPlLNhel1sXz2As6cXZXvAlUwPQNYJ3mjmgGsk3x2T/Cx+YNt3P7GF6FFuzCysWTO3Lx5CzAmcHJT2JZep4uJ70vFBaU5y3LgNlTStIQbcAPMcvFHsaA2t1U8w3g4QKfTQmN+BQuPPA974apUaGQIUKQN/F7URKNooO+vwQ+Y7g4852R4fI6+LBst14PX0mBYHoxUTe/JVsar3NKQPhgOsDFJMHKWkOSavD7donmdOVoKdJBZIn9kGUqy5GYhI+I045OFIoDUCtVJKHEMZIJMtCwgilMBboqnKgRgZUmMVAy8uUxJKUVOgx/Fkp9FKMgN3LYdBHEk5nuBYXkB1zQRJBFCSpb0k4kVy0CYxsh4pW6yBDfGkltgJwSCwsZld4Cn2mTg+IvIcjVgffKXkBZqipBYgYZ6AQylpUnwg9ADnNAzJWeM/+awuJvhDBnzs2xQQOVjeF+l1JXGeAEkKrRVmJUygr3afiUUgv9fMkzi4Bemh784lrJew/EkMJaxEyLVEvwyFqGECZVMpTZvvvjS8F6LElDvMbWHVsniipAhQFPxA/J4dmF++GegM2vNGsMKm1hLtrD2uX8sAKtK1lcgqsp12g+e6hOGaj2UX4zvG+G6SrqFrG2Q73m3CKgkq78EcSzXrgJtq+GPaqIz4VCBBGmqwAoFz1WEqJbHIAmaenPoLl/Axr17aOU+2tlEvEc+189Q7QVpXNZISTobq6T2SqsPTgbK8Zag9aABnhcVdem0zlwdNqW4x2CpwmfK5uLBkrDRDmhyb519FoMgh9vuiGfTiDdw7/WvYHD3m0hDA3mqodluIgoixFEsDJU6PzyfZIEzRGxLEOaXESaFBK5KXZfU85iSIO+5LTz7zHPy2c14kdE6i5WrPwGnOQsaPWlb1gxgnbQz+pAcTzDYwtq3v4TRxpu4c+3bUlERpRPoJj0RDTQaDfQHu1LxYjHbisZ1ZlFlDAZVcQNSV2OaIrk5roOUW1Mco+14ckVuzS1g5bEfQev0s8hSHWHUR5Y28OLQwII9j0m2gyjWMMwyvGAEeKxbIOnMo6M34DRiTOICwU4A08wki8tiBERRYDQei5dpNyrQN+ck2JCME83rnA5k5AN3ZwYi8ka2zbQ4Oq4S1wUXiczH/KMCcRIJO0dFRjMsdOwCQZhIIjUBFjdQFs3yuRONG2QugajCqmkKYMmzytSWLpUgYRQKoyHxDXmBpmVjkkbwJYzUhEmABR1+Gks+lm41xOC74GTYDgqEcHDZ6ePJAwDL/tTfE4BVFELPwaCMKq+DxmH+qfxTohoy7ktjv2IBRzgydkpyxJMsHDO9FLBS4Kz8kywYc47K51BoikwcE9ULIGupaAPpcax2cAWwDC3AOErhuC3kSQSDMiwZTRIxRHkHDNnTDZ4Aq5bkvk+yEoOSAllTs3vp0RLw5TKm4eegCcAawQpbArDWX1IM1sGYhgpI3Mfq1T73HA6gFCmMbJZL1AaHKOid8/jWEkCpQJJimNQt4/CDZLCpOAL5fFQxCzmHLbiUrJEhMlZSMiuLNKuNSG8DnRW0ls/jzvXX4SW7cPx1mSDl+9CyeGFgIAyYwcaLgQCaTmleTW4eBFeHMVt1kJUf6MWsZH5hDqtp1FqQ6fT5Kc1y6nUfwOoKwGqeeQqp7mEUJRJrYiU72HzzTzC8+wr8SSwxDHwP0V/GCyV+Bn1/gjRO5XvGtg0BWL3eHG7fXYdlupCybz2F69kydMMLpKbH1HcLZ1cvonf6HOCdxtmnfmqWg3UC964ZwDqBJ/XkH1Ih3YHf+P3fwPXXvoZ4NBDan6U1c4ttRJmF/s42er02kiiA59hwHAvj0QBdq60M3JTtXFtiGXKTtS06zKRAEiZYWVxBwt2vvYDTVz8Gc+6qSH15PkKeNPDJHaBrdBBpY5kiHBcpns2HuNxKkfUWMWe1AWOEzf4EhV9gZ+eeTFc9dvUJ2TAHwyH6/T5CzcGO3hVgxOgGw3Tky99zlDcsL0uCybCJN4qSXelBkQBTqbBhdEME3bSFRSDA6lmFZFsJ51OxF9KNSPBJuz1ZFG4KkoUgU1CUCGlS52brOi5oWCbo4iYsRIsGjOMAPuMdSoDFZwoEYCXQzIbkay01oABWbuGS3cfVLjdUbqJKIrQ+9UtIweDXPYClwFEZjinme5YNZtCjBDnLcA0Dpp7B1lgzpMnvol+sMsOLZFTzWWWcvCy7HgVMlGwVN8cUvvLPlHJkBTCkCNubw2gygWfayNOIMV3CEhIPyZRaxTpVUmHJrmg1gHWQSeHaEZhUj60mDvkSchrnjwJYn/8nKLyWfJQPSn1Chh6IsNgv5SkZjQwWGaJMs6DbTaQEOtFu+fWwl/6uVM0cOdsCSk8iAYmwWbpiMJu6IevBHDc5RgFY9BBpaC89icb8RVitFgyPn717cI0Ao61bmGxtIvfHcpFh6AaSkOeXgxeBAOgHAVjV91ndR0VwdpCpqloS6oxeHewqgKsL00rGSU0RdkUiJMDCwmV0eqfQH8ewTQPaeBN3XvkjBOvXkGo+bM/B9vY2At9Hq91GEATC+DYsGzvbW+KvvHz5Iq7fuAXXZc+hB38yQpHHYtC3XEtS4/v9MeI4RbO3gt7pJ7B65Vlc+QCrcmZdhCdt75oBrJN2Rh+S40niCGs3XoM/2kI8HuLbX/tjbG/dQZgOcdbuAAQL9FGYQBL7aGg1ZvwAACAASURBVHm2pJ6vBxPZTFjO7HpeWSFTFhhnIRbm5pHEGaxmWwDWmff9NXjzV5Gm5H0mwoB8ckdDQ2tjku6igIvcMfG8PsaqEyDtLmDe7sB0AuxOIow3x2h4zNDRYbmOdJ5t7+wIUBrGGuLWaQkEjSlNWQpgycQjJ5Mo/bE4V1e5XSxa5uOkMc7UhF2h3UimliR9nQDLRs/JSoBlisxHQMEk9zzl4xmiSmk0k38TgBXTM8LnZyZXIWCQm4fCFApgdBwLURYLwJI6HZryKRFmrM/JUBiebL4rLU0kwnFm4JK1i0c95gVxU1YAy/7039sHsPRCSVYVgyW7OO9teYjOPAVzbgWx5YGWOWZ3xZRNKRFSBjziJgnwwkmpbj1lMFe+KcWeSK68KHvKzM7zn2Fh5w3462/DK0I5FgJMHitjMvYFs5dMlmzeivpREmN5EzalkgLJ9AlTVmOwSp+WYGWnfSiDtfH5XwP4HpTpUPXEdaB1UBYUVq7ME5PXlaVCusFwYDYX0Dt9BanuorW4osrFyYSW3ZeqxyeDU1jSHCAsEOdeJWmfACuDz/dG+Rr4+eHlDL14hs0ezHl4bgethg1N5yCHD9OCRKf0b74Of+0NFNlIAfuUMryDNA/BQFhO9dbXrQKo1fHWT3EdYEkwxAFG8XCAVZNjhfg9wGDVAFZ79YOYJBosp4F4MoCd9rF57d/A37iGNJ1gt78rn4vFpSXs9gdotdoYDofIc7K9iVyUUL7vzS/K4Mlk4iNOXFhkqenRIsDXAa/RhtdoordwBmZjGWcvPYnLV5+R8unZ7WStwAxgnazz+dAfDUFCNOxj1N/CZHcL67feRhKMpHx40N9CYjNgM4fNDYm9er6PLIhkEy1cH8tLSwhDBi8UcOeXce7qR9BdeQoxbATJSADWv9rV0NTaGMY7iFMThW3gI6aPiwQT3QX0zBZsN0SQ63ALD4PhpviUFpaXylwgYH19HTtBBt9dRpqzq08BLEYecOKPmxvRIbN3JFW+Nu0omx7oHdNh6pqSCHVLqnH457xbYEJfVaHiFHijzJgzTqGgrCjOeAFYZCzo16LkQ18WNwGac32ui1iMFMDyUCBIQ/gENpQZCQh1E1GRSYVIChV+utI2sBtpGKcEWDt4ssv77TFY9mcoEe5nsA6TCGOrieG5DyPrncZWSiYOsLQcCeVI07kvI6l64ws5JWoeQY6SAAX8CNDU0GDmGP9HgCWGekpeCZDFeMzcRHz7ZTTjHZEZY1jyHCZiSZwvPfD3y1l8cXU6TYq6FYiR3y8//+4BltbqyONE2ixZq8PYrOrfKoBlMFW/IBuZIeegRXMJixeexiixpZ8SBT1Iip+UlDPKsTIpyfcAX3MNLhJskeFiVplpyLQuB0rIbHXaHSwszKPLHj/blgYCyswE8UmmwQ8yBJtvYnDzzzAZrkFPKbta0gMYp6GSg8tw032yak0yrACXWoKKtWLeW2mgr0mCZNoIBuX9VAfBEjSq3iF1gKWmCPcYrNb5j6I/CeF5HFxJgXANN17917j+6ldhFzYaXgthEGFrZ0d9VvMC3V4XSW7AdlsYTwK0ez30B0MsLC6K3GrYCzCcRUluv/DoVZy6cFk8jLPbw7ECM4D1cJzn2VEKpkjkizcJJ0ijCLv3bmHn3h2MtzcRDgewO7n4syjJhcEEc6dO4fTFJ2G6p4QJCPMh8qyN394GmuhgmO4gzV0UtoaPGGORCPO5RXT0JgzbRwwTySCB7UA8WMyMYk0OpQRebW9NEozdJQFYcc7hpRJgUZ7QIDIlARZHvsliccPmJiK9c+wXNAxh5chgsd4jYqmwbmLBY6o2jeul8V0AFhmsBDFdT3z4FGDRhJ+K3EPgyeenGfogwGqbpjBYAaUZGs8ZF6GZ0hcox1UwBiLG6Y6JfqxjnOi4aO3gaieXPDBhsPQmnE//cslgqaqcugdLqKaSwcopOZ59DpPmMq4NE8SaDs/mGmSSXUYAo8DT3v+4aPLwgv4sNeko0qcY/ZUZ3kMkMmnKjZ3HQXAVT1BEEzx5bg7xzb9A178jLF+AhrCLTsFco/I5aht3tfkfJxEeBFjK4K5AC83QxzFYBFh1lqYCUPWpyENZrcyGadBPlyKn3OkuYPHiB3Cvz8nXAJZuwjAVtNGKTI6VAH6iq8BQWuO5jmQ8+XqFKSUwL+1kmeSy2VL7cmZlBVarjYzRJ8xHS9TPGGnA9Y77d7Dx9tcw3r0NPfFh0HOlWQhTerD2mL/DPFhVQOj+iUHFyAp4rNayNOkrkKbCPveAWTUZWoKsQkfO8uUsRaPRRKPdgdtQEqG19H7YjS6GkzGaTRPxeA133/4LbN99DZN+hm53SXkdxYPGLkJTSqI7vXNodlfQ7s3B68zJ63M8Txi+2e3hXoEZwHq4z//s6GsrwM07Cn0kYQB/PBRfFsuYowBI0hC5PoahzeG3tjWYiYd+tIkcDRieiQ/rQ1x0I2RzyoNluUw3t2FnDpJ4pBLjHRthGAo4YJXPdpBhaC+wTAdU0WhyJ9PFUE9VaMxNmN4VSoHKZM1NhL4PXXK7VNkzGSwGhXISkYnsC41c6m/owaryMcl20XsSahwr58BTxWCpsmcpaxZvViGG+ok/ETKDuyA3raZGv1WCQCpqDGhJJuXUlDySNEaU6ZLtc6ZjoZ/oGMWaeLCeIoNVThHWARanALljH5QIK5N7YniYnPsAJp2zeHvCzr4Wuh1XXreadFObl4hYwsCo2mIa1+PJlkxr0ZemmZb0SDLMleycTg+OeNMUI5UFE0SDTYSDbXz0Qgf59a9ifnwdjqnD1zsiu3pFIDBOGLHKf1UBLfmdKg6k2vDroEjlaJTTg1VOViURctrsO0qE+6XBClDVp/zqhnfF0rgwdQZiRigIRp1FnLryIdzaTnEna0hGVbPpweYbgcGx4ESqhqjkOwmUuDgpvXlZpnoFbRe5poYsiJj53ut6HrqNpkyoKnCsYTDoo9d2kAVDaKmPcLiL7Xs3kEzuwc5jaAmBroEYiYC8Kqz9KJM7j5Ofgcq8Xk1TEqFSeiaYqhvbefzV/evnanpOSg8WTe5ksNhFWAEs9/RVWAKwKM0bYFrKeLgpNgRNc9FqdbF4ZhXt3uKMhZrtHA+0AjOA9UDLNLvTw7oCk9EIu1s70LUMueZDQxef2jXQQAv9cBNBqENzTXzIHOO8EyCbW8K81YLjxRJdYLF6g32DOae5lEmdYYX0cmwHKYbuorAsNLoTEDCmgZU+qt9NTQvS/UW2SoWKcipJk7JnMm2GAKxYJsSke1A3MG8Dk5gmd1PiF/hc3ECZh5XAlucT5kKGwRi/wF9OLkkxAGSwxpOJVOVU02Ysu2WgYiLsgS4eJT5WMtqzCBEltDTBopNjlNsYRprENDzeSgV8FEwXowfrM7+MHG3xrJAmYfyBAggSlSqOcDH4Gw34p5/HYG4V90IHWDqDpaaBInVh2WRd1HSkeI9KB5RiszT42zehey2Ybksm1+gZYsNPQglMp0zK5HxNkvTzOET/9hvIh+t45tw8vDdeQjPZRkYGTUAZJyY5zUnflprOE2xVY7KUBKmymabxC/JKGAXCHV8eoMb1qnR3DiwIg8WqnJ+GvvjoNKZhPd3G5u/+UwkaPSj/7X0OeeyUe/dysqqfmey85HpyjUkTufNYuvICbu3kuGmcwpnTpyS4ljlxnKaUHk2ZviTrpboojTxFGo5Br6PFyh4CLK6HRCvkAvIF4hKQ8xB1C3Ye4tbrf452u4EVa4ho+zo4bJeEPpAGhPsCNiXigb+XQxy17DEVQ1H2g0p2HJCwXJlgT7PRWTiDwmgh4sWIZQPJBFo8xGT7rsjHjmNiOBzI56guJ+6dE2Vyp42A0SY0ue8BrCXYZ9+PnD40w0KR6+KT6s7Piw9vdputwDtZgRnAeierNnvMQ7MCLIge7WyJGT7OfGSph9/Z1jFvzSEqhghjHamh4YPGGOe9UABWV2/AdkLAcmFmLnJdSZPVlTUB1mQyFgZr7C6K7MCYBvliz1RvIHeaKKU0yMBKmvUJKDgGTpO3DpsJ7+WUFyVH+mNorCU46Zm6Alga2RsFsMRixbwqzZUJQgJG5vCQ6Qn5nLol2VqSn+TYYtBldo9sTkxyZxI8H6/Cp0qgx+4+ArcQEbfbPENXp4zYwDDU8YiziystVYJLgFWZ3AsCLI05WGqiTAGsMvGcoIt/NxuYnH4Om93z2AocpOcewSk7QZbMw2lEEhdQgQsBW8IkqbdltP020JiH0eiKfw1ZJNOHqe4wgEDkIeZdUcIlAtq69g3Yk3u4en4ZC6/9f8KvTKwebHruYItpq2DWEcFMZcSqA4NaRIMolwK+yl6/EmAJ81j5gPheYB4amS2nA7zw02XZ8wRm2MRmuoPNL/xTJLYKGq2iGipGhjCSMml1q0BY9XeL7A4ZOk0F3OpOF3OXnsOtgYZbxRweeeSiyH0kngRkMS6DkR/0ZmmWRNs6RYw8GMAPJzDbXZhmQ2CsjCtw2ILMJghUM2FfJ/DQzkd4+6ufF9DyvvkAk9vfks/AnhOweoW1jseaUb3yTokkWOTyuIQhvDBhd8/ARxOR1kJn4TTCMEEy2kZLG8PJhgj6dxH7fTQ9G2E16VirKpquXQmwGJnAScBGUzFY7fklOOdfkJw1FcILeK0OOnOLM4D10Hzbv/sHOgNY7/6azp7xBK1ABbDIGsX5BHnSwm9tpGhrLSS6D8NsIzU1PFP0cd4jg7WMrubBsgPAdGHmRwOs3QiIOqcUwEpKgCVBowwVzRGnNLEfDrCsIpOSar6uKGapNFkwFRTZpbxVMlg0cxN5VAxWDqeMaFAxkSx7JoPFXB5hMLjnexYmk1ier1SzYLPLkEMBapRMABav7FVqRIpIs5CnMbpGgtjiAICGi8YOVu2JMDVTgPWZXwbQYoubMFjCwpQAq3SEv0cA1hzsZCgAi6HxTI4nwJKogmpR1K59IAOrMliX03FHACyZCOVQQgmw9MUr0KwJjKCBzWwXW1/4+DTJnUxP1StYfbQMlmuXtzrAkswztmNqLO1WWWWG20Xv0gdwq//9AVgErxPNQycfC8BieOdTCyEmd76Fgib7WmnzPvn0gNxaecskbV0J5GD5cmrOYxBZ6J5ZRbM7j7mlJTgC7GPcuP4m4vEWrKSPYnwPLbNAkFVMovK77QHTPZP7DGCdoC/p9/ChzADWe/jkzF7aX/0KVACLyCOlF6fo4rfWMzi5hyDrQzOa0BwTH9SGOFcCrB4BlstaGg9m5hzJYO2EOfzmMjSdGVYELJZKcpfeQUqEKucKeZnLo+nSRchRcJMSnzBYupIIOd0lsp2Ojm0giGKkoISn/DHsEiSDlRaUT5TsSC8Ng1Z9ThEyK4mj/ZoGt+HC94Mpg0Xju21bIjFKSrX4XNSYPrsJkywEBSCybz09RmS0MIx1XDR38GgzljoRAioyWM5nfhmKwWKMgAJYamNVMhr/TdLD6cH6ATNYT55fwfxrv1kyWApgaWSwKGuJRLwHsHha9nw93Lirjbwqfy5raMq4c4nXqDFYMrBAiZCRIi/8FPYDLDJYH0fuNuUDsK8Kp8w1kwT8KrqhSqcvfyYAiyFTEqiqC4PVu/Ts9w1gKQarUTJYL6Hd7eHpxQj+nW+jYBVMOfFXBzr7QE+Nxar+nR6plEGvjbNIjRVs+yauPP00zl5Ywbdf+Ut84NJljFMN19e3cOvGG7DCLXjRPRTjNeiOWjclDe4HWdUU4Qxg/dV/tz4Mr2AGsB6Gszw7xne8AlMGSzOEwUKuYhq8vIFBtIWEE1uOhRfMkUiExcIpzFEi9CJopgcjc5BpDDa8XyLcCXKMG4tiUFcMlilRBw4BFktkc8VgmfkuWsUdOOkduMnbaOE2Au0sAvMSYnsVo3wFhd2bSoQdx5SYBoY40uBNKZDBiQRAUWHJhmdwt6dEaBBgcaRf5T1RdnMbHgI/FP9LRdbwNXFaMaWZSWPSNwf1KBuS2UmRUQrSgLYWYZLb6EcaHvVGuMw1EVCmAJb74q/cB7CUSbmsbCmDRn+QAGvy1hfQDV/Bo0sxesM/hq6l8KMutFBDli0gj1sSKXCURFhiw6k0qKbZFNCi/4xTlDSH6/WuQ8YvcF0YSnsAYG2k29j+4ieQHxI0WrE8FcCagqyqfZjSH2VQAizKf2SwnC66F5/FzT6+LxIhq4QmBQHWUBgsAqz3L8Xw735bWFwyoxUYpZXe0nflfZXkPeSFfV+voERsEGAxc807h9g4g9bKZZy5sAoUEwx27+Fsu4vM7WBc2Lh1820UoztI17+Fdj7AIIinrFU9O4v/KB2QjHKZSYTv+Dtx9sAHX4EZwHrwtZrd8yFcgQpgmTSDp2OkcQOfGphooIlBsoU0c6DbOl7QhjjfUABr3mg+EMBiVU7YYgSEJd4qbpo0ihPMkM0xotu4GPw6OtmrMJzTsNxF6PbK9Cxk8QbSaAtZtI6Jfg43vP8IiXsFbcfAJGR6tEryli4/muRZNF2orCL+tSp7njAxnRsxQYCuwfHIYIXIxKGt0twt00AUhVOAJR4jypJJhiCeIDEY5KqjjRDD1EQ/1PB4c4xHm4l4o+oAC1pnH4OlJuIUc6VYLQ2Z5sA/88HvqwerHXwRq+lLMJIhLHcJbvscYKhwT+Q+8tHbKCa3UEQh/A0LYfjoIRJhyWRN2SnFXFVeLAIsBo2K7MUhhCqjqQRYsAmwfhraAiXCsUiEBFhbX/hEGTSqTnfd7C5/L/OjJOhAlUpO72cUjMRQAIthsLrTQffC9w9g7TFYdYCVILj3bbC2p2d8FfSkO9ZIEt11d0lNZYbrSFOyrS1EEaujnheTuQJFkt6KyFwAOheROwt47Ikn4Jq5eK02bt/FpSefxb2dEa5dexXzdoit178KN96B7nJAYU8arGdsZSmB7QxgPYRf5X8lhzwDWH8lyz77pT8sKzA1uUtq+QRF1sKnRxacvIHdcANp4cByTHxIH2LVi5DPL6NnNGC7D8BghTkmjSXFYKXcfEuAZZlY9n8b5+NPorX0o0DnR77zco2+isnml3Db/jlM5v8DBMzBKmhC5yarwWFIZJ5hwhwi+rcEyFDmK9muglOEqudQANYkUGndqn1ZOumiMBRARVmS5vSKwYrzCKnhSFJUy4gwKRwMQzJYQ1zxGNJZA1if/RUACmCp4SwVb1ABrGpg6/sJsKzwVSyN/wU6TgZ37kcA9+Lx65tsIF9/Ecn6Kwg2zyCJF9UxVZt4lYUhz6LKi6UoW9LSK4BFGkvlM6mjVlU5FYNVASzd97CZ7QjAkqDRcrKzntQuLFZZMH3Qf8XnVgDLEtlYzOtksC48i+u7BW5/H0zu9GCNaXLPFMBqdXt4ZimBvvkZLPXehNddhjb/c4B9CrAW9q91sg3Eayh2XoK/u461HUp/j5RV0gVSbxFDvSdDC6url3Gq18HmvbvIYKHZmUdSZLh9/XXowQYmd19FywglU463OntVnasZwPrOXyWze7x7KzADWO/eWs6e6QSuwGTUR397A1qmIRYPVhu/F7fgoYF+sAHfz2G4Jl4wI5xzImQLHcwZLdg2k0MdGBm74FRWjzLvAlEUYTweY5homLgL0E1TSmB1w0Zz+DlcyL+ItteFtfBTgPld9JNlY6Q7v4cw2MRd68ew5f68bPSU/ZhVRPlRpv0EYMkWJBIhGSxKhIRY7Phzmxb8KJJxeHpWpJPP1BGnsXSoEXARXJFxomQY5THA8f40g6mlCFhzEye4ZI3xiMdpMN4SZHoLzmf3S4Sqo0+NAHJSs2JjMt2Bf/qD2Oqew7ZvI145hyV9Ai2dh2kzj0wdlwCPsry4ai3O+vdQeD3oblsV2GSRrEOqOTg1/oeY016Ht/STQPv57+4dO/km0lu/iWgzgL/z9LQlufJfqd9fZmXlBFCKAWROlkzG1UJGVVwDUFgt4PmfEQYL9hi672KLAOuLn4DW2AsaVQCLa15Gq5bJ9PIbS3lwynLx/cYSbWEEGdPQQW/1WdzcyXEnMnDpwgXhJZmhZtFAz/cBk9oJCg1X0v7tPIIWj6X022i0JE+Mv0b6HFlcTSZOIjoypIWGMG/B0328/fUv41QrwYeX/gCuk8E+/TcB98KDrXN4HfHd38FgZ4yN/mNI8g5Co4HbgxiJ2cVzH/oYDFhYmF9AWBgIJxP0t9fwxst/CivZxZIHmOlEQk8PY7AE+EomWYYgmEjVDYNGHa8tQaOzKcIHO02zez34CswA1oOv1eyeD+EKjIa7GOxuwNZspHmAILDw+chDs2hI8GgWG0isAk/lEc5YMbIlE/NGG7bpobB06Iw6KCWcNFUmcoaNssPML0yEBFhloTDzpy5u/HdYaC8Ai//eO1/tnRcxHN7Cm/P/KxJ4AqS4meacAqR0xBT4MteAHYZ+pMbubZZNR6wKyaUHMSgsZKkGi7EAuiE+IoJDJlbRHK/M7imCPIOnGXAJQnUDgWMiC3ZxHhHONsh2MUeqTHL/7N9HobeRSUYTa4sUQNjrIiyTunUP0bkPYbtzBoPQQbiwjMV8ADtfREEPTy0DSw6lVvasjXeRUXqzmyrzK4vEE+Wlf4ZzxhfgnP/PAZ3r8g5uTLt/+1cxenOEKLg8jYaoUsSrqAhmJHBSUGItSlaLmVHiyyr/FJDltFF88GcVwLJ8GIGNrWwbW1/8ODSvOw3R5BqpgNXSRE/gW3YPVkcxTXo3ecyGqrhhgr/bxfzqM7i1lWMzynDh3KpM6NGXR6DNMFEp/s51aBbT65mzFsHMfJkc1Sy+l1krpFghVsRIkIHGaBAG2jJ2og3dSnDv2ov4ieU/wNzZjwDdH30HCwyg//uY3P4S3rj3FBJ9GX0/x5u3t7Fw5grcziKeee4FbA2GGG2v4/abLyMdrmF1sYX5ho7R7iZ0p5IZ92TCKhWe0ipjGMbjIZqtNlrtLiy3ie7iCpxzHxKScRbT8M5O2+xR96/ADGDN3hWzFThmBcajvgAsLWM5cIokpQdLhzYCUn0E22wDnoanUh/nnBT5sqUYLJYfWzoMjozT/U0OJ0lkkyRI2d3dhZ/pSFrLEoAZFTpW/X+Oi+4WjMWf/57PSb79OdwNXNxs/VeyKdMfRX8XQ00lY0iGCykREmCpJHcmnTtZhMUGN84cseFgkuRIWTFkEGCyWDoWgEVmhJstGYwohzAhXq4jM2yM2Bk42cV5K8XFpg6Hqe0PCLCEcWEZte5icuo57HTPYxg3EK2cxbIRwNGWJc6AaezVBGJlQarATT68icLtSg2NHGcWwYjv4fzgl+Cd/c8A5+z3tr7pLtJXfwXDm6vI4nl5rh80wKJEeDD/agq4jEwAFtPBcp53t4O51WdwmwDLXsLq+fMiwTHQVpjMnBOpOjQykZYrAawm1yydIIkVwNKYyUX9Vs453wHMgGBUAtPdY6SxB133sXT37+DyIx96MFn7uLMw+Ar6b38Zr6+9AM1qSgnz2vYI1+9soNFoY+CH6LU89Jomeq6OnqfB1TJkbFzgMZdsYXVuZgDre3vLzx79zlZgBrDe2brNHvWQrAAZrP7OOrSCs1kJotDBZycOjMBAhD6y1IbZ1PC8luC8myNfUQDL0t19DJbELiQJTNOUP/v9PkZRhshbRKh7aMR/ivel/xLN8//FVGb6Xpc4vP1xvKH92xg0flwkQgIs9h4ybFMYC/4mmvcJsBjraOToaSmWjAzxJEBsuBhI6XGKhEnunPxi2CgBhUhEZDNyxOypy+n9yaHbLgKyNEmAsw1g1dHhpUcDLBURKiSPZHpx0xYpiib3leew3TuP3agJf/ksFo0INlaguz40wykBhkpvl7LicsHindfFs6O7Xcn/YszF2a3/BfPdc9/7xl+dlPHXEb/2/2B4++lpejslv6MYLHlYxVwJQFFO+HfKYBFgHWSwKp8WDMVgyaGzIsntYu78M7i9neOmuYwL51cFXLOSicBbyxlaq8HQYmiWI117RhZBj0dSf6Q7LeiUMqU2iQBLaEd5DzAahGxkEns47f86LpivwDv3H36vb111QXLrE7j7dh9b4dModAt+yCJpHSOf+XOunFvX0mBTEk1DkbcJGJOK5asZ3SuAJes2Y7DelfMze5LvvAIzgPWd12h2j4d4Bfq7mxj2t2BbDUSZj2hs4aXAhZM1EBRMutZgeDk+rKe44BXIV2z0tAYsQwGsisHixkRpkACLXixKhIMwQdhYQmy28fTgv8X80scA7/F3b7XDmxiuv4RXer8q9TcEWKzfYTaQmNwFYJHBYo2NgbQIcbZp4LSWIx6OoDW7CC0LWsNEI8ygE4gxv6nMZqL6JX9n+jfBFcubTQdhlCIJRrCSIQwjRUGD/REMluoSvF8ihOEhPv08Nnur2I4a8FfOY9GMgXwRViOGlaUCqaY+rBJgcZ2jzWtAc0GS3E3DQG/313Eq+X0Yq3/n3Vtbgsxb/weCa7cw6T97LIPFgYAqnLQuEQrrZbfekUR4GMCqAJduUoYsJUKyOd6eRHhTo1l8VaRTMliUjlnyzXWSxHXTBcNpjSyEFo6km9P0OjBsT6RuBbD2pksZRhtrGhrjP8XV+J+hsfpfAobKofqeb9kI0ev/G26vn0NqXMVgMIbrutIyQDbVc1U0CKdbWeBsMh/O5DCK8jzWfVgzgPU9n43ZE7yDFZgBrHewaLOHPDwrMCaDtbuBPC0APUIRt/A53xWvzKjow09MmF6Bj5QAK1u2JMmdHizNNqceLEqD7B8kmKAXSwBWlMH3lmBkG3h/9L+jufq33/WFDW79Gr5p/W1kjcclaZ3Smpjche7RVA6WACwThh7hkaUWlpFgsrMrJvFJzkylHC36dMppOTFVk20qTc+G1KvkKHTlOSoyAy3bhlFMMApGCORxh3uw6gCLXjR5Xj6b5qDfeR+25y9gN2kjPHMBKy5DjJbgNCN4OSuyFXslafDlygkA2LypqnKaXTGGL+7+bVBghAAAIABJREFUIyx2u0DruXd3fYM3EH7jExivvW/aQ3iQwRJq7ggP1vcCsOglUhKhqhmq5EI5N0dIhLe2c6wbJcBiYbNIhGT/VBehkdPk7iClyb2IUIRDhL4Pq9mF6TpybtSwBs+2qlBK0hShYeBU///GZfcGsPS33t013vgXuPXaDez475cpVq9BKdKgK1AuVIIwFB+YaZnCfMpFTBnUW58inAGsd/e0zJ7twVZgBrAebJ1m93oIV4Bf0MPBDkaDLdgGWYgQycTBZ4YW9MiGr48Rw4Xu5Hi+iIXBIsDqwIVjetBdG8lkgihL0Ww2BVjxxj8HgwEGCRC1TqMdfgVP6H8Ia/kX3vVVzrY+jVeT5zBp/1vCYGVqFEwYLIFYrMoJFYNlI8KiXWBy7y3cuPYmTLfNGj5Jk08NQqS9iTWmBPAZOFWmJZS8chR2hjTO0TRaePzSRXTmbRRRBCsnCDgCYJWFxQdN7qz06XefRn/hIvoZAdYqVpwEWroAqxlCTxUDV00QTsPgufFvv43Cm/v/2XvvYEvu/Lrv07n75vvuy2kyBhlYABu4DLVLbiBLTGIw5bKLlsv6w5ZtqixZFkmVi1xSlmWZlAOloopcyUxFkaKEpbgguFySG7nkRuwCg7yDweTw4s2du13fX/d9780AswE7IIHF7d0pvHBv3+5v97u/c8/3fM9Bq7TUYry++RPUln8QrPlbW9/MJzn1k3TPvvmrAiz1wpkYaGZ7eYZKJ/QKGSwl1r5B5H59i7AAnamhKz2aaLBE5H7J7JQMlpjP6kXGZdki1LOETHfIJPuPIoswHPvYtRam4ypfLTlmZXVQeu/HSUpkpJzcfh9zy98JzuqtrXF4nu5T7+eFzbdR8SqMRiOCwFcfYEyrmE+VNrX6JxONcYztmDdlsNRU7LRFeGuv0XRvN63AFGBNb45pBW6oQBoGjLrbdHe2cWsN9QlZwIlmBJhZm49lTdzMYzfYpjeK0e2ce7WEVTvHnLWpGA6GYeN6Ffo7O4zCMZ1OZ8+xWhaCbq9HV7IIqwusjX+NQ00TGm+79ddi+BgXdrpsdX6CIItRGE9LMVWQjnhkOYyjlEw3sLWExbqFv3WB3vYWnbllTEv8rWROTJxJRYMzCbUp9Ffyr0BeGbmVEQwDwn7A2tIClZrBeNxXDAl5TGqITUMxRZjlIrjPlN2CahEWdlsHNFguw86b2BEGK6oyXlpj3grI4xnsaoghthAHLBr2mCNZ+HdOKwZLgIXJkGMb/yPO4X9462sri/uzP0/v9CxJUlPu+9cxWMpttFCIqYChSRB0qcWSx+dWlexN70KfO4Fm+eiBzbayaXg/eIVNgypLaYsxmSI0dMmr3Geu5GsBXMKUiiBOEyAhmM4wybwWM2v3cWE74ZwxpwCWtNZEfzVpEQqDZRKR6rZiM+08JvO7hH6AU2ui21XFWE2mCBXAygsGK2XI/dt/l+qxf3zra5xnBE/9fZ6+9B5MS9qDA2zbVvYhkxZglhfgSmos559LAsFBkbuSu2UFCM6KKcHpFOGtv1TTPb60AlOANb0rphUoKzDe3WHjwjm2zzzDpdOn2N7c4Nu+/7+gsXSEXGwKkE/PNo8MDFp6lTjr4dkNDD1hPhmxYOjMNV30mkmU51Q1l7MvvEAQjzhx8iSmaalJPVmU+sMhPT9Dry1wtPeTNOe/FSq33/prEVygf/UP2Vn8JbaymDi00a0QDR8XGyutEMaQWDJF6LPedtk9/xzBcERrfhm33lAeWKaKfSk8qyTxRUb1hYkL45g41YgFXIiVgKaxtXGJpU6TTr3KeDRQXbJcFuyXAViqgSaTg6VKXXRdhY+mx2j+QXY6h9jyKwRLh5g3JXZnFrcWo6Vx8XoTHdaexB2SrTPotVkFUOr+J1kd/lvMW6y/mlyo7NwvMHhuqCwbJBJob8t1tciXkY/qxwJIium2csBAdEK6S3zfd2Iv3QnmCG1ssp3vsvWnv4pebRQMofi2S+yNbigQIdfAEL+qVEK6C/sG+VqAh9RSTXnmiaRDkokW0Julc+heLuwEvJjOcOTIEVVuEYQLiyXXTHVnBfSKBiuXdmGMFvaJwhDDrSkNllx3BbCk1uU9IADbiJ7lrvjXiwnNV2GLXvgXvHhhmSCZ3QNKhTltAbL22n/la8vPJ1OEN7YJFRCdAqxX4SpNd/lyFZgCrOl98YavwGBrk43nnuHsY5/h8gvPcensU2BrLJ64nTd/9w/QWD+BgQtEBIHDBwc6lcRjEG2i42HqKYe9nPWax1zdxq2L11RO1BvzxGNfIIp9HnzLW2nMzOLHmcoJlDDmfgiJ3eDo8BdYmDsJlTtu/bXwT3P16pe42ngfXRLctEJqRoRE6KYtITiEUaD0ZV6ecGSmRu/880Rjn/biyh7A0mTyrVzMBEeI0FlyCKMkVgHUsujK723LYvPKBVYXZpipVQj9UelG/vUDLH/xQXZn1tnxPYKlNeZ0H+K20mBN9FfXsVhl9WIBWNVZcOvYyXnWB/839tp/e+trKwzWmX9J/9mYOJ79ugGWROfkpgcPvQd78Q7ivEc+1Nmhx/ZH3o9RmylYGpFVqXZgoTQrmCtzr0U4ARQyQKE2eawCWNkewJo5dC8XdwLOJw2OHjlcAqzCgFZkb6LF0oSpLQGWmcVqilAsRUy3hul55fUXgFUAbQHZ4vXljP6ME/kHsdf+3qtS4+TMP+PchRbD+PgUYL0qFZ7u9NWqwBRgvVqVne73dVOB5z76x5x6+N9z6dwzzC50uLh1hbd+5zuZOXob1dWj6I0ORu6iaakaR//DoY2bVekFm+S5h25pzBsJTT2lZadYRkTVMmh5Fcb9HnEc0WzPEWkGPT8mklAaXbyvDCyvyuzwYW6vXkZrv/vW16z7Mb6402Hg/VfEtsaSHxHrifKqCi2LRDynol2q5hhDq7PeadC/8GUFsFoLyzi1uhrhn7AFInAW1/lE7BvilFgAVpSSG6ZitFzHZuvyBdYWZ2nXPOLAVz5LXz+D5TKeu5/d9jo74uS+vMq8NiINxXnbV7YSB53c1dclgZTsnEerzJA5NSXov633P+Ad/Z9BF5B8a7f0yX/A7osicre+boAlBp8Sas1D78Wcv00BLCt06ZkDNv70V5UbfbEVDvcTIbtiZVJx1y80SJliD9ljsIQl1WUWUExRhcFyZ2kfuqcAWCObw0fW0dRj8sLGIi9sO0xh1kyXVDO4EWDlpk6qrmNJMWq6YtfktWGbe6JfpHrk79/a4pZ7C579X3nh0kPEWWWPmZoyWK9Kqac7vcUVmAKsW1zQ6e5ePxUYdXd56hMf5smPfJCN00+TuyZ333cPR2+/DaNaQ6vN0Fg8hua2yHKTTAtJQpdHBjZOUqUbbpJRAcdlxjHwzJQaEeHOVZJRrwhVlgUwkTgRA8OrYlaaVNuzClgleUbdM6iNv8Ad6cN4y//lLS9e98Jv8SuX38Il/QFGbs5YyxFVlRFr2LFJZRyz6Pc4aWe07zjEkaUZehdLgDW/hFOtq8xAaU/JWirGogpgpSlxnBAlCVGcKbF8FEdK19Pf3mB5rkWr4pJG4SsCWAKG/IUH2G2tsT22iBXAGpIGdWzXJ0wFIBSgQ8CBrglrU8KR4VU0TwBWVV2D1eEv0l58G3jHb219o2tEp/5PehfvL1p3X2eLcAKwsgfejT57QrUIvbTGtXiTi4/+S5z2ctH4LHVqirVT0TbleZe6rAmzKKySADFDJuryfYCVuR3a6/dwcTtgM6sXAEtAmcBUGXYQiw1pt0kMkrJpMLCyqGCwImGw6uh20Z5My4geZT0h8xJpRgDcNfhHNA//N19ftNPXcjWSHYZP/XNe2HzXde3Aif5s2iL8Woo4fcxfVwWmAOuvq/LT1/1rq4C8KV968nEe/hf/DC0ZMAi2WT2xzgPf8Q4sU8wLhREwGAkAaR/Fqi8Ty7SbFZMEHo/2TLy8SjfaVFohYaJqro1uZJhxgKQHLs008eMxuWQM5rrKb3Nrdfy4iKVJlMdBynzdwoh3uK//P1E9+tO3vCabX/6nfND+f2jm82TEBKS4oifLNboZdCOfWjbiZMvDMzUOd2oFwBqNaS+u4tUbGKZW6K4EWCWJMppUGXSJAC1xtxflsKFMSJUxZRrRaXjKaVsGBpQl6depwRIfLAFY4uS+PXaIVtZYMH3SoIntjjEtey+HcG+SsARY8daLSoMlJp6altHu/3sW9Cdh8W/f2vpu/z7jp7/AaOfkKwJYYjSKWUEAllGK3IXBenbzeb706z9LLyz0aZOswQJrFdYMMr1XrVVZWlxifn6eSqWific+UdK2FYAl/lZqKtCdZebQPVzY9rkYVTly5JACp9IWFAZLL4cNXMMktzzV7i0YrGHRIvRqYBpFe04sGoT0yjWlJ5R7ItTgUP+XWJk/DtW7b22NR6fYePqDXO6+uWTrSrF6KfCfAqxbW+7p3m5tBaYA69bWc7q312IFSu3QaGeLxz/+R5x98nHOPv4YehrTnm/x4He8leZiB0NsCcZdasaYp099kVivccdbv4+ZIw/hpxpJNiL1HT60A3ZiseNfJc5tLNNhrlklsXX0JKGRwmyjyaWda2SGgK+q+vTdbNYZDAZkmbTSCifyishm0oTV4N9wpGGizbzr1lWw+1E+eWGT082f4ZjSWwUkVqy0VmmSsKHBhSggS0KONGp0DJcj7Trd88+VLcIVBbBE5C6i5iQpAqvjPXBVgCwROku7SE1H7uww167jWRqdhmiwxkX0zdcJsAqR+wNsNpfZ9D2SlSMsWDFZ1ML0fGwRxov4+0Do88TJXWmwarNobkPVuOZ/msX+L+Os/h2wOremvllA+tw/ZXDOIw7XXjHAkhgYAVha5xi65WNFHk9eeYZTv/k+Gp2lPYA1mZhTVgyGoVgm+dnc3Byzs7PqnMb+WFkZ6KaYjB4AWE5HtQgFYF3S5pXIXS7pROQuAFXAVhr5ZIY4uQvAitDCAZFisGrYXq2w5ZDJUfE6UxqsYnov1HQWer/KUfMU5upP3Jr6lntJz/5zrlwI2QretsdgTYTrU5H7LS31dGevQgWmAOtVKOp0l6+NCsgUVzAe0r96mcc+8ic8/9m/JN+5SBD5zK0vs3xkjdvvkxgOaX2kxH7CePciW+dPYZs5RnuJ5XvehbdyP3HuYhgxZlLjo0GFplllmO6q0GAtTqgaomnScQwLJ0youRUGaVCIgxORucS0Gh7Dfl9pXlzbUYunLZOFSYSfBNzb/Yc0Ft9za9zcgzPsXniYf9X/B8zPn2C9YhHqAbHeoJrEeGlKkFtsRhlZlHKk4uG6Pmsdl+65Z/EHQ5rzyyWDpSM+3zLiLm3BOEuU2WScygJbACyJTJFVd2drk+XFDo6eMdusMx72RWr9CgBWhdHCQ1xrrBQAa+0Yi05MGrWwvRBLK6YWlci9aJrtzRGGG6cLgOUVAEv8naqDR1nJ/wJ76dbEuGSXfpPR86cJeydUq+z6FqHowYpJNk35GSjK56VThMJgWVXSN30XefsomjWmkjc4vXOGU7/xPkyJqNGLSJxC6yTnrGOYBoku/mWhAlfzCwsYukGSxDQaDZIsUeyozBMWDNaMahFe2A45ry1w6NChgr3SxaqhsHMQobtlpApgyTMVwBIn9zDA8Oroprs3RSgMrGxy+GmeEcn4R5JzT+9nmJdWZ71gm77hrf8Zdk9/iHPbb1e72m+FlqHZ5RSh3IOSJHBwk+8LIDbJicwROwdlpUGm7B6uC3vuLOCsTcOev+FrNt3BdRWYAqzpDfFNW4Fg2OPUxx7lyY88Su/8eUzpyFQTlo4e58j991Kd7ZCkAfFwF7+3yfblS5D4iCFDqplo1UWOPvBuGqt3E0sWoRYSBTZ/OLCo5FV64RZZLploBi1HJ9ZyZUhqxznNWo2ePxQlstIH2ZpGo1pRAMuwbMUCuJaDY6b4RoLf07jDeILVwS/Suv1/+cYE2XmCOLh/ePQj/PnoJA+szbFqaXSJcGKPkRFQsyzyQcqVOKNPyppXo03AsYUK/YvP4w96tBdWqDRmlJha9EUCoqI4IVCZhpmyZhDhsy5gIklxHZNoPEIQZavuUat66ntpVb280ei+D9bBLMLCyV0YrLdytbnMRmgTrx1lSewlwhZuJdozGRU7TRF4H/TBCrdewKgLg9UsGC5h7HKduZ1fZLHuQuud39g9P/gM4bMfoH/l7r3XnSzmchyqpScODWrhVy5WL43KUQglJ9UrZA9+F9bC7aRaDzetcnr3BZ74tfdhOe1Cc1VqsBTIKCOBNEtXoGZmboG5hYWiHigvUDDF6qwMe5YMSreMytnOuGItsjA/R8WTmJm89MES6wLRd4kRrYj1dTwJlwz6jCQqp9bEtsSmobRFkEMXd7Rchh0K5jJIA7z8Aiev/WM6t/09sBe+sRpHVwie/z84c+3thGlrzzh0wuTdCLgEzE62Ys6x2CZs197vc119oAmCsQJYlWodt9KgPjOHs/Zm0rQwIpV6erUGjfas0h9Ot2kFXkkFpgDrlVRt+pzXdgXynMH2Fs9+/CNc+sKnOPP0l8gdk8N3nmTt2Br1Zo16q0Iw7rK7eYlwsEM07hOlpgqMJQlVXIhWW+bEm99La/1ektwk0QIi3+aRvomXVegGm6SqRWjRdk0S8RUydAWwWvU6fX9Ibpoy76YYg2bFYzgYYJi20rk4hkG1ojOS1ww9atGY4WP/Pe++L8Ra/vFX5oodXSG5+juczd/BJ+If5YVBn7sXZljSE8Zmjpc6+E6ifK2yEWyhsx0HHKrWaGUBx+erDC59GX9YACyv3lYMimjJRHcVRAmSPycCfYmkE1ZAVn05R6XlyTMG/W0W5jq4lkkqFhCZLHgv5+R+c4CVaw7B7H1stNfZCF1C1SKMMJKOAlhCnxQ+WLoCIQWnUjQJs63CaBSnrr4XxZuwMmnS52j/f6PWOAzt97yye7j/F8TnHmFwYZU0abw8wCp9or4iwCodW78SwDLsZsHAlTqsg3E4mS4MogCsxZcFWHomNrIaqaGROg1m1iXsOeea2WFxYYFKxVUMlzBYhlY4uudJ4eQuV9NRRqOStelj1ptYtqNYNMUiKd9+Tbn8F2azNmEiQvmQ0RP/L+84fBr38N8Fta9XsGU+0Zlf4uKlOv3o+HXg6uUA1sTzavJKmYxYFvDqpcBsCrBewQWZPuWVVmAKsF5p5abPe01WYNzrcu6pL/Lkn3+M85/+FA1bp7M8x8pdJ2kfXkOzIBMDxf4Go+2LjHs7amRd0w2GsTA1kWKwcvEZqq9w/KH30ly9iygTP/OAJHB4ZGBRpUY/2ibNHdWcajpaAbBMEzvKaNUbDIKCwVLJaQKwqh6D/gCzBFjiQVSragz8jCy0mDE1Hv/k73JX+wnefvwCZuuhr8+6oftn9LY/x07jb3Em/RucHYacHY04OdNgPg3wHQ0v0onqGmksoM6iazlsjnocrddpZxHHF6oML79AOOoXRqM1kexLu6tgKsISYInAWTl7l3mAskinSYiepUhA9uryAo6M9kcRmlrwbp5FODEaFaC0ZzSq2USz97I5s87VsUsgAMtOIOlgV3yVm7fngbXXJixuSW3rjAJYmQAsxUYkpJJTh0kl26Uz/G0a6Vm82XeCd+Jru4/D86SXHiba3GS0vUKeNIrXKoX1Bxks9fPsoKnoyzBYyrFVomxuzmCZdmuCGfeA1gRspVpGnEJnfpG5xcXSdmHCYElb1FRu7Yloq5w67fX7ubSdc8XssLSwqACWXBelxdI0LJk8lDavZGiKTUMako27+KGPVW9h2q5irOQ+EK6oAFiFyD3KXJJUx8pGnP7CR/mO2UdY7exiLXz315//OPgC4cX/yEbPYmf47TeAK2EEC1ZKwacy0PmlAKuIpDr4mD3dlvx1Txmsr+2enz7qG67AFGB9wyWc7uCvvQJZxu6Vi3zqD36fcLfL4MrzXLlyjvmVOe649w4WVpfQRPirG4zGV9m+fA7GPfQ0IJOF0PTojkLVzhFwZWkZmmFjNlY58sC7qS3fQSKPIyD2nYLBUi3CTbJctFTieSW6GGGwDJyEPQZLpq+EZbE0aFT3GSxpsZhGjuvIIuUw7IfUpI13/mm+/NiH+K//8/fihH9BLX0GpzJf6FrsRdAr++XOfIiuwvAxxqNrbBh3c9r8YZbaDS5tW5wZhJwLI040GzSiMb6jUwkywoZOEidoic3AsNjob3J7o8GckXPbYk1lEQYlwHKqTaUfEmG7TK7JPwFaImoXowRhCSzLVu2wJA4YdnfJs4jlhVmqFZfYHxdROV8l7FnQwCQqRzEPYtMw/yAbrVWuDaVFeIylSk4St9DsEa4wjKJPmlgWSButrEx29QW0WgcqDTRdAFZKQo4vmYi5gOiESvBZVsf/jpYVYrTfUdT2xrZWvAXRFfLtPyLdvcJwc5EoWFULexnlWLrbT5iSAnAVLUJNmXAeDHtW8S2iASqZIJWeY1Rv3iJ023tgQoG2ks1SwEGHOIPZhSXmFxfVNSq0VLkgJkws1R6NBWTZdWbW7+fyLpw35llaWqQmocli0yC53dJVFKSVBOi2pxgsMwlVVE4QBapFaJq1YpK0dPIXgFW0CDOCVI7NxMkjTn/u46zU4ehiiNb9jyzMtqgsvhucta/8NhGcJb72Jwx3LrCzdT9DfZk8G6jn3OjK/nLA6SCzlYno8QaAJfer1Ej9hU8B1l/7W/Yb5QCmAOuNcqW/yc5T3lDH/V0uPvcUpz//l2y98DzbZy9iqTf+Hm//nneiz1dxZqqFo3V/QP/KJv74Eq4E3CpAkDAKMoYKGVWUOaiWSt6dmBmYmM1Vjj34HuordyFrZY60CB0eHVp4wmApgCXi35y6LQxWocESgCUarH4wUuphIwdLh3q1wki1CCUyR8eydaquUGo2cRYShj5uAk998j8xVw+5761/g0X7cSraJlZ8DjO5gK7baHlAmlt0t66wG89gNO+mny9yvvkD1Owm85UBl3YcnutHfDmIOdJuU08ixp7FTGoxrEgoc0Lu5/TShP5gk3uaDVYrJrct1fcAVnNOfLCEwUIBrELMvj8mP4l+kQigKI7VwrVx5SKeY7I4P0OrUSccDdUifjOApZL6BJBIFqEIgeSf+C3pLsOFt7DVXGNjaJKsHmG1KtdsBqw+VcNSgm/lDVVqlJSlU54TXjuLUeugVZrouoChWIGBIBMmySSNfcUsRmnKfPffog2v0szP0vGGmHq1ONZwR+ITSSOPdJQRBicUWyko46sBLAWGcl0BrJtqsMoW4c0A1qlffx+WWzi5H2Rs9vRYRtGim11YLgGWUnopgCVDG6bmYOqFLlAAVufQ/Vzp6pzXOiwszlPzPOUfZilfLfHDEsbNVwBLcv4EYOnxkFAYSK+KYdTJpb0mxyNRNKK7y3PVKpZcAPXqQcLpx/6S5XrOkcPHePpsl8X0Ye6cfRHLsdC9RSrVZTDKDwnpiNHwCtnoPFoSs7m5TC9dxPAb5BWPLO29pD04qcekJgX4UpBL3adSnyQV2X2xFbhqIniX+phTgPVNtha8lk9nCrBey1dnemw3rUB/Z4uP/rv3s/XsE4Q7G8RhQO5YLK0f4tu+4y3oMjUn/0t9ht1Nulcv4grb4hhcu7oJ8glft5VI13Zt4iTCND2yOCSPx8JjYbXWOf5mAVh3kyXSGvGV0egfj13qepNBvE2uFWPxDUffA1hKg1Wr0vNHaIZM4JUAq1JhPByim5ZaoEQ8Lm202I/RKhG9KKBpzzF4/hm++InfwshsVpYXqXgesdIyJVTtEQvOKT72bIuZ5p2sv/VBdq/uYFgVvNvvYMaaYW0m5mLX5fMbIz51ZYuG7WKFAQPHpOFr7BoBjm3hJQaxllG1Yr5tcYEZM1YtwsHl0wTDPgcBljBAirUSoKlsGURaVeTACYsh/lhZGtPd2iBLQ9ZXl2g3asS+rxbwmwIsZY5ZZBEebBGmmsNo8SEGM4e42oVxZ4EF2ydL2ujuEA+rMOCciL73VlOIBltolRa57amWpZHH6nFRbuBYrpos1W1TMVpxljHcuAz9De5ZazD74m+onMahvqY8zTTdLmibsi32NQOsr7FFmJk3Z7BMZ+Lkfv2fgWrOGrrKDJxbvB5gSa0zLcPSXQWw5LODAKzZw2/ias/gSmrTabexLeFV8yIqRyGUrAjcNj0l9LazCDMLVApBantYoqcqRe4CsHJpPcqHGbkX9IgwykkCg2vnnqXjdTm0tMB2F5phRG5V+Ky/ieZs8w7rNGm6wUWjwUbgcSVbYT1KOWFGGAMNrbLJONaJXY9KUARaH5we/Grs1UsB1vU6rCnAmi4qf5UVmAKsv8pqT1/rG6+AfGqOI84+8Tke/r/+Cda4Rx6NOHzXbdzzjm8nb9TI0gQrScj7Xa6eO42uR4zDLpaArtQhCMTLx8Q2bWw9xcx9jDxgN5C4lwxTSzFMF3tmnWMPvIfK0h3l+FaoNFiPDm2qiAB3iwzRn6R4RkZcMlh2mNKsN+j5AwW+xLNJmIJmtcJg0Mc0CpG7jNZ7lgNJxoCrbAVDWs5JDtkazvhJvvTxP2Hj6mWiwKfmiv96RiK+VZrB3H3fztvveztXjRzdj9ne3MW74yRO6NGpDtkKO3xua8Sfnb+KZ7i4ec6w5tEOLTbTAZ5t4iqteMRC3eA71xapa2EBsEqRu2iwhMESgknYHmGxhN1QlgMS9lyygOLmLtYBeZYQj0dsb13lxLHDNGoV8ihSP78RYGUSLKylys5A3MdzLUc3dKXBKqYIbaLFN+HPHeHKdsK2V6WddsnSOmZlTO4XQua96cEDTI+Wh+RWQ1kZkETYArA0jVS3lHYr9IeYnk1muWDaynXfCnscXVygefoDGLnPyGxhpxJU/RUAVhETuAcA5Lu940ll4q6YIpyEO0/A2V6LUIYEbgKwHv//fhbdkhZnYSyqWL7ytdR/dZRwfwKwFNC6ixWdAAAgAElEQVRULbBMSfodQwCWtK01ErumGKyNgUk3iqh6leKaZKLBkmfKoIKAZke1ZkWKZeURLhLkHZGYjpqCVSBMuU7IdSr0d6r1JrFLsYXtzUC0hTZ+lnS0wZXLPdzxFRxiEm2FSq2Du/ER/FqLp7JjzEbbDK0l7pqFubmUwahGpZ5jDG0iQ/Bz8LIC9wngUqC3tK+YvLG8YoDVmcNZnU4RfuNv0NM9HKzAFGBN74fXRQWENRF9T+/KOT7z+7/B2U//BYZbZWZllSN338HC4QUMTzyafPTNkH7vIlF0FV3zFQHhhwZ+YBAGIZWKhe0Uvk6yPkRRyngU44gJp97GNnJCbYBWW+foAz9EdfUQSWoqJ3SxaXh0YKspwp4ALGkRolG1EIU7hoTf5hrzrRZbvS66ZWJquhIS10XkLi1C0SypKUKoifeQ6eH7Iwa712g3PDTbxa40yIdDfD9Uj282ZtTUmEyjK4sE22DOytD7Vwl7O1zrjWgcvp2hUeFI1WE7ihgk0O2O2NnsijiMfhRwxa2pfcrhVnWDuqax2mqw2K5jpkPetDJDeO7LDEZdaksr6BLvowYFS7ZCTY0VC6tYNkgLacIyCBPlj4Yq7PnBu++kXrUIx2I0KreYiNxruI/+E3Lq5MQUQqbChqDweBIWq/C3iu0a23P3khgeY1zCzATDQs9TpaFSYKy8cw/qb252M0/c0A8adhYLdNHyFF3ZPc1dkt5l0t4mFSNRujlxqRf9nepeSiNsEsdT1qDwtxJOqWxVSmtQGUSVYmyJllFDAuKJtS/OVhOG8jOnTvbgezDmbiPTB9iRx/nRJT7//p/G9JrXabD2z02OxyI3NGYXFphdmFOvofRoyvohVNYhmujN9AqaNwfVeRK9wkAorQPC/OsWgxLE7WUeihZuohebCNzK89wDNBIXrqNaxFGe4VUccn+b7vlnCK6dI0991bJU0nj5g1MiNalVjpGZ2LnL7OI87dlZLNtg1O9TsW31hzlOkuuc7CfXSupdmIwWYPxgC7VA3fvB5BN7hsn1jyO5MIkyUN2zaag2aczMYSuAVejYpjYNr4tl4TV/kFOA9Zq/RG/kA8xVWPDu5jV2Ll3gcx/6A8596XO0PBtjpsLtd97BkeOHMC2NMByQhEPFTvSD5yExyCOLPDEJo0x5N0lrrlIRHY5OkgQE4YgkFl2Gg2VZ6HoCormJfSKth906xsk3/xi1tSPqOcINhL7FI30LL/WUD1aauzJziCdCK9vEzDLsDObbJcAyBWAZisE6CLCEwXJti6pjMooy8iSmoscE/R3mlpaIUp1EPKQMMTUysGyJQJEFyiCQto1hMutkeGGPeNTn0laP2uoJAqvGsbrJpu8TqMVeJ4szKnWHYRzi5laR0GLJaL5B5IekYYSWRWRGyv0rs4Tnv8xw1KO2vILuVjEVepB4lkTF4YjBaJFLWAAT1SZMEhzHUVE5g50Njq2t0Ko5pZP7PsByFMASV/BYgakCthQLrlrYS4AVmQ6bjVVSiSLCVu09cTA3JgDLEjF2uRWBfXvfFqaTxff7v9r/vXqd4kXLdmdhQrmmX0MLepjRCFd8oDLJWpTWmQA72de+uH3CRhUAa+JPJeye7LOYEFQLfwmwZNpOGKbJg5V26KYA6yKf+5WfwvAKm4aXbgJKLaVX6yzMM7swX0xUyjEq4bxEYRdMo2Ro5nad1GoQa8JqFWD2KwHRPTB6YFKvRDP7JT9wXBIqbZgmuWEoxiscbjO+dp5w5zKEUjMZBCn9vARsqZqlShcnGrH55SVm5uewbIswCJT5rrDQ0r4/eP4HAVbJHarjOahTKyBXYTwq10HZiExuEwHuU4D1Rl5Q/srPfQqw/spLPn3Br1YBecPs726ydfYFti6c4cwXP8Pl088SjYYszi6wdugQrZNrzM5W0XWfcX+DZDQgHfnE45Cx0yUOdLLIJRNvKy3FtGMMJyUKLdIsUa7XSsxrWupfrvQ4IXnoqk/dmTnEbh/n+AM/SnX5UOEBREQ0tpVNQyUXm4YtgVbK1tATFGJbBYOVwVy7zXa/qwCSMFjiN1SvFC3CidGoaLA8x0IydqPxkMWahZX6LK8sc/HKjmr31BpNwiTBDyPCVBYyi+HYB82maSZUs4DEH3JuY5vqwhEyr8nxGY/L/T5+mYNoZDmVmkcv6OP64lqfq8XQ8VwyTZgoESkLO5Zy39IM8YXTjMZ9asur4HhY0rdTWYNyHKECWoXpZOFgLsMCaZrgeR7+eEgWjlmaadFpVfBHo+sYLOcPf14xWMIGagJilFGoLL7lYqqm/gqmyIxF32OpWBiBDGKiKWYZwkAklkQMlyBqEoY8wSKl+L0YSyy24ktNAULFlO213CZAKCd0aqptZuuiYZIEI8lZzNGklSioVEKRVRuwQFR7C3sJsIrVXlfAacJgTXzmFcAqzTDV8yYThcJgPfQezLnbSOmrqJxzw4t87ld/SjFYiuErT0B9pf4vUE8SuDVmFw8wWIWUiswU3V+uDF4VyBOtoeEoLzcnk7pdV5S9bxXrVRRnD64qbm4yGVmWc3IckyfKYEmcCoOVU61XiYMxF04/i9/dRrccYmHb1P8KzzQFgBUglAEQjeW1FWbmZlV7WMxsZSJRgLxYfxxkHgumUVnj7x3zjexVcWmSEtyWPm0H3nASGb2cMlhf7S14+vtbVIEpwLpFhZzu5tZVIPHHfPy338/5J77A9tUL6HlIrVFh5chR1o7dRnNuDj0fk2QDBqMrDAfXSMUQMdUwc4u+75BkIbroq6wc3RTtSKyE4mHkyYya8vqxLXFhF91VzHgckIonUFbHsVJ0z8eoHmL97r+Jt7heLmphAbBKmwalwcpd4hzcksG6EWAJMDGljWLoaopwOBRdlkwRShacRsOz0HSLnWtXqeVjTq4tKt3NmXNXaLZb6t9g7LPT7RLIomOZDMcBtlHB02KqekIS+VzbHdJYPIzTnGfGs9kU41R5XTnPLKda8+gHfSLDUouPLGSu4yp9j7QM5dO+raXcv1wALD8cUV1cJpcaycQYmmoJFgBLIGWxECs7pyzB0HVM01RROQJQFmeazM3UGfZ6xXRg2SK0BWDltRJgFdEvL9ciLFqHugrGFr1P8TixIpBrJ1B33+H8oAGn0lrlhQnpdVsJGoqWUdmWLPDKXotJdGFamqrJQ2GAZC1X67mqWdFPnrQIFYUnz538t5xYK5gr1aVS+1VgZC8250A7S1jALEN3GyXAOkmq9ZGw57ODC4rBMivtAhzutVEnwLCQ9u+3COf3QKlisHRJD8gwVdtVGLgCkKm2tAjZy71OwNqkTtJ2ndTtxvqpVuEBYDMBffLcotObE2UJpmUpNvPsCy8y6PUxTU1N7RVt1KIlPIn/yXODKE5ZW19lfnFO3Veq8oYwWPLV9e2/l7YI91uu6lqULcOJTcONE4dKuyW37hRg3bo36+mevmIFpgBreoO8piqQJTGf/73f4osP/y7jLMKpWCytLXLsnhM0FjvEukaYxlR3NtkZbBDnYzClTZUSBSGjwRgzb+DKJLgZFnqMVCJcLNLIwqr7pIl8UpfWVEoYJERxhmlmpLqBldep2CmaOwJ3jbU7f5DayvHS+8kn9l0eHdlUqBVThLlLoul4poYmGqy9FmFbabCEdpFP6eLwLqJv0WAJwJIRe3nOjDjA5xq9zU3SwTXuOLzKTrfPzmBEo9WkWq3hBwHD8Ui1BqWVGYQRpOJ0FOMaKXEcMgwzap0Vqu0lOjWX7SAg0XUMIQviCK/iMggGjDUXWzfI4pi64yhbiVE/UiAgNEbcu9QmuXyGMBpTWVgiMYSVE5uGnCCKCeO4EBYXgimlxRKg6LmOChvubm3hmLDUadNpSjRQT+ml9gDWIz9HlhctQlmZJzEkB1uEClRIPqQeK1m1+F0V8XcCETL1nDhzC5hQArQCZBUAJM4EhB1gr0rm5+Vu9IINKoCQLVYFaaxc6wsOR9rJhf6skHfva7AOtgiL5mHJaJXaKzEanYAjqW3RIpwwOKW2Sdg0t0H+0Hsx50+SaX3MEmB99ld+EtNr7wOeA2zdBNyi60q/NDtfAix5jLTVLEvlXSqPK5WTWDJZ6pLZZd322b89gKUCtPe3g8D1Ru3adY8TI11TGM5ATTcKiHnuy2fZ3h3gOaI/jNU1UyapAvQmmYC6ydiPWVyYYWV5XjGpumErxk3lL8aF3cL+JGGRx3ij5u7GFmEqyQjldhBkFcyhFGSqwXpNvel/Ex/MFGB9E1/c19OpiebiiT//M84/9ikuPf4lxjubzB1d5o7776M9P0usRVi2+BHtMB5u40jmnWExCiNGQaBEqyJ7lvw7y5A4F1nCc8JARNEWnllHKKrEHIKWkIiReSBePjGWJU7Wjpq+IvbwzABdAax11u/8m9SWjxdBt0ZMFlf58NijptcZxDuqRTgIQrQ02gdYac78jACsnlpwJLREokia9apycheAJTl+rqHRMMBPNQJ/iBb0qbsGmWYSZKJHEnxWLHqisQnDSIEZaXNZVgXbyDD1lHEwJs5MNLuJ5TWZc2HH94mNIqbHSDNqAu5i0Zw5eIZBOB7iWEXY9HAUqfie2PS5Z6lNduWsymh05xcIcx09yQhTCCXoWfRfAtpksRR9mBA8KihYZ2tLgndyPEtjpurREJG7778swJq0CIVJvK5FKCavKsTZwNIk/05AmCbelyqQW3E34hCfFq2uCahSgLkEWMKDFCzV9X8BhTC60Exdr0Mq4FQu4ECm6co2lC5mpmWbTREfyoKz2IcwRcWCXQquJ4aYJcCS5xZbmUuoDEYLPdCkRahex67Dm9+LtSAAa7AHsBSDJVN5B7Rlk7MpzlnfY7A683PXabB0uzA5VdOHEnOkzlm8rqStKOMNE++wg4wYGDI4cECepa5DqZ2axOTsH8N+cYWFkilSyyhsH3a7A7784iXWj5zkrofeiVbtlIC1fE5aXIPuxnm+8IkP4jmwtjSjLFLknhKpoa4XflUHAdbLDTO8RH8l7vIHANbk+Xtu73JdpgDr9bQ0vK6PdQqwXteX7/V/8OJf9eKXHuOzH/hdds89x3C0Q3Vphje99SGW12ZJTVsBkmDcJ+xeIN25gKeHjG1pgHiEgU7op8ruwLMMkmiM5mZqanAwFJBiUqtpGOYuabwN5gK9bkgcZlRrVRxHdFoyGRcovXUeSgBzgF0LMKpHWLnt+7Fn14mVDkkMKF3+aOTiZR67/gZxahNkOY4hzIGJnmW4pQZrq7eLbpqqTacAVq26x2ApgGWatCsVIiz8YIytRwz72yytH2V3GBBHEUkS4Vo2jWqVcByQZwWDJG1FV9gBC8biNSWTiIm0gWzubJpcHfQZy+PygsWSc+2FA4T8qlZswnCELSanlsH2YEBuWjSTjDctzpBfPUeaRziz84zTHC0uwq8FYAl7Jq9vCHizZTDAIAkDkjjk0qVLrK4sUbF0PEOj5hkq3+7gFKFdMlhZHqFJzTQ1j19MbinkULb3FJIqdGG6IDgx1sxSxRZKm1TOaR9E7bNX8tN9H+8S4uxhAa0EES8PslTQrzAtQnIoQCRB1iq1WdlqSKvyJQ7uXw1gyX2j2qg3AKxyQGACsOzF28n04V6L8LMCsFwBWNdvE5ChgJOhK4G7/JNTVML2LEe3EjWAoIs437ALuClmt5ZFKg7+k2lBZTI6meIs9HQTwDL5+V4OomKfJvW8HrmKMs2yTTVkIlOeos975vlzjCKD6lxL+dEJgyc1NS0b16nguR61SpPdy9ukYY9DyzM4eqoyD8MgJpf7KpXWYqnZuslb3UGANamNPG+fwZR7aN9LSxi0KcB6/a8br5czmAKs18uV+iY5zkIHkTDe3ea5jz3K03/2MNvdLgMRt3ouD33Lm7nr3juIIx/bykj8EaOdbcLRDmkmjJCP4RjE0Szb29sKYLTbddJEJwiKFlpvNyOjh1tNsW0HUle1BUfjIVEwwnVdXNdW8SCFLkRlfZDrMb2tNjMLIvqOsb051u/8IbLWMdUbSkRQnlV5eAcVlTOOdsTFkTgvct+kRSgaHicVkfsMW/0dEiNDzxOatsNMq8GlnU0wTCzdwtHAdYWREr2P5BVayhzSkxZiOCLLfcaJg6l5tKoueh7RDUekpoOWWjhWRsMzGQ12lZ2A4zVIM52Vhsal3phId1UOn5YENGsNdns+sUSi5Am6mJZWq2pBHYkGSzMZ6z4/OrfM9tVn2dZ9ZitzjHEI0kyN/csovu/7qsaVSuHGLd8nWcJgKIyYRafdIgtGtBybmpivxqGyGd3zwXrk50m1GmKTnumFT9REk3NdW08Ts3VDWVIoxGOUWi9DUxOQoZ+okG3VSiptFuT5hiEgc9/V+0bGZcLoTH5+HStS6qle7k9NsU2iFy9/OWGx1JnJRKWyryim1+Q4ZLBBRNoKn4lIb+LTNfmvLPqyS6dO/tC7sBZuIzP6WEGNM73zfOZf/xR6OUU4qc9BNkehVkNnbmmB2flZJbxXrykMnCHWtvtC/kmrT34WpRUcPVSxOJpM6xkOti4xN4ky5ZVJPoFPcq11sRexzMK5XuBbqSVTNSvZQnlMnEmodE5ihFgCJgdw6dwVNvpbxPoAv1qnci7j3ucu8Zvf5+DOv4Pe1tv47174Nzx3xz00jBGrczUkySjRbOIoxjR00lD8y4SFOwACSzZuEug8YSVvps86mFMox+3EOpGtMY5HNKwKneosVnMOa2kJb/52ZSg8tWn4JllsXgOnMQVYr4GL8EY6hI3zZ/j0ow9z7ekvsnvtEqmMxNfrrJ84xqHjh1lcnsO0MvrdLlEQ4Y8vY9CFLCBNLeK4yqgPcT6k1jCUNYAAlDgeE0URUWjiWBU1Neh4hmKqxiPxIZdPsqEyWbSsonWyN02oFkXRbKUKYHUW5ZOz6L/mWbvjB8naJ5SwWgCW6Ic+sAteVmUUbZMlNj4mhkzEKR+sHCfLmVcAa1cxL1aWUTMNWs0613a3yG1HfOIRbqHi5MjkeBBlakEThqRaETftBF+LMYwKVqbhiZg99unJBJ9To5XnijVwPIeRPyZVIbwG/e6A+1fbXOyOCDTxE0rQk5B2o0VvEJAIEkwTpSqS15EWnIjmc81gyJgfmVti59pzBcCqzuNjM47FYFRAa4l1hL2Skfw4JggCVTs1Reh6VD2HYNhTLcK6Z5IEQQl4yrDnR36ehBqaACzj5gBL/iaUAalYI6gcSRHmJ+JTrlgoYUImwumD+iBhXtLS7XNvFu7A9NvBqbQ9kFVOyknv86YGBhP/q7I1uGcoKreNsHC5ZAMKyCqyGlXunZIMyTUVUFtqhw4ALKVlc0SD9VKA9elfFoDV2IsBmoCkfUB4c4CVm0Xr9uVAVpw4OEaicjAzy2N3lBIEMeLMlgmwVyCxYBMV66aAroklHmQysCHXohxuUAlH0sIWllNPSfKRsisxg5xnnnyWy9sbqpVsxAlr5x2S8DJ/8M4mbva9NK6N+dH8Ai/cuUI173F4uVVMtIo0X3zOxMJC6npg22eryonEgwMK5XFPQOhBMHqQ5dKGIVRMBQgbdoWaVcWoNDDaLWpHvlVptKYA6420Ir265zoFWK9ufad736cK6G1d4y8/8Bs8/5cfpb+9wczsHK3lRW47eYLZ+RamKUqXgNDvMhh2ldt0ngYkyVhNFYlnpSwQ1WoHxxuRJsL8BETxiCiUN0Yb1zMwDYcg9EniFH8smhqNStXA9sQ8UgS0xUGpT72i6xHmQ9iSPGDnWkMBLGFcHG+O1dt/gGzmRLHApwLyKnxgB2XTMIi2SROTsbwp62J/baqWkisMlmiw+l3lD2SnORU0mo06G/1dTMdBl9gWJLNQMvFgMBZBfuFRJNOGoiPa8EMalSpO5GNGfdU+G9s1NK9Jbes8brNN5tbYHoqZo4Fr2yRhxG1tl/O7IwJMBbCMNGKm2aY3DMgEtMikXJ6oMGZZ4wcjXwGskRHww3NLisHa0n3mqvMEmoMvXlCy6OpS40LTM2GN5GtZBsXSQFgt2y4YtXbdo+aZpH5QtpYSUq2KTBGmuTBnMblqEYp2qsgjPMi0KKsAqYdYI6gYncLctDD01NEcrQBcalKvWOj3NFYHOlg3Wgpcv2IXbbE9MHJze6hSC1UYeSrgMnnsJD6ojNOZACllhaH2raOLnm5Ps1UKzic+WV8BYGkCsPb0Ute35ZQsf4/B6qj9y7SqIVmEpTbuxonAQlPlQSp/MyGbo5RPnzrLc2cukkQxdq2trDiEnrIUc1Wctue61Os1FdlUqVbUhxphMYUdlq9lStVzpLU6ZrFpM++ZPP7Yl9j1A1rL6wyff57bng74nUOXyZfXeG7ub/Hjn/og977zHZyxxpjhBoeX2mo4QdzpXWEhRX9VTrweFKrvX6z9fMEJ6Dz43xufM/ldzbTZGY+I0oR2vUXdrVJp1GnMd9CX3qY+rE0B1nTZulUVmAKsW1XJ6X5uWoFg0Ofc04/z1Cc/xJe/8Ek1fj27uMjhEydYPLxCxTPJ4iFp1CcKe0Tjrpoy0/WM0VAmBB1lmJjmCaabI0NSem7jh9LyE02Jqdgc+XRNbhFGA0ajMWlskKeuMums1sGwh2ipuSeM3mM+5FO25LblAdvX6qpFKIDJcmdZOfkD5AKwDGmbjMkij9/fERf0OsNklyS1iHKxQygYLAWwEpjrFABLJroEN3oZNJs1NgddTFcy8nTsPKdZNZXgfTAaK1ZINFaubSjNyrmNAYvtJg09opqNFcgYGDV83SN58s9ZOnoSW1p6YUYki7ishmnK0bkqF3ZHhDIxlqeYaUBLGKxhQC5oRewB8oSKK3UVcOer8fiRFfBDnQW2Lj/DBkPmawtEhmjEFExQTJSwVsLQKGBlCKNhYojr9nCE7TjKDmI06lJ3LWqumL1GJRgpAdYjP6cYLPKoBFj77ayDU2vlRVLHL69cBEHrJJpMocnxFPE3B0HZHstz4E6c+F8VbM4kWuU6XmRf2H1Q4f2Su7nQUqmt9MEqZWLKEFPafQJwFESWGKE8UyBZ2VAphfxLGSz1cjcBWNIilAnD69um+yBLDXKKBmtpntm5WdW6FA2WAlh6cY/fqFErvpe4oEixkZuhwYc/+zynnr+kpgttq5jek+s6+afYK2kJV10qFY96va5a7AKsvEqFWrVKs9LEsy12N89SzXZYqGQ8/dRTVGdXOPm2b2X4mXOsbPT5vfVdBm6HDfPt/J1Pf4D2j/wwnzn1Saxoh3WxBxFdWg7Nikfsj0hLgHWwzbfHQEp1Jy76B66b/H5yf97IYsn3w3ECpsP5S9fIcp3Dh9dZWpplabGDszIFWNNl7NZWYAqwbm09p3srKyBTTN2tTS48+wQXn3qMF099nuHOZRYW51g5coTVo8dxqg553if2hyAsVTwiHPelyYNl2owHknHmI1biTsVBM8SJWUasY9WKEVbLdQuhehSKPkjaVTlBOFSLiy05b6m8hoZbyTDsEZZuF8ugoJWDZpFy3EbC1tWaAljSQjHdDssnvg86J2X1JI5H5FGFD3Z1GmabcdYlyiyCOMfMEjSnAFheqhUAq9cltyzFeigGSwBWfxfdET2VUQCsiqUWBNGHNaseRhJA6itWaBwYShhfNRLqumhicvqJySi3Mc4/RaUzT+rV6GcGsekRpsrEgOW2w0WltyryC2Wfko3Y7QdKGC0O5QJcap6rFrQJg+WbvgJYm5eeLgHWIrFVEairBgGStHByV6UqwVWhN9IY9PuKWarVPaJgSMOzFcDKRFWvFsACYFkCsPKq0mAhDJZMtpXbjQBLQIQhnlQigJdrr+mMEpQfmKfnBZNStsOUv5UwkSL+Vr5bxXbQr0m+Vtl5k600St37VumsXp7GKgwCSuaq8GQo9i36K/WcXPmFSayQXG8VgK3sEUD5qU7AwKQFV5q63xxg/TR6pfmS45kADNVeNCWL8AYNlrT69NIw9AYdlhyugApL2rMabPkmj/zFMzxx+hq208DIAiqeq7ysBLwULFXRihXmSoxk5Z/j2Iq98ioiVK/iVhpUvCph9xrzdp/5asipp56kvXo3J99yJ5fPhGibW2wYO3y+aXDofI3D43Noh1Y59/yzdGo6h9YWlGO+OOfXxXx3NCQz98OeD94jxXkUZqLXtf9K8b5q0R6wdzjIbF3cGnLlyi6XN8Scd4uF1UXe+13fyn23H6Wx9pBiu6cM1nQZu1UVmAKsW1XJ6X6KN7U0ob9xhWc+80lePPUldi+/iN/dwPJc7n3wPlqzLWbmOyroN03GhKOrRP4IRAydJtimSRCn9MRDx6zj1jUy0ydMAtJYIw0tSG3sZoyW2yqTLY5TRkOfOBGRu3wCFwsBGUs3VYswjnJqDZtKNVfHV1g3Fl5YEz2JOnY9ZvNKdR9gOR0WT3wvzJ4sRO7xGCOt82jfpGm26aXbjCOdnh+TJ6VNA+CKTUOnoxisTHywMskc1Gk1a1zr7pDbNlZu4eiaaqXJeLq4nx9enKVuRGTjHo6WY5qSwVcIxT1h1ESjkhtoThVrNFRi/1TXkFiZfu7w4taIfgjH52qFyN1wlNGkkYS0Gk16fV+xUdI2FPsBAViy9gvAEkPUyAyUBku1CDWf+do8ge4RZSVzVYKDCbhSQ2viLm/ohGFQANY0IfL7LHdmaFVtFVRdbCXA+uD7SKgqpk6As4zjF64Jhe5n0upTrusy+SZeWaLVMnVlktqPM3qBxLH0FAAQhkUtuEqzc2Obcc8H/SCmOgCwDjYIX84QYf+hhVC/aBGqxt8BNkvaorZp4GYadiqnVcTUpIr0kunBA5l+pbVDwYLJlMPLa7A+869/WmmwJkDhRoChMN1NAFa6Z956/XSlqpNMn4rTeRqzMYY/+PgpnnxxC9ttoRMq8CQ1lesgjLCkHAhukek+AVXCXk2AlrSE5Wu3VsNzKqT9XVaqMuDQ44mnn6W5+gC3H1/i49cyTsjS9XcAACAASURBVD8+4PilxxjYY+q6TVqps52cp6rBifUFVlaX0N06oyClZuokct+YhWfXS5kqicApQNTBbQKkbgRYB/ex1e1zeO0unnjmEr/34Y9iNFy+41vu48e+5ztpHHoz6VTkPl3JbmEFpgDrFhbzjbyrcDzi9Kkv0r14jtOf+wSD8y/g5hGjKOTEgw+weuw4TqOO6Ygxpc9o9zJ5PCBJhqrFVHEctjd3lRC70uhgyKi/3UM36wx9GAxibMOkYhtkWYRelQktneEwZDSM1JSb48obcsEmpNkY3RQAIIyNpX5nmCmmmlyTT76FC3kBtAq3bayEzcsVBbAsyRZ2Zlg8/r1os+KynZHEI+y8yR/1bKp6jc3xVbqjhJ4MIYrbgETlIBosbQ9gyQScaLCalk2rVefqzhaZ6LI0kbmjdEpEIVYW8uBth1isGuijHcw8Vi3RES6xLj5eGnocKAbJdKokqY4rLvVGQqQbXBpmPHF5QC+xuatd4+LumEB5HqVKg9VptuhLrYRpy4XBKkTuwsOMpEWoGYTaiB9bWKG3eZodM2CuusAYi1GUFAHGBybHlLi53ER4rrRQec72xgZ+f4e7jh2hU/cIJE9RWrckJFoF+4M/R6wYLNHYCK4rptQUfCkBUgGyxMFdfKikDhGZZZBXagSWyzjJyDRhMPZ9sJTZZzlhJsLqEg9NYNHL/mleN0H4so5TBwCWit8pgJM61onYXdi8PMGW6dE4xxY2UyJ+lL5PWXyWYvcDLUJlqvaVAdanZYpQwNcBluZ6hk8+ROy3CCdThKYMY9xgSnowGijGpCbJBnHAxjDlkU+c4umzuzjiKC+2GLmY7pp4nrvXJhSGWBg5Ebm7nkdNWNVKVbUIVfuw7uJYNtpgwOFWzEylyxPPncGdf5B7DtX4k7MbfLh3Fz/7x/+By8EpukdnCNx1Nt3zeJnFXbcdoTU7g+62GAXCYCm6GPUHXAKsyZRg4cRfiNyVP1ppM3GwTpOA54M/m1zripXT8JYZRQ1+508/xoX+Jt/y4B38Z+/6drxDb0FCCqYM1ht5Jbu15z4FWLe2nm/YvQWDHv/hF36e3ReeIhpsM4x9Tt53L3c88CYq7ZbKHTOVZUCX0fBFkuiqChtO8xnBF3S3QxVZ057XqTViojgiCdv0uwFhmNFo1qg3RBC+wcjfJc2OM+ztQCbsTEWJ0MVs1JbJuDBVHksyMp8kBmEoWXwOli3i7usnkw5esEyPlchdabC0QoO1fNv3kXduw9RgnAzwtRof2tVoDzIq2aaaRLqmt3lyEKBLhpqZU4kDjrTmeXE8xNZtDFK8PGd2psU1sW7INRzTwyGlXdUJI4m7ielULW5fbLBS1fG0lDgSk9KYRAKOLUd5UZGGCCYjCMhNG9+scKaX8GIvoT+OSJOA29uzPDMcoiU6qS4TlCFLbpPLwUjgFpYGtjjJO7Zq0e0MxQfLJkxH/O1D6wx2n2dHC2mY8+yEqRxB4aQ+ab2VLuXKPkDTSXNNsVxJFOBaBsOtTdYWZ2lXbJVLpxZ4BbCqmP/pZ0izqrLBEO+t1KqSmaliD8kiPLG8CGT40mJo5lSVGWdOnMS0rDp93eaZUOw6Mga5hR9ldCyTWhYRJQGJ6OCo0YsGzFkmI0KqmjB8Ypiq41cM2ukIW8xZnTo7ma3auh0tIjMj9MhlnDts5yEdS6eaJozMBC/3uGqAN865TfO4RJ8dLcazW4zDgBNeldUso5f65IaNLbZqMlkntZvo45TYvfD2UpEtwiRVOphv+h7itSUqSYpvOFy7doaP/Kv/HaumnK0mQYrXvbfI1KgI0RcXF5md66h7vQCmhbB+AlgnuYJ72iUzwwxtLDPjyqjLH37yDE8838epyt9FYXkhoEmYqeI5RSt2Yloqtg0SsVSt1ZT+Shgt263RrHukoyssewFNN+X0uU2MzknunLUxBx/gH6XfQ/z4Gj/32d9mt/oCp2fW2V52sZMRdx9b48SRw4wTjXGY4VoaNccljjWG+gCdANcXhrLDJWOGcXOOuSDECr5MXa8SMmYQJehBlXZF1IMRRtZCy2zibECY90l0h1yb4VinyrFDJ+h1e4z8HuclisupcfL2B9FX7iNNpzYNb9hF7FU48SnAehWK+kbapWitrr34PI/+2i9z/ukvsTLTZjDc4bu+77tZPnaYrZ1NmnWLNOmzee0MhhrElsw/A8tx2doZMRqNqLdSanWHcd9RAc2WDdc2+tTqJs2WGHGOVLvP1OvKXHRr0KPV8JQLtLBS4t6sHM5dmzSUUOSibRQrf6yMSs3FchKMfH+E/cbrlGrRSwHWye8vRO5ZSpD7BHmFD/dgJTZpss2sV+OS1ubTW33VwvTNnFYacbjZ4dleVwEsyeZz85xOu81mv4tIjF3DU7lw7YbLOJJReVkUEpbrJvMetByDpuVg5QF5GpLqAk/FzjxW+xtTVb5LY83mxW7MRijKNQ0rj7hzpsUzEskTGyS6KIEClr0mV3yfUBZmBbBk4bSVu/fOYKBG9OM85McPrdPbfoZtQlrWIt1I/I1SXDElFUigJhALIfQkY28sBqQS+JxE1Cse4+0t1pc6zFRdIn9cRtwULUJjArBEg6WlSpSPJv5f0o5SlvD4stBLeypPcZKc1NEJ05Q6Lt005Yv9azRMl+1EI4oyjrSbLFfFv0ksLCy+8MIGhptz7+wckqhjxBrPd3vsbo9YXlti3ZM2bsxWlHNm18fSNI42ZSIuh9Dh8jjjvL/L4WaVQxJgrWdsbw54Lg1o6B73VNqcT7fZ/v/Ze9Mgy9L6vPN39uXuN/et9qquXuiubnpjbWAEGJCQhBFWzEiWPeMvI8/ExCgmYiIc9sx45oukkSVFWLZjxo6wbMmWAkkjYRAgjAQ0DWp6o9eqrr2yqjKzMvPu29nPGf3fm9kb1SjCxgJadYmkKrMr73LOufd93uf/LFFIHlsEWcI9zRkOAT0JrLVcHAWwBF5lU4C1F9nweoCVkPtzWPf+DeK1Jcppxth02N46z5/+xi9h+nvdgHsuy33QJPyNnHthmpaWvhNgvTbeQIGkvR5G9XcrxwwdDCNjY9jms49e4JnTXXnK1Gp1RazJ+0i0V5KTJqBN4k/ke/naHw8rkbuMB10xkDQU45uNNnjHyXnleH3m+XMcuucRHnznB2md+7eki+/lNy7M8a/edS/P/8KHST/2kxhvO8Cjf/B7zPk6R9aWJQkVzfJIooBkPFDALXG8KUsVxsRalT9+aZdreYm3NXMePJjhS4tD3sMqVyGuYObrpPk8SRpMr1VNwlZlDC0O4DEHlu9jYWZRmTI8X2cYdRnEMY35VZylB25psP46LV5/Ba/1FsD6KzjIb7WHkEwkGQn2b2xy5slv8sLXv8Cwvcni0hLVRoOH3/swhgOdYRtHT8hGO8RZi6KQ3aiGRZ1B16TXHeHVYhozDlliEoc6lpMjkqxBL6c2m+N5tkp0znOdySin15FiYZ9+vMOBlUUcC5Xertp1xUQn+/BcAidl3FEoFihQAMvGtP9ygNW+se8izLHcGZXkLjENoi0SpmUSm3yxk3CbXqJS7DDr+1yjyaNbXeJYJzQLalrG4dosZ7otBbBcU8fNc2b2GCzJnfQsfxrTUPUZJwVBUpBEMQ4JdUen7uqUkgENK6XumFiOR4pOHMiYMOSqtoBWZGSGye4kZ1SYKpzRyCPurPucGY4VwBIGKyNkxauxGUzUfZhFrsaTvoRKGibtwZBMHIwW/MzqCq3tF2lrEXPeCoNMWLBc/VsZH4nJQMl/zKkQOooTgjRTGVDSI1kteUw67dcArLFiQQT8vBFgmUaKbchor4KeO2hFTKIHBJ5OIuXYaYoQW4HjEGsaNc1hVKQ807nKnNtkexgrYHpipsGRuqc672JD4z+ut/GsnAdmZjEExaYaz/d7bHVG3LW6yqGyqcbXW5OM09s9pYU7OVuh5ugUicPLg5Bz/W1OzjV4W6Whrr+NXshTo54cPY5Wa2wlbQwk8NagF064tznHYV1jREJuu7iR6J+E+3sVYEnGkqrekcwyJeqaAiz7vo8Qry5SSjNGhr0HsH4Zq/TazcBUT7Vf81NImbNlsrS4yNz87CsBp9NOx+8MGt0HWQkRZuRgW7A17vK5r1/imZc6GM60ALxcLu9ly0npta5A1BsdhfsgS8CV6LAk4NaxNZLuOh94+yHKxYhnnj2NXlvj2PF3MLJCGivHCSa7lN0KXpZSRDJevMEzTz2LMdnhxKEFNU7NDEcFAAfBiN1BxNe+eZFr11scP77G6p13cTacYSubY9no8YGjGbOTDSytT6xbTCbSbjAmi5vgjMiJySIbM5PGhJBmtc9XnxrRrCxRKzVV5p7TsBgXKZW5Bfz5B28BrLfaYvV9fj23ANb3+QT8sDy8LKZJGDIe9GhfW+fCtx7j3Nf+FDuJ0Ws2zUPL3H73XZTqZQWShr0NHCtWie2GlO9KKXEqqd4a7daIonCYna2BIQ7CGmlaEIYRqehY3AyvLLlQAroskshh0A9I0wjPF6dcRJhJMnoFLY+UYFqExqIFEheSVNO8HmBleL6NYSfo+XcZEWrJqzEN+yPCPQZLmDrdlVBO+OKNgDvsMn62ScOx2TTneWx3TJrZBLZOtcg42pjl/KCrtFYSnu7lOc1mg51Bh1gBLA+3yKn5pnLGJYWl+hOFh/IMXTnwzEmLgxWdwzMVFZAap9DvD2h1OjyfLeCLu9K1GUSZDEXU4p0Ffe6en+X0cISWmOR6po7XsldlIwiUw0zOh4As37FUlU+rPyKT4FWj4L9ZWWZ363naesxCaY1hbqhAUEcKosUZJ0zV3kUrURJxKvU10xqZLBEGy52OCBemIvckeHVE+EaAlVsaeXWWvLSMrjmYoxvk3Ss4jkEhmjpBE4nGxLaJdY1qbpJY8FR7nUpphu1hSDiJua1R5XBZRrERiQFfvhFQ0hIerjVVpEeByTOjAdd7E+5dXGLRSbFJaOcG5zpjLAqO130axjRn7ew44vykzYlahbucMloqDKHJ470WSVGw2qwxSHrMmiXGic7WsM99ArCkOFv4ScVgCQxNSLQp4zcts1Q5EXtdhKLoSsn82SnAWluilKQKYN3YPMef/sYvY5cFgk9vb8x6khHpFGAtMSemkb0E+e8YEb7BSSgF2kYoAKtgO+jx2Ucv8fSLbTRrelZ9cQW67ivaLxkXyvfKLSraQXsa5SDfy9+V4L1Uo1JymLQu8cg9q9S1EU8//RzXuymGIZsxl4vHfo7/+pEOw+6fcfnbQ1Z3HuTahx/hwLXHcKMb3Hl0nnEYqOw2cSW2BkO+9sJlzrzYxygcknSX2NU49q5PshnMMltxee98nxP6FfyiTyhRqWaZVCIo8lRd97LpkkiYmp2zVE6ZK+dcGRZ4epNaaQld6qW0nN0wojS3grcsAOuWBuuHZU36YXietwDWD8NZ+n4+x6IgGA7pnj/L9uWLrF84w+UzzzHs7zLTKHPowCpLRw8xs7JEoUuEQg+9GJONdjHyCYXKtnGZTGQMNs0zMl1wS5LLaROOpUtvoBKURVMiLJNli7bHpdeNVRVLGEqFh4jYZUc/7aYbBIZiSyxd3ILT+5XRhtR/kOyNCBXjojMJMlzfxLASNOnjuEmBrlrEdAFYVWYWRE+Vq5gGYbBEgyX3rTsFQaDzpe2QO+0yZW2bmm1yTWvyjfZYxQ+MbQM/iThWn+XiuIetycIv/YQ5MzMNtvsdhMFybQ8vy5jxYJJI9bGMACVhXpLBmQLGcMSxMty5WKPsOkRxQac/4Nr2DmdYomJLwKPJUMYnhWiPMtLJgDsXlzg9HGKkNqkmACtWAGszCMll3JRnGEVGSQCWZdLujxHnWaIlCmC1d16iq8fM+QKwhMHKsFXAqIyPchXSKF13Inye4gYBvZL+kCiANW63WJ1v/KUAy2jO4t39XrLFo+RaTnblaYIXHqOW6iSZSWpp2NKDaEuNkYYbQWJbPLZzCadWpRNmpGHKbY0ah30xDSRktskX1/tU9ZR3NWdwJIsrN3iy3+NSe8CphXmWfQG4Ba3C5Ex7iJlnnGyWFcAKQ4NzYcrluMfhss8dloetaWwMC57ptNW5W5qvY+QBq3qJG1HGlVGX++vzHDJ1RkqQ72AHogGMSHUJzpCen2lW1hRgycU2BVi5P4v1GoA11E22NqYAyyoJz/iqE/C1mVgSAiHgR0aEb2SwxMCxP078jj+tXAEs08i4Meny2Ucv8sTzUt+UKHAlz+21oEp+fx9U7Wdi7QOs/X9n2x6Vskc83OSRe1aYtSO+/dSzXN0NwTHx8oiXD/88H17+OtnseZ78RsRDF2/n2U/+jxy7+nvUil1uW6siASCZ2+BGN+DPnz3DE5c6OFmJsibasB6hVTBz+AFKC3cRWBnvqPd4aGYbM+wRay5WrUp7N6Rkj0ljV42dG7WIuVpAVd5XsUXkdiBy8a05ssJnVLh0Mp/S3DGM1VO3NFjfz7XmLfjYtwDWW/Ckfk9fUlFw/lvf4Pnf+TcMbmzQDfpkrsHRe26jvjzLzMoiVdehCIcUmQR/tlX9jVoaCo0oSgliqeZwkN5fr+RLzh+ToEsc5eRxCd0MsN0Ax9UpMo9hv2A8EmG1jPViDEuCMCNVO2LoElJps93vMVuvKoAhOUlS1SKLvuW6ZGGCuPfViDARl5ykslsYVrwncn99KvYrLIEArP0RoTBYnojcPw7N49PcLTMlTz2+0k45YZZo2l3KjsmZkalGhFFRYmAaeEnEkWqDi8MOjuFi6eDmhQJYO/0pg+VaUhhdMKeS3HOCJCMWDZmpiwxJlSlL1tFxP+X+lTp1AViFQTsIuLhxg+fCKjVbrV90hyGxuBINkyyacMdcQzFYemwpcCQy9RW3MQVYRoGepYrF8j0R/tu0e0NVoqyZKX/n0AEG3bN09YQZd4VeUiiQJllX8nziNFG9h6oWZi/pexqzMI1oqJV9xp0Wa/N/OYNFrYF713solk8o0Xp+5UkGLz1BvbpCYFZJ8gir36LI+riiY4sNQq/Kl69fpFZ36EQ5WZhzol7nkG9jCWCxTf5sY4RLyAO1KrYjAMXm2cGIa50xd9aqrFVNfE9jM4XnNtuKzbtnqUlVGKzQ5Pw45GLQ5Wi9wkmvrCyD672Us33R2aXMNyo0zYLDlLiQRZwf93h7dY5DhsZQAJYpAEsytWJSOd6agLycQg7Yft9hIcPyKcCy3/5RNSL0k5SBJgDrLF/+p7/4yojwtfEV+yArkwDZPQ3W3NysctVNXYZyIiT6/vVdhPvXeG6k6MFU5L4d9Pn8Ny7z1AtSgi7wRn+lZ1IVQ8umQteVFmvfwbgfjbEPtgR8aWIrKLtocY8HbptjqVzw9JPPcPF6H9svEWVDLh3+BT4x+wWMlZf482cWuf/CKqc/9jMc2PoC1WybE6sVsBy2Y5cnX9rgyecukpllFssFbjFhHIRMtAoTrcHd73o/l9MR91cmfPi2GCNK6QUaVtWkYh9Aaz+Pq1tUrIKSM8CxRmqcS17CdHukExnb2mD6DIoSQ30JZ+YOrNV7bwGs7+nicevObgGsW9fAmx4BqT85++3HefIPf5fd9eeJk4DlA6scv/0kSwfWVJCiMCBG3CMb30DPR8RxH8fx6Y+lUNUmjiIqXoHlZBhWqgI+hxIgGkhCtCx0Eokg8QqioYgY9KUWR3bRJoYrcmeBasJc7QlQhK3SCtrDlGa1rATuUtmsEpylWFcCvyWL6LUAa5xieyaGGatC5Vc66t7wykXk/jqAJS7CvREhCMsUoRUVvtorOJTbNL0BvmlwdmLw2I0e49RlaFmU8oyjtQbnJf9LjQh11U8oLkKpyomLQo0IrRxmqiXV1zYJQ0IponZsfFeiIwyCScTt5Yx3HGzScG3GucbOaMLp9Wu8mMww45t4lk5rEBLiYFiWcvLdN+tzejDESGwVLzEFWHUFsFItFaW6ihaQHCzJN2oPRkg6GFrI3zt2hGBwka4hrr1FupISr4mw3lAAcBJE0746qdxRDsJcCbiViDsXgFV6FWC9wUX4xhFh4VhYS8fJq4dU+TSts/R716ne+36i+WM0ipDw7LcZbZ/BSSd4iU1YWeALVy+q0alUvcSBMFgzHKl4yJA4NXT+bHMkDYrc16xieRpGYfNcb8T13QkPL8yw6AtbmrGVwfPbXayiUADLk2sr9bg4CDg33OXEXINj5TL9cMTL7Qm7cY5d6KzN1lm2DRYn8FTY53w45MH6AgeVBmsPYIUy7k1eB7CkSFhE7tN4kDcALHERxokCWJvXX1YAy6nuabD2Mremf+z/v7yGKYO17yKcAjEBVq9Px38tiyUXnTYxMfWM7bDPHz92RY0ICyNRI2DJulKF2Xu5YvL318dnTDcn+wXUKi9LyqJlNO7Dx957N6t1kycefxKnusQDH/hxLM/k116q8kj2OLMrT/DUSx3ueO4unv7xn2L5wucpJxucOrFEL8z44hOXeHF9SJJ6VEl58J4Stx+f59JGxBe/sUE38/jwpz7Jy0OLR1arvH2pRXujy+4ADD/i6PJD3Ok8jZVv4WRbmJm8Z01SwyQ1M9XkYMoJyCOwdbZDnYlzGG/uFM7C22+NCG+th9/TI3ALYH1PD+db485E79G9cp4n/+i3ufDSMwx6bZrHZjhw9AgrS0eoOlVcM6XI2wTBJmmys6cxqZGkFoNBSBSGlMsWji9uJ50sNRiPEoJJqEaApYqBYzuqG204ChkOY/r9kGq5jF9KMcyQREZ+KtNcMq+mx1biGOT59QYZ5ZKLbUnyshQlSzGwaFWmu/hpGpBOFAqLJsXIOoaZqsXg5vwViD5luNOkUuuK/AutLF2EP4FeP64Wy0hPiMMSX+0kHPQd1rQOuudxbWzy51tdNpRrz2QWg+VmjQutG8SmjWXYeOgsNGe5tHEVp1TCN33MLKdZloyhgmEQUOQZepYzX68pAXs/CjhYtnjfmsVM3WeUpLR7E758vk/LcKg7GhXfodUPCXIlNsLQcu5dafLk1g3swiOVzj894Wh9gauDIUEU4gigzRLKvo8UA7eHY1JZSLOQ/+XEIpvdK+SGjGBr7IwtUi1RwY5RmJClmZISqaoc01QsoUQGKACsAJanRoRriw0aJVuVPctNaohyzcX9o/+LIKvSTzMGVoA3ZzKneYwnEQdGHpu2jra2TP3EEWTaOzxzHm3rOnk2VsJxp7LKv18/w4G6xXBo0Iti7m7WOC4RHkau8sm+cGWbPIt4cGEOz81xNZOn2kOudlLePVthZtZGz0N6sc7TLakzMnh7vapYMt2ucHmrz06vw6G1RTRLY3ukYBPbbbA8eN9sDSsTx2bE6X7M6Tjk3bUmq0ZGVwsp4UuWq9K0aSLoFmH7XhT8flC8AlnCNJVnsB94L/HyEfzYZGQkbGy8yJ/82q9iC6W2F4v7CqzaK1rOJfbEhNXVJWZnGoohE1ZJzoWM0F+bmTWNWJhe9dL/GMYWsVFmsxdxfr3DjRsDxYAZhUYWJ9RrddYvX+bc+fMqa0s6H6X2RzKwJFBWNFkPPPCAOv/yPpeQWtd1cM2C2w6vsNjwuPDyaSp+iSNvu5/cLXF9nFGedLCyHRIjxUqqtKpl+hefZd41WK3N8eiTL3OxFXNxp0e56vDxe1Z52/E5yk6G7df5ytPrfObRF3jogz9O8+hd/MS985R6lwgHOsOizsXWVRZX6mStIYveNRadq1SNEFtzKDJ5HTGR5aGrVoRAfW70A4vYvx0a92Atn1LtELdysN4a69gPwqu4BbB+EM7CD8hzKNKU/vYmf/DPf51g5yr9nQ1mF2c5cuIYS0cPolk6Fd/ENcW2foU07lLyNIrEV8BmEHRpdwP8kkOlEuJKl1juEca5Kl8OggnNZpNSqawW6zBMGI0mxGlKkhmEQc783Ay2NSHN+mi6e9MjI4t7v5/i+a7aOWuaADERp2pKyyUx29JlKDv5KNCIwgJbdF2mlL68GpD5xjsvzJzxbpNypaMWVspzrN0+BViGONSsgnDs8ZVWyMGqyxGtR+F5nO07fPPGmK3cItdMmmjM1ypcabeUBscRl5Jpsbwwx5WNa0ro72oGbgHzzRqB1AopfVRBlkTMNWpowhaFOWsVlw8dtJmfrRHlKa3+hD9+ecJQLyiZOWUJaB2GJJqr3GnCTN01X+fp7R1cxHkoPGPE4docV3p9Zdl3pcg3Ec2Np6Id2sORciNGWcQ/uGOBa71r6IalRkObHVPFU6iy6yibBoqqcaEkuE8BgOriU0V/GbXynsh9D2BlkvAu50XsgJqP/ul/xCSrYtVnsJsVwt423WCXwM7Jd0MqpSb2WgM9jhg3GrDZYSaIVeyCMQhxS8v8YWudOb9gPDBpxwmnGhVOVC1CM6WqVfjC+g2SLOahhQVKbo6vmzzR6nOll/GueoWZBRs9CxlEGk/u9sAx1DjRN6Q0ss65rR4brR3VUSfz3VE6TdG/vplhlnI+OlujSKVsOeJ8r+DFKOA91RorRk7bCKjmPkWmkZigJ8mrAGuvxlABHZUlpqGVZ3AefDfR0jH8yGZkRWxcf4Ev/uqvYVX2Yhr2LtTXabAKSVqH1bXFPYBVqNogyXESh+EbWaf9342SkMKuYFWXSfUKGY56LqamM9AStUmRCIM/+sxn+OY3v4ntOYphTcJIRXqEYcja2iqf+MQnOHr0qBK57wOseCIOvgDPhnOnX+Ds6ZcwsgArjMlHGvc99F6uj7rsbF/D6LXQoxTdqeLPz/LyZMzpjTaGbbLqafytdz/E/GoVR0bHaUB3GJB7s1zrwdkrbT728Z+mnlzjoBex6JeRjuoX18+xPb7BsVKfhWpGw4nVWDbKTXIJ6pUN1gCl3xuHCWmmsdWJidwjNA4/jLN89y2A9QOyFr1VnsYtgPVWOZP/Ka9DhR7mROMBL3zrUS49+jm2L51DMxzGQcza4YPc9/D9lBsl8qigWpGfEheb+wAAIABJREFUX2Vn5wylknBLBsFY0pkqdHdSYsasHE7QJP8nmFHJCYPBUInMm3M21ZrJYDCAvEyeVGi3uyQCpCTzyCqRJDqzzRk0BiRpD914M4Al9yvOQHFDyUI1za6eFu0KwBIyR8qiBbRBHE4ZLN347gArNzLGrRkqewCrKM9y4PafxGjeRiG5OnZBOPH5jzdGHK77HDMGZI7N5a7Jc60JPd1VQZ5VCuoll22JP9BzNaZwdZtKo8H2sEeSpTR8X40qJBh1nAlbJflJMuZMaDYq6ElGPpBMLIMfWdVZataIkpSt7oDPXYiVmLukZ3iORXcYkZkCcqediHc0yzzX6SqAJVGXWR6xVmqy3u+hWwaOoat6nornqbHq1EVokLgG/+CuJa5015WORxbPza6JDCBtKaCOpw641wIs+T6TsZeI4IXBKrkMWzusLdQVg5VMAjVGlJ5HSeXnd/4h49insbpK89BhelsdbnQuoetj1nc2ODw3z+4RG270cSpHWDHL6DsdgmxAKTOw7Vl+8/JLHG54jARgRTH3zlQ5UTUJzZwqFf746g2yLOThxUUFsDzN5PFWj8vdlEcaNZqLlkq3H0Q639ppU1g6DzUalAlJSnVe6o25sLlJo1HGl+wn3cYrctY3YsxyzkfmGkgPjqZHnO8XvBBOeE+tzuo+wMp8NWoSR6Mh8R7TTAZ1hap08b2g1u8OsH4Vs7yfSP/6obYwUlIdIE7ZNQFYs01lJlEM1h7AUo+218332tR9b0/Lh1km0x3l1BVdmDCmvu0pJ5/juwRhpAJR5T2UxDGORDa4LqPRSGmzJAdLGGjZysQS8ikcbypBtynNWpVBr8Pzz36bMxsvYnsGVlznR37q73L/T3+Kv/NzP8Ptus2sBLZKFtnWtnLRGo5NPtrgv/updzJTE1F6mf5wyOziEr1xwuPPnOHStR1avQlmaYHhcIMfeeAgn3roICfnDcJ0TDeHaraOZ5fQc185kBNpbXBCNHdIPa+y3U8pymvsDlKeeu4sR+64nyN3P4g1d9etqpz/lHXk1u+86RG4BbD+Gl8co06LM1//Mi8++iXam1fwtJDtdpsjt9/NHafuY01YKz0mmHQwshH9zjaaEVORcMzxkEg64UTEHkiWlYXv6wQjF8epkqTy7yVd2qHSmDJKojGyLUc5CjvtEaZiSUzE55ZjKjAknXmmIYvyUP3uzW4yXhkMUjwRactkTFW/CLU/ZbBk8iIzGgkYjIICwS6m6ihMMF5TBPzG+5bMqH2AJVa+ojzDwTs/gdU8qeIgUldyqHy+tDXkUM3juDkktS1KTllpfyKzrDTMnpYr4DeJUnBcCs2kH+RcHUac7wwYpikzlRpemLJoStBoyigKMExDOfHmqmUlIt/QDSpmxgeWYLVaVr1/6+0en7uW4Xgl6q5GybXY6Y5JtOmxEoB1tFHi5eEYK3f2GKyQVbfCxiRS4z5bl9qdhEZFXGMabYnA0HV6Scz/enKeC7sX1Hn1PY/dsU9mTp2deTytgNkHWLKgC2DYZ7D2AZbENKwu1F4FWNJlqEXoehnnD/5PgsilcB30apUiSsj1HjeSG4xFZzVTZcMccrI0T0k7yJJbZ3J1k342pJxL1led31p/SQHcYd+gHUXcN1vjtppNaGaUizKfWd9Q3ZDvWlxSAEvYwm+2u1zsZHxwtkFzwVEM1jDWeXy7pQDWw40ms1rEyK3ywiji/M6WAosztkNZd5QT9Py1AEoZH11qUqRykQWc7+W8GAa8t15nzSpoGyGV1FMLdSp1S1m2F7EwBVdycU4jF2TOqqNVGjdnsP7Jr2GUXsO27oWFvnLNqq5AFMAS84SMCC1Jxpeoj5skkeyDLUNKnjsC8jXcUnnaxZnEWIaOnuSqQcH0XDUalL7FPErwTJtxNMF2pY9wGjja7/cVoBPjg23ZCnTJy7JtSzHTO7u7XL9+neEgJA4k1LbM9iTiQ3/7v+XxFy8Tjwy0ks/VbJed6xcpdUccrTT44IP3snyozDPrz7J1bYBfneWFC+uKpZW4DfUeT1JMzWFi6ByYTfn59y/wzsM5+bgPtWVlGklk55CCWxg4whTqYgSZENon6WZ1Zo6+g1Go8/jXvszsTIlDh1exlh8ku1X2/Nd4Rfzev/RbAOt7f0x/KO4xGo+48txTPPY7/4r+1QuKcenbFu/94AeZWVggKxIsKyaLO8TjFkV+A9sySBKXcCKRCKJvGmLaBbWm/Fwjj310vWAwGFPkNiUxBnkintXJEptgIhlYXQwrU+nsyvEk2UZ5IgoQJqOMarmGpRxNUkB889R1+SCXEaHriRtKWKtEuIG9TkFdRQaoDj7z1RGhpITrRvyXAqxJa5ZqrUsuY8bSDAfv+ps4s7eTJWMSG9Kowpe3x6yVbTUizB2HZslXZb+aJTk8UlgtanvR3pgqAV5GZJsTnWd2Jny7PWGQ63imh55EzDRdgiRVGiRhBPU4ZqFWhyyllaZUPY2PHfY43mioANVzO9v8/tVUaXzmKw6ebXDtxi7DeKpNs4qM5arLxUhqXwxy6V6UHCy3xm6aEqUBtq4rYffCzKwCoa3+kFw3yQ2Nf3jXChdbF4mihJJXojUpkRqpCpLM9zr2vmNEKKzMngarWpqOCKcAyyGZTKZJ2qbUFjnYv/+/k2dlwiIlLxJ8CeNsJjxV6chLZlIr42/1ua+yqvRubmpiBglULfRxjE6Fz3avMedqDHu6YrDePlvnZMMmMFLKRYk/vLKpanfes7BM2cuRoIyvtzpc6CR8dH6WxryFkccMY4M/39pR46N3zs6yYuvs5gbP9QOutHdZqPocKFeoGzbjLOLFKyMyP+WjKzPkcr3nYy50M16IQh5pNjloowBWKXEVwMoUwJpejfvRDFMN1hRsCS+lVZo3BVhf+Ce/pvo2p0zU9Hde+3e5H9OcMlhTgPXqiFB6PN/sJud+c+uGMpssLS+rDs9UxnqOo86JvKGEYAvCQKXla+OIuDtQBgpR0AvAFmYziqQY2lEp7/I2FuODbJhs16XbG7DbatPt94k6ku1hUJQj9R6y9Aq3v/9TfHkn4rlWj6U8ZnW0jUGXD/3Ej9E2HL76p4+z8cQLhIaE0zpkuotuusSi/7J09Dym0GIGmUXVHvI//ehRPni7TTYZEJoz2ASkVkZhxFhJTJ6aBOYMgTfH0DuF0zhKas1RxDHXX/pzitE6p+46SLH0LjU2vKXB+qFYwn4onuQtgPVDcZq+d09ShNTXzr3Epacf59KTX2dw4zr1Wpmjx48wd8cd+BWPyaiDZyeMB5syBIQsUDk5SVqotHXRNYn1vFp2MEwRzeaqLDgNEsJxhl+2KNUSciNUKeqjUUE0EYmOTaVSwbQTkmwgvn7IRLckbJPNZFJQ9ioYWgxE5KoA7ztvspj0+wmua6tFRpgTAVjTUYiuxl6iyxIRbrynwZLqHAFY+y6sm96xmfMqwMrJSzMcuuuTuHN3qBFhbBfkSU1psBZdjbVkF1Nej+Wpklhb90nSUBVax0mEbZSwskhFKayPNc6MDZ7rTpjkUgCt4RFTqUkNDPSlR7AwKOKMpdl5lVXVGo2plg3+5u017mzMYKQaT69f4d9fDbELm7mq1PAUXLy6QS8QwCIJ7SkrJY9rsgKHOoVoWIqIRauErHVhHGKbOp5hsLy4iGE57PSkq00nz1L+8akDXO1eIxKNlufTGnlERLgSoZFMR8rfwWC9ArAyqiWHUVuCRqci92Q8UedBk7qb2ML83X+ElpdUeKnS5ecT8lLA6bmQ3c6AVslnJXY4Gto0MinH8TDinLis44o7lAq/ef5ZjizUGHQ1WlHC/XN1bhegaiSU/qJG5Q+ubqJnCY8srkwBVqHxtd025zopP7YwS33OxiRmFBl8Y+MGmanxrrk5arbGtXHGy50JrV6PQ80yx5s16qZBO0l49vKQyE/46OqsKhEv0hEXOgKwginAcnXaekApkWaCQuV4WSr3aq9MfM+Esc9gTQHWzRksAVha6fVdhK+YM1Sku2jgbj4ivBnA2mewpDB9a3NLAaTZmVnVMRhGodJXeZalNjumJSPUAj8q0HaH5O0hXqzjGNPQUWGuRPi+n4cl6FH+p7oMpzAQ3bRUVY0wQpKIkDlj4sEuS/48u2ad4W1389QooH9lk4+bBtVJh/In389vnjvHE19+gWSUMNEjZVTJU4m4yFXqv2NLl2bGvLQYxBZLNZcPvX2Zk4vSsiR5bCWcYRcqLoWVMRn0aU0M+vWTRGtvp7BsQk1G5za+HjK+9jxVbcAdJw6QLz90C2B975aaW/ekooreWCl/67C8JY/AZDjg+qVz3HjxWdZfeIqNsy8yO1Pj4LHDzBxaw59t4ppie+9iJD2MfEiWDMGQEVBGb1BSAMAwJliWBEpKtYnBeJgQplMToW1klJRr0CZJbTr9iPFEWCOpeimwHWFZplUrGrYkHyh3Xq4lCmCNx1L06itBOVqsiohvCrDE5dgVgGWpMYlisDQwJGFaqpWVDkuyt6ypizCYBo8KwJp6DW9+K8yMoDWrXITCYOWlpgJY3vydaEVEbMoHfYOv91JmjYylYAun2cAvVdUBcPBIkgCjhBL0+3aVNM6ZFBovbQ25ltm83Btg6hqzpsmhqkfVhkGWs9Ef01F5PgGzc/OqHFvclZJc/5MnKtxTn8VONR5fv8y/ux7h6z4NX8Y4CRevbTCWQ6YJAElYlbBKATUKYInLL2QGh67qsJPzpOFZJiurK+iWzVa3J5YABUr/8amDrPfWVQWN5/m0xyUSPcGV0/UGBuuVEeE+wCoyNVYTgHVgX+QehEqfJaUxsvj5v/9/qPqSdC+Q08otBpUBp6tdnu5vkYRwfGaZh4YuTSmHljLmTGPk5PiFgWvX+X9eeJxjq3MMutAWgDXf4PamQ6CnCmB9ev06Rp7wvsUVKm6OVeh8dbfFy52Yn1xapDZnYhUpo9jgsetbpAa8Z2GegJhro4QbI9HaTTjeLHOs7lOStO845emLIyI/5kcPLlAIK5uOuNTJeD6c8N5Gk0OuoUTupdghTXIyS8NUSazTjcKr7NWrjJT+3QBW+fUM7mtF7pLaL5ubA2tL3zEi3Be571/lr/09QzPY2tpic2NrCoQ0S22O5LkZuujpcgWiGIfMJCYHtBIzqYleqaE5ztQYIWDHtkmSZM/okKlrT71UZY+cmiCEJZO3sDh6jcJAiwsVkyLdjnHVJi6VCNoTFsMJlpR3pwadSpUL7R16rT4t3cQuMiqGhLUIMyyxIBm+71Kzdeb0Kl6c43s6hpORxhElu0SYip7RgyQhau/QjyL6q0dJb79fmTkSXV5zxkLdIG5dpmoXrK6uYq7cpz47bjFYb8kl8Pvyom4BrO/LYf+reVCxh0+6LS498zgbLz7H9qWLdDYu4lRKzKyusHbiCLPLM2hmRpYH2EGbcNSGYjR13WkW/WHGeCKWfAPPkzT1qZ5KHGXCDmWpheloeCUD29JJkpjRMJpGMgTyGWvjlSwsN0YT0CSLTSHAaSrcFcAjuiBNtxgNUzynrDrldE3GAPLvprlBaklSQYoqDJtOL1IaLEMXH5zENEy5KUN2vLnMZuTxNNJERLq6clbJWOG7arC0gmRUxrEnaE4E3ioH7voJSkvHsfNCCCG6Y5tvBjmHsgC/f4laeY7q4gqmkajOO6sogy+gqoWTuWRZjUuThGdutBjoPu2dFofqFVZrDt2NSxxamGe328cq14hMj5c3buDPLJLoOrtBzIyt8eNHPe5aWqDA4Btnz/KFGzpJZFGruWhpwPWLF1XUgFjtRYe0qpXpJ8KI5WTymiSUUrOJpN5ET0lyHct2WV5eVDqrjd0OwZ44/397xxzbG5fpJw5l16YVWoRoOGImkA49ic5Q50G+RE80XUilMkcWJsnlSsd9VuaqNDxb9SuKkzKV8y6hlZ/+dbIkJMtNMl1jMC44R4fz+pBdOefdgNV6k4O5w0G7zFq5ipZFFLaGm5mEToU/vHJaFX1PhprSYN0/O8ftdZ+JFdG0y/ybM+tYecwHVg5Q8XJcDP7sxi4vtyJ+7OAiC01PLfo7Ucq31q9jex4nGnW6ZkiR+1zfGTEYDXhwZYHbShKwkdENcj6zcZ06Oj998AgdbUiRZIrBemky5OGlOY6ZGkk8ppDCYvGrSiVRUqj+QgWwXnnbTy9WU0Zr1SrZO98NiyewI5tEC9m8+hy/++u/QrVW2tM2TdnZfaCkWEQxSJgaa8uLLEhVjhRnC4NTiJ5xen5egXH7+i1Nk7Q0dnZ32NzcmGr+9pLl5fcK01D5ZvKbRpCykHocLCo0IxPD9wiyAtN1iYIRFc9SAKuwRM+Wo4tQXmmdpo8rvYbqKQgokv1OLoyfbHIMctFHSmF5GFJIZEieYspIVblgNcolj53RENOqKWeruGUKJITXRBg4yzRIipCSYVMk8t8UOlSsmmOajDVDhflqUYLW6ROnEdHhRfS7T5A35ohiycZKqHg63d0tFubmWFs7iLF2/y2A9VezNP21eZRbAOsteKplETz77FNsvPAM7fNnaG1cYjzokhQJJ07eyeHbTlBdaKBZwjbFpIHorDrY2khpb3y3ThAVbG/vYNhQrfvYloAeE8uoMRpm9Ho91UZfrogDUMS1OuPxRH3J7l3GBZpmqi/DNrCdVOXOkAsEMkAWhELA0TRnSfRWo2GiAJalpQqM7clX9hivV0GWAK5WJ8T3bXSJaNjLwZKdtbBlheyWdbGc5yp/S0BgKuNIlX8jEdc3P+kyksxDqdhIMNwJ+Ac5cNfHKS8fQY9zVUDcDz0eDXLWJgPy3gVcrYa/uMzKjIMvr9mYIWJMzq4SZPejGk9e3eClbp/lYyc5/+QzbD37BMsNi3vvOk7FsugNRnzziWe41h5yxzveR/3AUUTANkgzFk2Njx20uW1tUVWJPHXuPF/a0NCDAKfioRcFG5fWVZBiUuiMSzbHyeiNxiqTq5BSZqXuMtWYJR9IGn/C4dvuYqbRUCOXne6AyHAV2P2fH/TprV9ioDWo+yadSIqXXSgkAyud1hFpUqY9ZRen3+uK1XAdB1PiHIIRy80qdd8ingQUeqS6JzMtxfvdf0ZejCArM8rGPHdlk5fDLjdImaSJcvxpcUTNcbhnYYUHDh3AUplrCVZiEtSafG33KnoUMx5ktOOYdywu87aZKmM9pGbY/Pb5TaWx+sDKmmKwBFR8ZWuHs62Ij9+2zLxnUxQZ21nOty5fRbNtlutVAiug6c5zZaPHZneb9xxe4y6/TJwnjCKd37lxiblI5+cOnqTl9chCjdM7IecGXR44sMRJx8CYTIgdB1HU2SL8Fq210Kc3udkihC+VSd/5buyl2zFih1wLuLH+PP/6139ZRV5MAdAUYMmXciEq/ZbULZmsLi6wMNdUACvTsmmIu7z99nRb0z+mGxN1S3KGwyGDYZ9Go44hYnZDBPOG6piUxgLDMnGl5HtzSLbex+1L5IGltII4vmpqqNiaGi2moo1SbuT9hsrXv1BJnTNEaqkA2GsSU6UVQN6Tjq2y1YQdlc+MSRjhVytMegPmCotIK4h02SioTxSsvaCVQAJz3+SWCcASPF+AM05Ik4TJbIn08Cy7vkGaRLimhu/a6vg+8OBDHDtxG9n8PWrUf4vBegsuit+nl3QLYH2fDvx/yYcVLc23v/j/8e1P/w4MetMRz+oMRx88xbFj9yo3YNkX8e+Y3u46RTKSUGPGcYzr1eh2AjrdITOzFepzFjkDtNxj2IvZ2uzSaMywdmCRIGwRpz3y3GUwSAjGE4o9e79UvaSpZM0IW+LsASxZcKQzT9Kh9wCWNgVYwlYJg+U6El8gACtCwhTVzn+PwtpnTuTbTi9VAGuagSX/XjbCuRJUK4ZM2BABWNJpl1rTqHE9UTk3b3bLZfcdy4gyQnfGaKVDisGqrBymSHNSvSAIS3ypm1EPpJa2A1qJQNd4cKGs0r1HToUkH+GnI4b2HC+0CuWeGps2pXqdJ770JTae/nMmO1f4+3/3p6kZGhfXr/HFr3yDrVHK/MlT/Oz/8AuM85zhJGDGyPnAQsHqbE2xIldaLT53MaJZ9tX4jzTi6umz9AcDNdZLKh5W+G3ao1TlHJl2FV93qQjMCseU7WXWd3s88pEfxfNcBCd1RwGx6TMp4O/dkdG+epFeWqbmaPSjQpUXSyWRnI1sL3JAxrH7oyABWbJ2Oq4IkSOC0YD5eoWyayHiOwWYcznPGean/xmpAKy0RKzFnGt1ea51nd0iZTiZ0HDLaFmCb5vcu7jMXSvLOL7OOBhhxgbMzfHY7nXSIKLbDmiFE961tMq9i00mRoyX6vzWuXVsLeMDy4eoehKTAV/Z3ubsbsgn7lxl3raxdINWDo9dvKLg8PLCLJ4xYa60wMXNPhd2rvLOQ2ucqjeI0ohBoPF7Ny5RHcHPHj5JVA6JkoJnN4dc6XV54OAyJ0oOVhQSGzZxLg42sVoURHtg9I3XnYSVpqUavOOdOAsn0VObzIjZEoD1q79EyX01kf2NAEvuy3ccVpcXmZmtq3gPhShMsOJXIxrUY6o9xR6jZaD0V0EQ0Wg09n4umyE5tylJkSqA5egmWSdkdHmXyWafslEgpthRIqXsIzyjIImFWfTJbNFR3vx9Jc5EiRxRoHCfiVajRGE+CyE/1WhRkwBg00ZUkqkxrXiK9YBcGDD5UhR1gSbMWFZgC4J6k5s4Psey6TIMynJApIJIRpCiaTNtJZTXxISSJziez7vf934OHj6Mf+id6vPrFsD6L7k6/fW671sA6y10vsWqnSYxj3/6X/KtL3yWYjJRPXi3nbqd2x68m9y3iYKQqqsz2L1EEXSolW21MMvOLc1rXLxylvnFEoeOLNBud4hDDd9rsrstfYAJywdc0Af0+gMq/gKTkUmr1VGOQMexcFxLpUbLoisjhCwTNsnGdkTl890B1nAgWh8foxCtVHxTF6GylaPRH2VK5C7MyqsAq5gyKyIW12I1LhGAlYvKVhYZXT5U9zOJvvPEy2JYxCVMTRaOIXrpMIfv/gSl5cPIIEJGG2ng87m2hp/omNWESaoxDEb8yKzPbDyiW/OplExmw5znxg6fX2+rmIbCstSCuPnySwwun2HrpWf5+3/7U9xzaIUzF9f57T/8PE+fX+fkuz7A/R/4ELkSl2ms1sp8+KDLUkPGJRk3+n1+69kWu1qNkpMzo08Izj2PNd6lVoSYFYtvRzu0JxqBVlZhrTUtZ5GAUjik493Jte6Ye971btySh+2YtAZjwsKijMvPv00naW/Tjl3mPI1c3I6OSxqFJMI07DEVwlqp3DFZ9PRpd6LkA4zGY7IsZnl+To0YY5kTy/NKHWI9I/mD3yDUxuhxSfXfjQ2bpy+dY2cyUSn7wnjVG5KqrvGelSPUZOF3MsIkoqq5xOUKf3r1LG6jTqc9YXs84N5qXaW5Z75G6S9Gi//67MuUTZv3Lx+gWgI9znh0d5ez7ZAPH22wWqriahZbYca3rl1nYsDqyixLEkGi1Ti32+dc+zqnlua5p1pXKfbbQc6f7F7HHev8rdVj4EwYawUvtkI2R0NOLs2yJn2XsQAdR42aLNFJyfWmRuLfeRNQETWa2Pc/jD93nDQxiayIG5ef5zd/5Rfx3elYcB9c7W82xOQhYEWCdiXJvTlTJ8kSNHNamK4J3fMmt3AyIA5j9Z6fnZ3FMiylpVTZVraBZusEcUQUx/iGR9oLuXz6Iue3N3BnF4nNkipgtxXLXGA4JaSUspAPkJu9RlPCwPZQlOxx9qg0AVhGkmPGMvoTudSEKA6wfIcwjrF9h1zy9KRPVDUz7GsMp8dkyuHd/FYyTHqZRJIUuKL/lM+2IiPQC/RhTMl1VJOBsJi1mSbv//Df4OjJ23EW7yO/5SJ8C62I3/+Xcgtgff/PwX/mMxBnX8CgtcP2uZf4D//yn1J0+1QWG9RWF3jofQ9Tn6nQ29mWzGbi8TXicEDJ1dWHzETAleaowmBxu1WrHmgCjFIVsBhOIJjkuL6DV9JIshGmJc49nRubI/LUpVz20I1MLbSyZ5ffleRvqciRRSNJdSxH+JeMPJuOCF/LYElFjYAQAViO7anxjrgI0aSH8LU74+moQz5ce0MR40pVS7I3aixUarNa6NWcJFGCWAWwMhG1iv4jxXgTZ6I8c8lz0tIyBiG5NcSoHOLI3Z+ktHKISDRGAvwSny+Mfcy8TGwOlSXds+AjS1W07hYd32G+4tFI4FsDi8+ut7CFvbIdfMskHLQJd68jCu3bl+fwiRhMUr71wst0Ijj17vdh1ptY4uBrdTi0MMuHj5aZr5WJ0pztwYBPP9tmYFapl3Xq2oje809iDLaZzWNyK+Ox7CSD1GCiWWRpRDUbsKIPaWZ9LhUVnJlFZg4dw6+XVIDobruvkuAbmsV//zaDfNjl4naIl43JdFNZ8G0ZJelTzc60TG/KiagKQvmZjK9kNJOmlDyPxbkZPIn1EABmoQDWxMwYfeafMzQmGHEJLZfj7HBx4zobm9tU3RLD/oCEjKW1Re5ZO4xcgKno/nSNpu4xLnS+fu0cq4vLKl+pl044rpsclnR636SSO/yH9rYKU324Nk9VsjTTjGeCMeujgnuasOD5Kjh3K0i5HsYqB2um7HDASjESh8uThGvxgGNln6PKaJGzg8bT4xFWaPKR5iJF0qFj5FwKdVpJzGKzrMqFiRNss6ry2OR6kRmh0h3e5CZj27zcoHbqQWrNo6SZQWALwHqJf/srv4Tvvlp5sz8a3I93ELG6gJDl5SXqM3XiNFY9hKKrujnUmb6PapZFv9entdPC90vYuomhy4g/J4kDTNci12WSON3spEHGxvoGUbnOOz/yk8yu3aacgtIYMI34FcZHw3hlBvn6FzrdmEy/FIksgFEFAsvPZORp4BlSsn6B1tY5fKtgPO5i6xLLoZEW+bT7UlzCmvQeTgFWmk3e5HNTUwaQoEgRkYDui4wtAAAgAElEQVQ8nqSmiB9TJdL/RZhuPB7R2tpi0O2gOw4PvucR7jh1CmvuFELG3mKw/jOXpFu//soRuAWwfkgvBgmkHHU7DFrbXH7+KZ7+s88S91vMNCqU/CYH7jjOyh2H6UzaGNkEP4vI+10sbSifIIzjaBq7kOYEUYbvVSjXAqIwxbFmSQKDdrutHDrliohcE9JcJxy7dFsJURRTbzqYtlipUSLqVO0KRS8iH2aiHcmJJYspFxfhHsASDZba0YuGYqrByg1Rv1pTgGV5isEqikiFj76icH9F5C5CXuiPCzzXJFOL2J6gVnS+ujiihK4S19qUwcok8VFuRoL2XRgsqY3WsynAyswBRuUIR099kvLyYaUx04oR6UTj81EVS58lpYcRxyx6BqcacmzaTDSPmriespizeY3HuxJualI3HZJwrJTNwiq6Ug/UbWMZMhqLyA2X+ZWDXN/ZZX55kSBJGMdQtk3uKk0UWBFQM0lSHt8xMZIRftXF1zM2nnuOcWeXqpwfveCrOxaxZpJZlgIxVUnYtwMq2ZCgmOPQnfdRWzuI5duYWs5gFJJpLolh8LMnUnxytkYmFUm+txwKrUDfc4XtL/T7b5v9yAapyskkMbsoFBOi0uLjkDCVZS5RAKtv5bQ//y/o2BPMuIIr9Tkyqut0uXD6AmaUYxkmg2zCbW+/G69aQRRkiaeR5Cn1xGAUJLw83OWAJqNch8jMOVIUrIq42zGxQng0D7HygrvtKiUpN05Szuo5m4nBsXJBSa7/cUgr0YgdHxdhAjPmjYw8ttkQdouAVdvkoKils5RNB87GMYQm7y/PYE522TATLkUQ6A6N2SqGKbUuGZ5VU2Bf6oESLSVT8SHfebPEFKFXWbz7QeYbR8hyg7ETs3v5NL/9f/8Snjdlr1Q+qby+vYgMYQ9loyDJ5/MrizRmGiSpKPSUvJ1MGKPXjNZf+/eartHptLl25SqaVBwp3aIwTBDLuZJzbYoua8oSSTZZnmtoToP3feST2M0Dqg5KE0An1U4SECybKiX8+s6bjYYp14VsXpSOasp8ikg/0AxCy8IzIvrb5+jvXMAzM5JoNHUQa/4ec7XHVimMONWgGWqYePObRGjI8VHHTo5KkavpqXpkYdfDgFFLDD1jDMvmbQ88yMlTp7Dn770FsH5I18Mf1Kd9C2D9oJ6ZN3lewlZtX1undel5Ns6c5sbZ0/S2NnB8m8bSDEfuOMH8sUMqeRpxXyUDgsEWtjZRmUNFKsGWGaM0V4yIaF0avoORxEx0R40OwiBQH7qViovvCQsSM44zhsOUditCx1W6D8eXCtyeYoz0QoJDBdhMHVJKYwHEsdS/aFiO7HhT8nRP5I4EcYrzTABWhmbsASzbQxfn0D7AesNxmLqjNHpjcD0Bb7KwZNNdsTITyW58ylbJcxC3mjgJ5UNWdFnyQfumH8yyQ86r6EVIavQwK0c4ft+nKC0fUnldpj4hHEV8LqliabOk4S5rooOxoWL2mBgpJX2ecpbTT7pc16tsUBePI5V8mjOVuiZBnmLFMr7QKKxcJV9LZYmAC3nOlbLDcDxhpLuqauWQ1lbRDhKLECYJl1nFFZbQzvC0mCtPPs7WhTPYo4nKXno6rZHJAmNaGEVGmZi6OCiDIQdO3Ett5RALx29TfX2OLKZYjIKCvu3yoeYOnqbRo05ZS4hSYauUGUxlEk0LtV8VWqtxjVo55TxPD64AyDwaUSSRcDQ4RYSduXScnK0/+RfseOEUYBmxYg2zOKNzdYdgp6uuHW+pzvzhNZXcLRUtYzNTAa7NyCAOE9pWTrq9q1ybsZVzm2FyxLbAc6Cf8tW0rzRE99g1fCsnD0LOaCkbkcbBqqGu+TAraElHZgaVKOS2kkvJEl2RwzVMLkd9DjgWd5ieCgs9a4w5H0TEE53/qrZAPRlwxQo5PQjJjTL1hSaGr5Pm0jNZnrr/LNlE5FPR+U1uwmzpToW1O+5nuT4F8SM7YffSS/y7X/xFdDGW7IGz/bodGYELkyjjVN2xmJcR4fycum4UDNmrMppmU+0TwPtO3AK7SJVZodftYIujL0kUK6TMf6aI/3OVKyfMm2ggozhlEsi4zeHuhz/AbmRjiE4yzyjUG81SzkEVGnyTmzwLYa9UHY+KhZh+TSuWRDSgYWkBWdQhj3sYujzu9Hnrcv8KjO3VYO3dv+yfYrFgvsktzFNVrm4X4mDcGzHu0a1Svu3kBZNWh0lfgpIdbj91H0fvuANn5f5bI8IfsvXwB/3p3gJYP+hn6A3Pb7i7w+f+319n+6VnmYx7OF7B4soCa8eOsrB6CLcsotwuJAPMTJxOHdJkrHal0snV2ylLyRe6GyvxsAg+pa4kG2ckhUOcRdg2+BXZ10MwzoiiQgljp1Ufhuoek0Jn25bCW9E1CRUvWqtpoOL+YiBMVpqIHqvAtKYf3DKKkKwq+UAWPZQsIJI2rusW45GkQTtkWYCh7ld0PfufqtMPVKH55YfDQEaEYhUXMCa74+miL4tPmkoI43R1kaBDGUOIOFvFOXyXqhxJ6HL1Jlk8ojCHmNXDnLjvp/CXDyjmy9YKgsjk6yObyG6SjHc4QMKsBKVqAYWlUTaqasfez8f0CosdqkzMEiXTJkpixjK2lAWpgJIwTFpKEMtI1VKsoDBVvqWpUt3QKCk2ackMVQik1Jf0w5CdokKWyHGIKZs5O+fPsHv1Im4mu/qMa+Yi2v/P3ps/W3ad12HrzOeO776h5wFozDMIkCAgirQsiZYlx7Yia0jZTkquys+O83v+gOS3pFJxnJSSqCyJlqWSLZIwxEEszqRIUyA4QAAxdAPdje7Xb37vzmdOrW/vfe65t+9toJugJZv3oFCv37vnTvvss7+117e+9Xkh+hHHJkfTtrBSJFijxqbTBGptdM7ehcJ1pZ8c0zvDwQiFX8Njqzl8tgXK+TmAIVvZkIUw1gwaYLEqTPm30yFfCBAkSusu6UTfSlB3CumG6Kcx3NxG7MZ4+cufQOQPYKcOXQUQZ6rRcEHbj8FIbB0a6yuwfQ92pgTHkUjFgQa1dWze69m4eu06ou4AeRbjwVYbD6yuCVjMCIAPttC2HDy5zhShMrz8wcEerg4jHG/Q3qIFvxZivzfE/u6+AOLHTp/BcdfCKLHwRm+At7oHONtu4bHVddTyHD9Meri4fwA7yvHhU+exGji4kvTxo919MYo9duo42msrSrCdc36zZRPTqUwtL9AL8Ry/gbsfeRYbG/czu4jcjnD0zo/wb/7l/waXtRmTG6Cc/wJQPBtBvYb1jQ20Vzsyr4XlYk9CbVmi7hzes5NFhPcAKwdTtptxbBSkqLRdCrVY/KgUu/MTe66P8WCErWubyD0Pp+6+B1FBy5W63A8EamSa1H2/AGAReCuxnrL20AYtMneYWZY1Reso5TpLMlA+E5OdygG/YnChq4D1/m3u6i39PwsLDtOQvCMqBCLXFyseo7t9A739ffhhHQ8/8TTueegROCc+IGluViXzk9ZbHbQ767KmLI/lCNzJCCwB1p2M2l/Tc7YvX8S3PvVv8eZ//CrspEDYruHCwxdw5p7T8GuKQbJIx0eXxGsoHvaEiXKcEL1hgv6QglI2aq2h3rBguWOMBgVGA1c0I+0G+/v5wkSMkhjjqMBgxGbBNhq1TBkRMk3Ti7DSWVHMkaO9m43vjt6dCsvBM+hTk1li9JlliSze1FIwzaGkO2S9yGS5GIlDfIgo64pDOy0djJ+PqSTkc7lK90eptOqIorEuQefOl35YtvopWg0GEtWwVoCdgITFO1+WjTe844hGXVh+H37rAh744K+jfuq8snjIXPTiOr6/m2HYOQaviHAm68NPhxKYfEmVqtbT9JyKAAzQQuKuSmVWkqYYZ0yL2QIUPRYG5Cki7uYtap0KBA5Qc2zESYpDy0G9yNCxczTYbNliv8AE3TiF64biH1T3PRztbKN/sCeVflmcYOTU4dRb0myaadK2Y6GVx7h7fQXXDg9h+Q24rVV4jRVJkRRsPZKMwEqHU8dW4cR95OMuQs8VjR4r6NmrToIj0y65SleZa8IWSvw7DWdZpMlzWwHQpndVESOk3wYbBxd9fPPrn4JdHEnPRdfmiN1+8OKM640yCZBJv4cTrRbOrq2hTnakyPCFq5toZCnuO34MDVa4uS7e3NrBThTjOLVSzaZUPPa7Xezd2BYbh7MnT2E1sDDIM1w57GFn0Mf6ygrOr3ZQS2JcGyfY2d1HmGW4cPIUwnode6Mh3tnfxziLsb6xhvW1dZl79GNiX0Ae1AEu9AXhI04ddz3yEaycfBBJSv1QgqJ/HZ/95L9BSIS74GATb8/zxPBTCjto7pmxCEGZ6i58nmaF5j3u0KuK+iuCH5vMkoPoqIftK9fQ3OiguboiVhy8g/gdjX2EGNXfwZqoGLb5z6xagdzBSy98SpH5cPME494++kcH4t929wOP4KHHn4K9+jgsssja56LVXkVrZaNkEd/Pz7F8rZ+OEVgCrP8MrvO4d4SvP//HuPjdv0B6uIlrb7+Jj/3dj+Le+x5FUOuIj43njdHtXcFR7x147gGKJERgr2HYo2h0BL/uwfYyhPUxag0bo4GHg206swPNNs0/fQQh2acEh0f7wli5bgDb9oVVcjztK5XY6HcjtNos/FeGgSI7nxG5mjQS8QQ3ybZDrxz2JVS+SRbdo5U2Wjx8+D5jAiwnRJR0Rc9iUfckonTFTnEpVuDMQncYIwwJsCINsCQZoXfy/DwEBMp80KZQW6qcCLDU5513kKtpBicRDY9geT347Xvw4IfIYJ1DRrol83A0cvHaQYaovY7QyXEKY9GMsfcvvTgJF/hOMc03CwuDxEGc+bBdR8S6MVN7wm5QfQb41KnxuzmqcS5TcTVbGXfGToAwT8RJnAae3F13swzDjFybKyCFrA3bgUSDHkKPnl8peqkHp1bH/nAg41a3c3jjITbqASL2WGSPOYKssKUCtF3AYVooL7DeaaOI+8jGQ7ieg3HMUG5L2k+4Q7nOqmWOiY2egGTqpMhkqXNrPtCg15A1RkhBdEaMNcCL//HzKLKuWGqQubKoobvtg1fWk3ZE4/FIKudYwcpqP7IzR8Nc0pNrrVCSmkyVsogjgaMq88ggsgdfoqxFnKJAq96E51JTZKFPxjbLUAsDAbZIx4hzNiNnS5kC7XpNACWtGEZMqacR/IBtZGoyvzk2Mk+ZeiNzo1Ons1+TKbjCbeCuh55Be+MegIAzGcAabeN73/mKNFafd/AaSPtpMjT6/TilyxT9LTyiFtfesZKPqXplDMr5SRYo6Q9xtL2L9pnjCFt1vTFi8YhO31ELxnTegu/4rpd2gTheYa87gW23fscBW1TxJktHiIYD7B0cYuPkWTz42BPonP4wbIcFMcpIbAmw3vXqLU94lxFYAqy/oVOEi0tvdwcvf+OLeOnLf4bDG5fhuTmOH9/A3/nlX4bbShCPWOnn4Wh/B6PBDpr1GHHMprkdsV3Y2+mKlcHqOhNNPQQhd9ce9rZ8pGmM9iobOteZAEKt1cfeHhs4MyXYR+B5aLUaIgzN4lwJ0blLTl10j0ZoNpsiMLdtLrRaNKEDsFkYRWeRUnvEHTYDMoEBQxiZKQIspgfosJ4KyzaObDh2gFHckxQhy82rDJbZMRM8DSLaNCiAJaJ6nSIU8FIuzJYAK+7w+ZNakFtkCBEjRTs8JQCrcLsIV+7Fwx/+LdRPnRNWikL+fgJsDh3EQRtWHqOV9qRakj17aKTKaiV26mFbITJTcaFSswxcfP/EGDKyuklMGDki0rlX0pge/860aSTvKLvtgDompnMcG1EOjGnu6bEdSwz6tzNQ0EaBvdh4XZOCfdg8DBK2G7LAglEnHqPuAIm0LnEAN4TrBQg8X1J6rlUgTQs0G3UgiaT60PY8KWygqNm1yQCqqqyyclCqCcV6SaYANTVSLUY2z6KYn21q6BdGdMXa0QxXL78Mm9xe7ihxtfSdvIODYNSjR1shTapZzk9BPcd5BaG0S7F9S6rrXFI6iYXACZAw/ZkS8VPTpnWD2sizkBwdv48Hly1kkIs5r0BM9t8jG+U4yMjk0jWclW4iL1LjoCwrtBmoTn8L77egsELmoxNg/fS98Grr0i5q3D9EOtjF9uZl5OwOMO8QSzfFyPJ6yGZCO7ArP5LFViRkURcdrMDl+CVkKAsCYEe5zUcxEuUaUqb/jScdL7YArPcZC0ll4gL/sDuYLeVTYptFNjnyhPeLjSH97MI6OmsbaK0/IFXIS4D144zw8rnVEVgCrL8h80ExPtQp5ehev4pv/fs/xuVXv4Xe4R5cJ8fqsQ4++LM/i/XT5zBMEiA5RDzeR697TfyQkCboHgzQWVnH3r6POD7E6rovzFNKMbNfx2AQYetaHSfORghrZBQChHUupiNcu6x6CnY6TRG220WKPEuQRJFKd7iqRqnIPAFY9XodaRbBcii84WI/PZCGcSq0TYLYKRBcSYpONWVWu1TqLDLYrLJjSw4vxGjcVUah2cQwsUwRatHvWABWqAGWOo/jp7QoarVnNSGDKQMpd+fc7TtkohYcUZFgJTyNaHSIzD5C2LkXjz33j1E7eU6xRZ6LOM8xtkIUdkNQhZsOdJKLYnEV9HiQnUgLBigLvtYvSSpFC8RzBhAGw4wAk2kdxUjw87O1CvVaI0rQ2G6FVVNSmWkL0GMLHMv1FBtIZKN/utIqhcE+FBYiEbsMS3oPsm0LIUMsQJdjxDFjsFEVXXyNVLRykstVmjXu5skBSVqQOhkFINTYKlaRBwGWpGb19xatG6+FMJu8iLQEceF5FkbjA2nDVKTU+ziiv7ujw6F4nACK1alkYlVezPd8IEqQsD2PwypZWnOwVN9GyOo3WodIeovsKVlBeiQpG4CYnythT0lXbALSLMW4YDsYoM59BAX5fD795tIUdc+Hy5yozD2Cj0wKEXgYx3sWAPDV5x0cMaaUc8vHOCnge4FotjybInM9bnOeyPdiGl/0b7K5UHNedHE6Pb4QROnPN+9xsqaCB0W7SBbOksILsThQCvoyLajAj9Jbyrp1JxdR5GELninf5w7nxq0+C4s/yDCPRwgCplfZpNTGMKIxMQE3geSSwbqTy7l8zs0jsARYf0NmxaB7iDdf+jY2f/gS3v7ut6RHlu2O0Ox08OhTT+DuB+6D16yhP1L+L+P9GxiNduDafWXkaLECqI7t7QFWV1wENbIdQ9kFWmhgsA8UaR2NY0dAHoptguX0cbhn4WCbDVwtrBxzUG96AH2oCraVIXaibsuXXbyY++U+jg6HqNVqSLIIjqOFqMYp2vBZqrYcBciWOQLGaJ0gZf2ZSeGpxqrUCTkuGRkPjh1iFB2isMhyVCS+xs1d++AMB2z2HEpfMRXzdWUb03Rki/TaLGk3AVisniKQU1qiecc4H6NTI8A6QmodoLb6AB7/mX+C2qmzUupPYDCOB7CdGlCwLYyD3BpL/0NLqu0qwaJg5SJBRM4i9jIwyRCWejB+TtVnjZ9ZKsEYACzqtTjuBDaKHVQFmgJZtIEqwaQYCkmAl0ArGikCAVeAhWJVFMNItoj/dti/TbNM2pGoBPaOACqli5HLpxlJSWVpEG2q2spKQtMcUnJUHFvj3aTGQhgmprPEcJaMTSqieFV8wBZGdxZEdcc9STUGDhk2B2mcgP5QtBqw6AfFTBDBO5lC+lJRmO1YQvAIqBTMRP2bYmd8xxMRmTAyGjywCs2ieSfvAI6pGKqyNVAGAloCYF5PAa0cZ50a5EZJktac7wtMx8k+stqXgI3z0w8CXQ3LYg8HeXoLcbxnUoRKCyfXvqziXQx3jBP//DuA84hVinSsU/evmQuu9j9TrabUXBN/K7JdOqV4R0vpojQgNyAL7C3u6H30k2iIqvRxqsjGYVN0y1b9CeWrFUuA9eMM8PK5UyOwBFh/AyZEGtP75iK++Ue/i9e//03U60CtGeL42bN48PEnUFthdVKCYX8LbtbD/o0rcAKmYBgQbGRJIWX9iZVj48QxeGlXdmO5HaDXG4vtQrtOh/EQhSstgcVzqn/EWEHdU4HxsEB7tQZfKtjoQ1MgpJCGuhqpGNMVQ4UCWGEtRJKO4TAaiWGgiiKyA1RRWuumVJ/COBmV+ie1M1X6KnV+CscNVeNot4bh+ICJLxHsz4rcVWrCRhzlSuSuF0ZlC6ECC3elZvfLz05Wg6kRAqwpEDRz7WPaGdTOCIOV4AD11fvxxEf/W9TJYGW2mHIOowOE9IaKGIhcRKBWTei9MjUj7JDQVS4zYUgtJQonSyUAU7te83NmBDM5U6RkA6hFc0UHQusCj+08GMi0NQWDGgO/qsAicNTGnyIyZtk7CxGUz5gIranJylJhvMhMMZCzws2MkwQUMn6aAeFzGegZ2JS/VSaVfopZVeM+D2AZM0nFcmhQoFOJBOgqHLN4IoXtsZKU9h4ePJtc0R0ckllW/fkklUW3cAviPi7BnxlXpvKkYlVNSgLYOEmQe06Z0hLdED80wS2fF5M5oq2AYiIFYOr/MvozJal85sD2hR2U3n8s8igUMBEPKv19ubFRVbc36xPNN5YMuQAJpQ00oCVJNdBeuBXQzG+lQrBM2XF+3EK7dCvQosCXBuqGFVPiLmEBFYDT2ijNPpUteO7gMqqnzAeRAk5/AgwWNyC8D+hgLwyvtm+QYhuZ40uAdceXcvnEm0ZgCbD+GicFfWQOr1/FW9//Ln707a/h2psvo9l20Npo4IPPPQO/1pHdYZyOMejtYdzbRN0ewcpGYEPTZJxLVR9TSm7gwmEHCCQIiwaGoxijKEbYCKQps2OPkedDDPp1AVNcuzzfltY2LPcfDPfguW0RPRNMGeaDAEUWXYqcRTdFx/WhuEBH8RC2iC8mAEsNp6I/5Jn0pWIqJx4LlyGaK1mzycaoBrAqXSOSbyn7Ho56LPq/yR1anqeZmjS1hcEajgZ650lAoBgylTJRizeZhjCsi6BZUkOChOYfcZ5hrX0c49ERoqyP5sYDePKjv4X6iQtIUwsuW4fkMXw/5scDUENMATdBq7yh7q9GHkIAFoO9Sr9N9GNVGwtyGDxXGaUqt2qlT5Ngx3SebgtimCUV8PkUpS2TFIt+rqQYyd6xX5tFwbxKxTL1x9RYlsfwrJoq5zdp1IqHowAW3cxZgJToiITGrLTIUU9QDJdKU4kPlgR2DTLFSV/DOPE6I1OpNGawmX5MpAm4a7ml19HNV0SNn3hq0VPKpmu/4tyEXyEbZheSxk7JKInGLRfWz0rIJCmmVPhKzgmHXQhS5MLoks0yDI0CYGJP4BTit2VrdkiYQaY+0xy+bSEZx2gETdi5rV6LVJhD938WN3gClgWD6LlHdMqed8oqwIGbs8WMg3GuUlF5EYsJqUjR5D5QbKSyKeB3nYCPKdBE7ZYGjsb6wFwP47K/aI7LNdIboNlzuKlSxBXvU419uAGjea/u4anuW3UO57YC4HomcH0obVpUult0WzOAbwpSLazq5dhPNgPVz6q2URN9WrXARu79WwnufcoKxgqAc0NDV3jKCPxAimpYlMA1gp+xySrCpU3DX2OE/M//rZcA66/hGpKavvbmq7j+xiu4/NK38fYr35cKvtPnTuH8fRfQ2lhFrVFHxu71WYSDnXcwGh4gTUcSzOlhg4SNehmQE2GdWD7NgDLsDwCrCdvN4fkZgpqHOE4QxxmSuMB4xN09pJLQ8dTumm1vyEqx7Nt1lQs7wYpaNid6KS60fOt+d4D2SgfDYV8ZKRJ9LfD6oQ2AGBZqHy0CHtNbTQEiXgACN1ZCsrt9hhH780g92qLdLWO/I82Ku90jeQ1W6VF4bLIKqvqQwC5Bq9lGHMfCQIgGbEHmJUqA9fU2xqMuRlGK1sn78YGP/Soaxx5EkUWws7YAwdy9Lq147HxNRaFS16QCpGmELHYGFWZtdr8uwISAqmR9Jr5HElB1KlG8gUpzz4nmZmrqVr4Tz3cJFjjWqAk4dKhWplcXvcUWDIB5Ca1gK4stBULP1UoZA0s11pOEboXI4gWZrSwoM1iqfcp0vC/fHYWdkfcSbywEbaSFB5fwI42Quk04yVCE85ntI7U8AVXUL7G6T+GqKkBRqDCX8dZUq0aKBryGVi7NqsNaTao4xTGdBRJZDs+OMY6HEnS7/REclwwcqyCZIstRCLsZiWYp0GAycy340VDMdYfssTneRsv10C3a8FwLdtJDboe6unV2IeK9rQtIpq2s5EQWQOh/lFfTfF+m828CT8ZGhWnrKbQy+S1flMuU1jgjQY5sEa/UdRS2c35xE8BCiMmmQm26uH4oIK3qZfWh04sy9Ip31YB9Oq0pIFhKOKYBoQKaszew0YhpsKz1nfOW9jRjep8eYGRlE2kIPY65VtaQ5SP5PrLhoe9au7MEWH8N8fG/pLdcAqz/hFczGQ2wfflNfO+Ln8H2229ib+sdjJIuzpw6iccefRDHjh+DX28iIhMh2oAM8aiH3RtXEUc9SSVxhz3oD+H7ddGAsF0M9aZRNEIaM9XkotORMCQtLphKG40i0YlQY8O0H5seSy9hLoI5GRUHvSOaezI9xQFRTI9yh1YAS7rP0E+KAKs/wkq7g/6gW7bnWKT68PxA0oc0zuRhxL/CljCdIrtm1T/Q90MNsGgvsNhOQbFjnujAut1DDbCULkZVVU0c5QmqmgRYUSQgS9tozb3qUWrh+EYHg/6huN23TtwrAKt14iEUGMDJ68KmROlriKNDJKMAMZsgR30Bd2bXz1SbsTMg48b0lIrpk95yAkZ0is7olhRjMtG4kCEwKTn1nbVZo/mOZcyaCTg2g28qO3O62NPstVb34HoMLIsB5jTAmngUCTcnsV6zVyZEG5Gy/N0wW9WZQGZP6bAqT6kUISgdjMI5Skuk/lcZ16iw4ZD9y120j19A0DyBkBoyenZlY2xeehWjo10J+Kko4WgGm7LFZqlJUtdB54GUTl1fC3PIqpkAACAASURBVAVTqmJ9UBjPYoawJj5ksr1wHNHwnTlJM08b3VGCl199XZz35RoWOQZZBJf3FQExGVOb95jSXp0K6jh9+iHY5x+C52Wo+z4OYhujo2vo7byKVFpKGb3iZI4QwnjCbFbmTOW6G+xYfVxArnxdlXo3c678+zQEVuNeuRNYkVwFpdWbRHzqIguHfZrP0nakjlojRL3ORuoOhsMIg94himyEZoOeehYCn/oCrj0VtqnyojI3ZtKAs0ydmhu6AEiGSQNwDQZF3F/RivEeIVe+6PAQSbVv6JPhLeAFgRjk+mETfvtnpIp5CbD+EwbF/8LfagmwfsIXmAtId2cbl19+Ee/84Nu4cfFVjPZ3VIqkWccDzzyGM6fW4bvs9OHhoNvFzt4hzl+4B5bli+B6+/oVZMlQ0hXcWTNFt7beFuNOhiL6AQ0HA9GidFZX0WqmODocIBpR72OhVgvEFZpu6qIxkGo+BXbIHLFMiq/pMMfIhsxMe4kLtQp2YqmgBDsSaIeDCCsrHfR6R/q1TEru5sEU0FRYGA6VOF8YHVPBJQGEiyG9AxzxEeKCSWaMnka30pJwbMIaNWYEeUrYLhofXSYvgYI+PkmKVqstAI9O6UKmLEhLxKmNUyc30D3cQZQVaBy7Bx/42H+NzqlHkaILt/CRRwMMRy9hPLyBcbdAv3eI0XCEQuyildhcCYVVYBcChyadIkSf/UnmbRJAjXeSCpo0LVVeSiURo8fNvFY52oYV0D9tm0A1lhQInfjjCGi16whrTNHdhi1CtcpL+kdyrui6LxPoSvBUrd6cMG7UfykhvxbOy+8qtEvDX21Yatg++V0cuAukFJhLlWUTG+eeQPvYvaj5TRTxGFH/Hfwl7UuuXxLGkCCLfRU9Qi06jXMseC2qgNs0ptZgV83vyffhtKBOj75aTK8rTZKNeqOBDzzyGGr1Fl594zKe/+yXkBY051Wi6Lad4om7zuLC+nH49IfSLIvrsL1SAfvs/ag//Qtw2k2xvqBR7OE738ONN7+M1FEbD0lrkYmlMTDnj+XAKwJtxcA04mT+SMrTqoAv+Z5qbolOjmJ9DbaUbs5oGcmuVlLkgvEn4NxxNTKt3MaTR6mhayLBcdjBGQTNY+KGT6YcrE/NCqQR/di2kAyvA9k+PGcsRQCmhVL5smWBAUnaiQt89X6X60LfPHONNBtswGiWq84SqkdjZR4VuRj8Tgo1JtWuPN8vHHhOjga7WIQW6vWm6AHD+gq8Y78Kx64vAdZPOCb+NL38EmD9hK82G4u++Pwf4juf+ROMDrZQpAnCVgdn73kIT//Mz8BuOrCKIZLxPg4PNjEc9xl1cezkWTjOCWFHtq+/hXjcl0WXvfX6vSFaKy7a7RUxWjw4OhQRs3E2911LLBs88Tlysb5BY8QB4uQIFghiNCAR80em5xz0uqyOC6U0nYuXsjOgxkUxV4oS4NpjI4oStFdWcHR0qCvTFpRJAQiDmgCsXq9XKScnm0a9htIZEVyJF1eN1gc5BoOegANWgy06LDsUDRZBHj8XP69JP1Z3xWzTwxTheBxhNBrBo3HkgiOOCpw9fRJ7u9eRFAVq6xfw9N/6NaydfRxxMYSXh7DSHpLxdxCPNhEPgV73AIe9AZJECcAFRFVAltLIqAAnjzuT81R1oHLNLh/XIEzYh9KRfhLmDEgzr1tNhRn2wbLptq0YtcEgRTTK0F6pIwgLeLco058wHZNCBTNU1E2pcZ0OWAocVHRZU0yUUdlV7CkMoDKVivp3qUaTYGwc4sneZUDC7UATnVNPIFy7F7WwA/pVjY6O8KVPfQJH1y6iEZJRccVolSnDWAMrdS1YlakZTZGIGQpL0Tcl+8FfaOUh+iYHoyiS1CA/Dzctzzx1AevHNvDaxWt4/s++DNtv6GrOBIj38ez99+LD5+9GLWXj40J8uXx4CMgGn7wL9tMfx6jREr0YPBfR9ku4+oOvYMiWR2oXo8CVMGZkr4mmWXmrQFcJoPRc4QbIsFdm3pkuB9w0lWDLgC+dprV1Ja+5rlNp1IzzRl3LahqV/7ZxCNuroda6B631h9BcPQM7DKXaGBYd+bkG9DHefxt7m6+if3gFRTZQzdzlcXVMgygWBUyMhKuPy3zga8s1Ui2A+FOBKmrb1GZMWVMYgKW7SojkQJmw8vpNQDzHdAjPydBoskiGzG4duZgst1E79etwncYSYP2EY+JP08svAdZP6Grzps+SGG98/XP4yu/97+gf7SO3Cpw+dx4f+cWP4/S99+Ptty+hyKjR6GJv9zL8gOm8MeIkx1Mf/Fn0h02kSQ/Xr74O2jiIoBjs2TfGxrE64ojNYOkd5WIc08clFX+qQa9AMh5jZaWONO2j3eaCS21WhCJvlKLyLFUAiiXz3aMe/KAtlVZpNlLmmbLjpxbE1X3VyFKQFSoE3LFhLE0IVCuy+WCIYnj2ODs8Oio9qsTpWjrdmx6CSgTN3SRfp9/vSqqGwuSFAMshwArQ7XZVIRhF3BkZLAIts0tXQmcFRMcytqyYXHSksY27zp3G1tYV8bAK1+8SgLVx/klkVooANeSjAwx730Q0vIZRP8fBwR766SGo9jVMFYOWsBCOYiMMgDJ/K5ksSQnqtFAlEArYkoCrqzwreU3Fck3GpQrgVGqU14Jmiap6bzxiM+lcGndzflWyNTcNgwm2s9eSv7vepM2QYheUgsZUjJrgWD4mzJAqpuA1UP82qZ7K83W5PxksFQyVE7rk12IXNsGbvYK1s0+ivvEAGuEaHKToj6/i83/8/6J77XWEvPaFJZsJZDFWaZ4rDJYCJmWaVfy6pq+/STHx+/TYjJycbG4hSRNhbemfduzYMTz1xN1Y6XTw2hub+A+f+QpcryZpdDKF9An70D0P4cn2GrzREF4zFJNZeqh60QD58TNofuRXUaxvIGY60wJ6V7+Dt3/wGdihKhSQVLLtSKWpeEwxxUivLwPQqwwWv4d0xzGMqGa3NJBX1XAVE1KTZpQCEcVgmtRpNZXoWKpxszoMs6p+o99XkrBXY4jcaaPWWEOjtSL3IDdo42iE0WAPo+EOkPUROJn0Oc2sBHHGLhBzgHnBwoQJKzpJEev5ollsAVglS6UEdgbUmzmlinH0e0QKiHHDxbXAzClVDb0K38vQbLJKupBiHQWwOqgd/wdwnSWD9RMKiT+VL7sEWO/zZWeQH/a62Lt6CS9+9k/x5l9+Db6dY+PMaTz13M+gc2wVvf4+XIcC0Rjdg2vY39tUKhLHRZoFsN02Tp99AH5jTcxEr779CvpHu6rpqOWj142wvsJF2EUUZcozyXeFnckouM1bSJM+1tfqGA72xJ6BbAh3xmK4KdkIVs+YtA2EYfKDVbE9oKUC040qjUgwJI6XapHM6Wlkob3Sxv7+vlgsqIooJVadPZqNFhzLxcHhoWISKjos2Z6KAzsDhYtGrSXvQ11VykVZa5duflUGD78Uud/MYClvLgYR/lxZWRUGazhQ4vlFB60Y7rn7HK698xZy20Wweg5P/9w/wvG7n0JUjBEUIezoEKPBt5HF20jGHvaPuugzRVhQC6d68vEQJ2qOoQAILZguGS6VtqFnk2dxbCfpHxMYBShJCyEVRJUCS7EZJVNV6rr03zRYy8QyIxWgEo2BJLYEYLlBhuCWDNb0yFSBlmmNMxUEK9qhauqwrFAUMZUqf1eVZ8ZMV30X5ZGlgmLJNGjGgcC9KPqsqUeOBlZOP4b66j0IvDaKJEY0PsJXPvl7GG2/Je2CctsB5xqbPyes3itThKqi0RxOBWBVvws/s5spt332z2SBAMWNnDfHjh/H0x94EPVaCxcvbeMLX/gL2K4PMsWOnUmD5mfuuhuPunW4wz6slRADVnkmNgLXwvDkGYQf+juwWx2MWcka1BHtvIK3vv9ZpDbT1hoMyvxQ+j3VPD2cMJtmjpj5RTuPij6rnBcU+uvK0lKfJZYompmyFaAzzKdhqlQ16KhUZZVaQP08+nXJ1ZJWOhrgEAQLAGaKltcrgccmAbweGRBHZFHpbUdd0wSMm3FXGjiVIlSpWqWnMvOOprpT10inj/k5spyVxkrDZf5XOj61tsnUrDxm2C9WVwcBC19y1OoWGo0maC0b1FYQrP8GXBoIL0Xu73NU/Ol9uSXAej+uPVuiDAfo7e9g6/Ib+ME3v4g3Xvw62r6DRrONCw8/gvsffRi9cR+un8HK+ti78Rai4aFUo7HFCReqaJzjaEBbgRN45PHnkDo2RsNdXL70Qwx6u8r3yqLuaIhOk0GEpe+WpDJEV8SyddLiRShO6Mc2WiIybdTqSNlTTsww1YJEfRKfZ0TGZHgsp4loHIstBL15uAiLW4DslI2YlAHAFqaMFXzGGmGR/QHTc67t4uCA3lbqECsA5ZKpd52GwWrIe/Z7XcRJLKzQ/INskY/A9zEYDuQ1FHOlRO4SvOn5JLtwG612W/RXgwHTrEorNe9gUcBdZ09je+sd0WCFa+fxoV/4DZy48BRSK0JQBMD4AMP+t5GMtxAJwDrCaEh2UXkvTQIZxe2u9jjSwEizVCZ1RVPKSUA1aZ0JcyA9fAmoKh+WrJhocIyg2TANwk4o7Zb4uxeq72PEHs6JjWarDi9gaX1Upn9UoDW5X22yWGqrtI5Fa6wsi7oexToa9mo2aJqPKUFSMwolg6UFyiXI0uk5A7DKIEmmgowFa9CYQuaGACE2zj2D5vp98D0PWZRh2N3HVz71+xhsXhLtVWF7CGp1dhdHw1PaJaNlq6bB1OyYHJPPUyCj/xj7RaaJ6stn2xiNI2wcO4bnnr4LtUYNVze7+OrXXpT7hxqhIh9hbFn48IWH8XS9A6ffR9p00UtjhLmLwPVwtHEc9Wd+CV57A0k2Rm7XMNh5HZdf+Qxs3xQu6NSyTmdypF2tsypTgAagCyCjyN6wnyoNar6nqj7U31+zY4oJo+WXLrgw88qMk6R6KyJ3fX7JamrAX9i0cEkE+Di0h2FdJ436C27caE/KE3kfeLp4hT0uRRVV2j9MwPZEAzdhPvVGTuawbjukhexi3qo1c0yDmtSgMFSSzlWbPNZQKuw/KZwwwC0ds8I2QqORgxlOViJnORmslWWK8P2IhcvXmBqBJcD6MSZEnqYYHB1i++2LuPbay7jyVy/i8OqriKMBgpUW7n30Sdx9332oNXxpdBuN2MF9C/3DXSBPpTVGlnvgTR9FQ3hhDoduzn4LZ+96GLG7inF/B29f/KE8x2Mpul1DfzBGs1nduWkNh14sSXPTciEIHHg+PYB0H0DZmbEhrQqAwhoIja4E5fR5ImOV0JCRAEUzIkqza2ujTojWi4s+z6NlhOw4F2Cheq0u+rButyfnl6lBPe5mh0owQsBEAEFLB3PuosvD/nLlrrfU7UzOVt9RsXaeT7PTDIPBQHbTs3YC5neOTqfdkLRPdxgh7JzFox/5FayefVhMJf28BkQHiIbfQTS6huHAxlGvi3E0hF1QX6UAltJTqV5qZgwZ2EyqajpgqiBZ6rcM06BqCuZWkalCsZsrE/nt+Vq0IsjzsaBjep4lsYNWuwlPgrkycFWMhwLLyiiWT1bl/YZBmGKwNDCZfaxkGNQTy+dPdC/lnytMw0QEb3yTJsHSBFGl3yKDFRcJNs78IhprD8B2B0Acot/bwhf/9PdweOU1KRBxA6XJ8W1ImxtzDUr5lczP+aafJWOSKS0P3eWpM+RBdnh9fR0//8zj0lXhR9e28c2/eAlOzpYrbJzNzxfjAyfP4anGMVi9EdKag5gbpzhFaLvonTwO98N/D3bzDGzsILFa6O28jiuvfUpAuGKstDZPF0RImln/bZLunMwTZY9SKZCoMpviETYL2DWDZYBT9XyTJ9RmweYuqgLTWy2Ts6nlqTkijOFkXpjXmWVCb/5dNSkwfy/nU8lw6S4Ihv3MVGpZztc9E83vfE8D4FPZi47RqOWohbZUIueFi7DeRnjit5QGS5XMLm0afozYuHyqGoElwLrDmcDgvf3Wm3jphedx/fXv4fDgOqJkjJXVJi48cD9Onj+Lxuqq6BCi3g4ODrbFwDKNh5Ku43LHCjf+H/ihCGtd3wIC7thrOH32cdjhBkaDXVx87SUc7m3Co97KIYM1QqtB+wO1cJUBWguo67UVYVMcpjDIAkkajjtMJSgvS+bLsnj1OkwLctfHNKfsgDXjovQTFlK9QyRooV5EBPHCGk3rgqpDqlr1UMtCjRh30GwhoyoJJYWnGREJKJJiIzOgjDCngNDsdar09SuBgLHIIZnHQKWXdhMAWCFmdCuTICIjKL/SKJJ9+7gjpgbLaZ7E+Ud/Fo3j94lLvrcAYNEiQ1x7NMAyVVtKnGwqCycBz4ApVj4aAHZzQJTMi2KrFvxvrr153PxOt3GmeQkOyGCxkKG1UofPKlL2uZMTNZMnO32ViqGbuHqsUl2mg6/pNzcPYCnGStstCBMybbkg1kI6yJlrqwKnsn4w6ZtJqmeSLkLKhtkJNk7/AmprD8BxB7DiEKPBNr7xZ3+E/uabImy3aN+AAnXflcrZybjq76M3AFXQKJCrcg8o/buFwmb6XH0f2jV0OhS534dau4E3rmzhu9/5IfxMuzSJyWyGhzdO4+FwDfY4Rt70kFBMHiUI4WB46sQUwEoJsHbfwNXXPz0BWBqAl0Cb7X2qjFUJ3BUQ4/08AfMzYIppwNuYNyWQeheA9W6Aa97c4NpT4rcKAH83gCXidqmpmKQNq4DJzNlqitA8rnR0ip2vAjQ+Tq0e8hHqBFgUuWuAVauvIDjxm0uAdYfxcPm0+SOwBFh3ODNG3UN86999Aq+88EkkaQ/OSoALDz6IM/fdg3qLHjE+0myMw61rGB5sI00jsVXwfQ+jcYzxOBHXadstEDgdMQVN8gH2j8YIaut44ukPIko7GPd38fqrL2J/95qkR2h70B+MUA90CTcdogVMqeojAhhpBFupXlML38RjaAIuZmgni2yUrsSpLNCGljeB0LRMMayDCuyLB9LoocwCbRZCAwyrn80wDwx0sx45N7+D0XVoXKAEJZUeYyptqMCDAjoKPKrzpj8zmT6CsgxZQoF9CK99Fhce/xg6px9BbAPuAoBFl3pqZlRwnGYVpLye7+2w9N5ogyh+N+dOAPJkPPTfRMi8yAdp+u8qbajOD8UQNkWUFojGNtKYNg1kNGPRKqlvP9HlCK7QXWPUP3UaraKb0ahrytZAPW9SIn8TYJFU9ATAleCqTPVorYwGOVWAxSShpKczBbDWTv7tKYAVj7bx4hc/iWTvqqQIWY1GYXrg8forsbZkueV6mKq4KjunvqmpQlNzXIMXmSdqDKI4EUuSxx49i2anies39vHOa1fQoOlpXgiQInA/GbZwHCGy4RB53UVO+408Q1DYiE6QwfqvYDVOwyp2QIA12HsT77z5/C0Bluj4KqzohOk0vSGntXvlXJkBWIY5nQXi1blVImtzd1RuDjOvFt3kVdA6BbJmmO3qY9W5Y+ZNlaWSv1G7N2duqPNNg+tJlaB5vrEGqb6e/DtndSeR/hC1IEcYMEWoGKxaYwXB8SXAusNwuHzaghFYAqw7mBpXf/Ai/vwTv4O9t19Dzclw+t67cddDD2JlbQ1+3YXnZtjdvITt62/Cloo2xaU4vod+byCVM77fkBQIhZY0vusdpdJ+w63H8GurOHfuWfhhC8PeHt549SXs7W3CdWx4YSDGoY1axW5AMzcKVPHddAsV+Y0poBJS6RY45So6ndkzFW1V5KHFp0p/YwLUpFlztTpo0VCa9IeIWHW5tQJl2rdHVy6pBVE5w0uqi0LjeYdpfFypXKwGDyUbMmkJFUjN41L6PZMqMqLflH0L2WA5SyR1G66ew0Mf/Dg2zj8u5oV2Fs5NEcbJWIT8VYA1SQOaikBj4WBYLQWwlH5s4o9VtRQgA2lAaRV8ScCc0ciU318AVow0tzEcO+j16WafYbXjotFkBVlN9HTVoKsCn3KkF1F+pSJrEjynvc5M4CtBlQZbMkeqpfGapZoNlEoUTxBdLbOfgDWlw7JgZwWiPBaAFXTug+MOYSchegdX8I0/+7foX38DLqtIRXcF1EMPea7TbroKszqdzfc238uwb/ydLSLlc9ocMwXECbDIYD395AWsr3dwsL2P0Y0jrOYeHIIn2ldYFuq2Bz8F4vEQOdv1sMcPa35ZkXjiOLxn/74ALORbSK02BvsXcf3i81JAMgFOExZU/sY7uQqwxCPLsFWTOT3FfvJK3gqYa+3VLLiaZadmf69WYs67JeeBp3LuiCfdJC08C8TnsVmGwZpiGI0UQPR70+nDKTCl+xjOAixhsAjasgFCFnz4xRJg3UH8Wz7lvY/AEmC997HC1Tdfwed/91+h9/YljI52cP6h87jvA49g7eRpuK6PIh8jHR3h6sW/Qh4doB7Q/JKiywDj8VB6YLXaK2KsSff0sO6hP+oi7gdwvBFqTeqa2nD8Du5/5B6M4wDjwRGuvP0mukd7wr5Yrid99UJfVcyU7I8OVPyTNL/VFTiK1DGNlRkkb25NUS6O4p+jFvAJO6WCryTstO5H0kEsHtJ9yYz2Zu7Ca1KYFj1vlHmpMs/UxpRTv6tdpmGcpuXIk1c3lU83va8GHWSLpO+gdkJXwcL0R5w0AJ7AToUvuLtlRVoWj6R9Ro0arGf/Lo7f/QQyz4aX1+cCrCSJ4Ej6VoMok84hs1hJEVYD4USftUCDJRquim6mUmk4AaeVxyuB07bHiFMfh30f3T7nC7C+5mClkyAoi+q0NoYMlLj2T1I55bhUkAmtFhQbNdHTzKaEZgOnqTwUQXiF6ZqArVkfo2mAJXMuB+I8RufEzyFYuVdShE5ax7C3iS996vdxdPU1BI4FT5uLMiVvi91ANU2mBPw8TCeB6mctmVLLkylVarDEGivD6uoanv3gg1hbaWD3yg0UW120Exu+ZSNi+p0pO9182lRTClFC+1NqHU+dhK8BVpHdQGavYHR4CdcvvjApcrgpRajuL1MQYdjPCXBXV6kEZ7oSUYCTtKqZYT/1/KgC66l5JPeO0nVVj/J3fW8tWi7npgdLWd50NWAVNC0CW7MAa4rdkvThJHVYnVt8PUkRVjVZlbnHTVSeDhCyjZhfiJfeksG6jSC4PPW2RmAJsN7jcH3+//tf8fLXP4/Nd97GieNr+Fu/8LewduYUYsdCIwwRdw9w/fJr6O1eQ7tVk0V3ENFXx0E0ov6I3is1ZZfgcCG30OsPQDp7ZaWNJHIRhCE2TtYBt4lW+364NdXrLBkNlS8VUwaeh4I6pvFoqlKqmvKqahXU11MidIUzJqagVQ8jtdhOAIJxSDYMC/VJyqFctaThwX9X033zhlKxITxXpeu4YDOVWU0v6lAxlYEwIOtWl2f28xtWh58rFb0VK+2pK1OBWxrVFpM+bbPBJM4gztsUShPIRghR27gHRXgM4zxdqMFK0lgqJWcBFt9bBUnt0M2yQD1uhu0ybNqsyF1SixpgzeqzzGvMBlHzewoPSV7DIOogzTYEzDfqETz/EHVs6daAus+dKo6/mdWbzflKuuZmAfwsk2UCZqmHEaphOtUzzVioVLC5RhMdDbWABZzCkhThyrGPwWvfA9cbwskaGHRv4Ksv/CGGm5ckLWj7obQrooyRLaRMSlj9nMwi8ZiqHNXPn6TqcxJgicUAdZJZhrW1dTz99APotOq4cekK/P0BmuzpycbNZKbpWZWmyAnCHRekwix6PMn9liM9dRLBc/8AqJ8CAVZqtxEdvS0Ai+2rJK1cYafM9TYi9yoomswTnfauWDyY+ayzwDdptKrzZf7cubkIYPYemXc/lpuluQUSilOfZaLMPDE/57FYkiK8iRE1jKdmsLRes3odqRU1zGT5U7OqBFj0HvTdZApg1RsdBCd+Aw5tGpYi9/cYFZenvdsILAHWu42Qfvwr/+f/jO996dM4df85fPBvP4c8ZBmyjXicYu/6JUSHN+BmY1DwwgU68+oYpJ5YIzR9VvOR/meKLMF4OBSGhX2wglobtlWH5/s4fmIdnfV1HPUzBPUOojyFywU0z+H7vjIBFdsEFkjPOJLrtBgXGuqwFKxS+2gtMVbfRFqe6GOmVUaWx5XKwQmTJKCKAEXvsmcBlhIUz3dzL9MElcWXQc5oo/hvwyBM0mGy/JdsyaJFvbpIz57DFJPpCaiMBgsFtsSEceZsw3x5gVRzFukYfhAisWvwOufgNo8jI/Aq5jNYaRbDk0Cpy+VF96NbnmgmSgXNqjGkqTBU6dYJ4Jp4OBmz12o6p/y3aKikTEW7fut0MGyMsnXY3hoK5wQ8/7R4EaHoIhpfg5e9CRRjuHYiQESlJDlTMvHlMkcZ2LTXFY1g1fwpFVpK2M5UrjYQlYcNk1qmhAwwU35gVbNRTSoq1+2Zlic8l8HQYT/NIkF746MaYI0EYA2Hu/jyp34Ph5dflxShy3ZQro26F6LIxjN6OCPcZ+yUzogV4bW+UwoaaaqvyJRfEtNyoBAt2/r6Bh5/6n5pN7R/+RqaRzGakUpxjvMMNVa0pili02A6VmNJA2AG6/jkcfgaYDFFmKCFqPs2brz1GdX/c6aCUOZKReRu2i7xUpk2TNIBoKLpM07vwizr+oWJT1bFB+sm+4pqGnoaYE3Yq0rRwy3Wy3lgW238JnYLs2yTnlRlWnpKE6cQajlnqo8pMnziqzbxzyoEFE8xptqklDYOBmB5bozAo1WD0mARYPkntA/WEmC9x6i4PO3dRmAJsN5thPTjX/vs8/jGC3+ER+5ZwwefehhRlkgPwOtvXcSgd10T03XpKp/GfRRJhLoTwvV8yqZlQedNn6WJgIt6IxQQhVoH7Y0OWo3zcHMbQdjD5v4hjp/9EBi41SJnVLol5y6l9guPWyjO360y7z0Ox/tymvosagE1u3QCz5J5usN3UR5MC45bDJtY+AibwhF3YfkN2GEbdtBA5uQLRe60dSDAEsaqUh5vQJOqJyM6GwAAIABJREFUFpzXi5DMxSSVM/tcw7YYNo+Pl5qchEazzAenKNwRCpvBpoUib6IbP4nV1VUxUZTWPDodS/uLvW6KIvkRQryJlpMhsJpSPRlbPdgFW5qwik6BtyrwIYFalEBV2TowYDGw0zLXBDzpHch0o3bu4N+lFx09KcUgMkEmFXo69awrEBkgp0TuBFxi22YhtVI0Vj8Cr3kfgjBCEYXodrfxpU/9Hzh8+zIC2pI0CA5i+PkaCo/s7gS0KmCrQLuyX6vaRFSMLQmMWCCQMcWUYzQey8bi5MlT+OgzD8Nbq2H3yibWbgxQS4CRR6s2B1aiLSWmUmJqotls0H76BLxnlcjdtfcwzuqSIty98nlhs6sarIkeTxVlVLV3AqGl3RK7BEynAKdZTsMaT1cXyueZsfeQUSmtQSYpZ/P3CYM1Z2Oib7HZTdRsClBB2Mm4q39O7lG57lJZPZtKnmE+NVslIFjr5abmTGnXolj2WQ2WWNCIVc0YRdZHTUTudVh2TfSuwXHdKmcJsO5w5V0+bXYElgDrPc4JBt6L3/82ioM34FsjDNgCIxnjxpVLQDYSR/UoslGQuXBiWHkCO9cpNRCMsfUG4PkBGo0GOqsraLc3UGuuInEiFGkNSX8M2+vhcGTj3kd/CXmNLsMV1qCyKFW6pbzHb6BOuxXlX130butF7/BkswOnVYVa/Ces1buJau/wLW/5NAINCWLCaNGd2kVqeeR2pM0QexHO88EiwPJdvwRYJpDNAqyb9TK0k5iuBpzVaZXXrGyfo5lC2mOQNWPKyyF08ZCnLWRZG3HzSbRbLYQ1OoEbMT0kbRr1MuTJj2BnryEoBrAyfkeabI7FP6sE85PaetXSSFd1CngSKw2lc1FVEqqQQuaPZrB0PhGFND8W69NJxV5G6w4ylyynj+dWijHgUvYl7QitFM3Vj8A1AGscotu/ga+/8H/j6Mpl2JmPwmclZ4K6cxxwkylAK/NMb1LYKqeqXawWRCTa+4oN1VVXhVwYLILVjz7zGIKNBvaubmJ1c4BaamHk0WzTAn09lSO58fzSDuVUWxYZEgIsXUVoANb48C3sXv1z0M/tJoAlTKi6H6rAvHqe0ZiZuWZ6Lqp7ar5NA881oH0RqNKLRFmR+l7us+qaMruGzNNbVQFWFQSZ5yrQNKkQrqaQzetpx5hpb7UyXajSzvNE7nGuAFae9pYA671c3OU5P9YILAHWbQ7f1b98AflwB1EywKC7i91rb6MWeNKSJBLD4hyOl6LIY6SRMipMilT6mtUaDRw7cQLtFdoysNVGTYwU+8k2Ep7bH6JwRhjmq3j0Q7+FqNYqzTQNtposjItbvqiUwvzDaKJu82v/RE43AEscmLWVgoaBExH8HbzzrSwjFjqiCo7V/ly67lOJ+1k9yWgX3wJgJfDdCYM1YSEUuDGeXBOBsmEWbgZY85iuKRbDsA1g38VAQBYBT15QzN5CkbaRdO4T8S6ZM6U90wakGZuCeMiSt2All4CkhyRyMC5sZE4BP01h6xSg5k2VnQXHxhQ0aJCuKrJ00YJQf5qRKFOE6rGUTbg9QrBEHL2pKWSCG4WrAFYxA7CEAVNO7mS+2IswgWawWvfCDxSDNRzt4MUv/WukuzvwUEPqDFEUEWrWOsbSZHjGxkLPo7I5wIxjvQBZsjtFgYhaLj+QzxclCVqtFp588G44nVAAljBYmYWhW/CbTACWeLqpalujO3M4BsJg/X3RYDnWHqK8Lhqs3Xf+XLR7UwCrtPOQdoRlWt6cI1WE0kJqvtFoVXNWnUsGqN8SYKk6hnK+yHOm2PP5N+MkaTzn8Yp0wQArA6TK/pQVh/aq7YexYqim+4ycIGebr4qBaAnk+FrCqNJAedL70gAu6Q5QjJAnXWXTwOIIZ8lg3cEyu3zKexiBJcB6D4NUPeXq97+A/tZFBF6Bg73rImx3bO7mGbgs8baqN22keYKjwxHSzEG91cbq2jo2jh+D5/mwXFfE7VE/wrjbxTjfAhutFiwNdxOM7ZN48rn/DiOPPbxkWdK4Q2lm1MKimrbOO6rNgG96/BbZsymDydsclzs53SyK1epEYUu0s/WdvOa7PUdMTheNm7Q/0dV1FC9zqdaaldTO4CyoImTrkJLB0gGyFCpLZaFOFxkhs0kjSgPfxameKlCr6rD48dVrsnUSaR5lDFvkdUkROs3Tpbjf6OWMDkba72T7cItD5u4QxXX0kyYSuy4CX3OeRS81JfGSIJspgkYRVpOiTCWO16axJiCX2hhpRch+ihF8u4ci2wHSI1gF+ySq1OE8lkGeD/YDLCRFmCApU4R+MBaA1etfx1987v/B8Po1AVgIYth2irpzDAVUaxajeZuyaTB7j4qVh5kOwjKLuSg7DrASNROARZuG5558GN56Hfvv3MD61hD1DBi4BIsFLIrjteGJwZmmGTGrCNNTpyRFqADWLqKigah7GftX/1yqT6vXeWLLoIBOtfhhCqDPVApWz1vEYHEOVUX+Zk6V102vMzexW2ow3+3WKpnIKis4+6RZnVaVaTLnVhmsWXG8+l03EJ/jkaUen2awzHvwZyrliUOkSVfZNIQ1SRFSC7tMEb7rJV6ecJsjsARYtzlgmy9/Bf0bb8J1YtzYfAv7W5dBbyU2+00TC/F4gLRgqo9VZU2srZ3CmbN3SesaLnwUVQ6GPWxtbyOn5oMpBBzAd0LpVGIFKSL/FJ589p9ioHUsKsUxWeSUkH2+qFzBscUo6tZpwHdfRG9zuG55unEHp1Eqj1mxeyUjeltve6tYcEsNmuqCrVJe/JmzjxrZyBQZrydac1OEBFiBF0jwmri5TzRAUwBrytdoGmDNVgtW2YbqY/yEDp3LCQjJDNljWJZitNgKqShqMl7mWgtgFRNVC9JSMI+YUAQQSqXhwXANvaSD2BqisHK2tBR5lxi767QpOSVjmka9lHKo18UUWvOmGgarSyWaKvaCS32Eto92rQunuAYr2QT4PpIyJGqr9JurpnUMwNIpwkaHKUIyWApg9ftb+Mrz/1JShL5Vh1Ondi8RBst2lY5P0qPyj8n0saYm1bRRrVx+20YsFh+QRs9koDc2juHZDzwkAOvg2g1sbI1QzwoMXFGfwSbAEiG3eiMT5MX7jp//1Gm4z/w9AVhMEcZFUwDWwbUvCMCaTRFO0uP5lK7PGNYKUKKyXx/TjKmqWlXLxc0mtVUNljmn+tO85rwU4qLVQc7VOr8pcbm5nbT+tDon5wEn87jR482z9zB9LmkbUmWtyueows1J8/AZEEaAVRBgRYfwqwArbCM4sdRg3dZCuzz5XUdgCbDedYimT7jy3c9Ke47ABzZvvIV3Lr+KJIthWyFcK0DGljBOho0Tp3HqzP1otdaAPBEdSjQaYGdrE4kYU7IJbwaHztPOGAHaKOICdj3GMNjAYx/+TaROQzEoesVUaZlMWBbPry/85LcCUXf62G0O03s6XQUW2jeQrSBAoAGrL/HQ6LLe0wvdxklMmy1KEzpiP2EjU9SBpGFs0Q+xQiyHk82vIizodKY1WLSgKNM5ZV85zUTMlNSr8nwFnBVgmWmnw89akpcz/QpFdE46ipqoCBYZNotjV+M3KHVTs2nJDKkYuNo52aUajsYt3DjqYL/fQZxdExbIYdsf6oCoRBNCT1Uq8vMSNKlCBBue68pQSmWepreIMVKdPuRcpSasXl/DqdUYDWcTdnodjkWNlC3Gnuw5OZsCkt+pwSKLxnOQoF4FWOMQR91NfOMzv4PR5iZCtwk7ZP/MEbx8TRzrDbgwY1oCDu35VQKh0h+NKX5VKRslqgptHMVIMwOwHoS3HuLwOhmsARrCYKUCRNldmMUtk8pXBRoJEAiwspOn4FQAlqoirAAsXX1aBedGSzXPyX0ewJpmumYAln79eYBqisWq7ExuqdGaud/Ma5Spv7JfoNo0zbJWs0CraitTaqzkeQvsPYT5nH5tw1Kp11aWMPPYUTKx7AubEGC5GcKwDtupIVgCrNtYRZenvtcRWAKs9zpS+rzdV76kGawM1zbfwuuvvAjbcZFlPuzCw8bqKs5fuAtrx09jnAQYjYcosh6ODvZwuLsNq6BJqA3HUkLOCCn80EFor4F13k4jQtdt4f6nfw25v6534Gqh4aIhDZZZEh6rrvPzjnkCccOAVQWps89Vj83fp5apodscr1udzvfj9xoOhxiPx6Ibajab8rc4joX1U4cWh1RezKRkKjb15aOGCZv33tXFfvbxgCaTOVuzsFjBghd44gweBgRNCdwFTu6MsEwRSquispKQxQ7VdjimxL4KohTAmgVWJmBJb0hqmjQbYaoIeYkSsqQI4dq0h1AAyKIIvwgBt6e1VxPQZoIrPWgzAntCA7Zdypq40e1gt7eCrHMOjh/AtR347BogcNNwfgRVqrqOfSV5SLpbWBJHvNl4LShMT5iKSVMBJ/29TfjxFs5tFKhb11CMNlFIuyJ6ofHLqw2DAVllUCSDRYCVVgHWPUqDNQ4xGh3gqy/8Xzi6fBlOEcCppXDdHA3nBPLiYIoVEmNbU+BRMdqtsihyfxUcS0cAFsc6jhMRua+tr+NDj98Hbz1QAGt7gEZaoO9yHFlOKRadaqaWLJb6XQDWidMLAZapIjQ+WNUqQhrN8vNUwU75uK4iNOC8qreqGtSaPqFyrykOc8KGa5uWydowAWYTXz1VPXhr5nvxXV469ev+q4I7y2oAlWtWVYTq06nrQPREkF31z1LrpakAnVQRaqbUVBgKuFPaw1IcT02f7iDBmVfkAyTjfXhOijCowXZpl9NZpgjfx7V9+VL6Xiru9M75KR3Brde+ie47r8AvIuzeuIxXXv0uwoCpwNM4c+4c6u22NBSlP85wPEJ/bwvj/W0ZrSq4kWF3LGn0HGQ54oApmCYa6GJcb+Pu5/65ckuXTrnab6iwsbW7J69PkSfL7rmIGNaEr6no+pv7CVZ3qubSzV56S4LkdKm2OVeW5xnsVf0+twJui6aKCXAEjpcuXcJdd6lU6tyxmnkRLr4qoN3cgkNIqioYq6SFqrvs6vPl3+K7o1J71Cf5gYP19TbCwENuZ3AXaLAsK0PoU1R+c4qQ1V4EQAwIjUYLoxGBJNvVKFE9vahuYrC0TYLKbk0aFxsfMn7KuMgE4HB6uI4v2UzPoTDbQuH1psxcDbshRq9eCitpwbYT5HaCbnQSW0cnsTNMka/TyDNAYBUIbGWgKf5mWvdHZixAjt7hngT+sLWC1PZUIYAEtExShHTEjzILcQ70DvdRj7bxcOcUrORT8OkFl3vI0pFQP1S6VdmHUi+jGSw7UyL3sPMcnPoFSREirqHXvYEv/vt/jaOrr8uGxa81JPh6rNR1p7VLZu6rlKvalFQr00oGxaI/Wy78XxSREWMVYYYTJ07iw088DH89xP7mdazt9NDIcgwdBfwd3m7SgFm9ttFfEWy5mYXo2Alxckf9NGzsI7GaGB+8jf7uV0Ez0SrbNmGimK7MpzRY81g5M+f4Wflc3j9FEcByBihSF65dg+UP4QYB9vcacFfPYn3kIWq46CJFJ1VN2+khFhcqtaqqaDX40c2WHVps2Oy9SPNXwM/Yj8JGziIGvUTNu8+Zkk3rAQZFhI3Ihuu52MoHCNICoc2G9WT5CgzrHsJhirFrY+gDx8cOjizW+6Vo2D56RQKvsHC8CLCXRkjopE8TZ14tMqsi+i/QyR0cyj3hCvsqmkLYGIzG8GohhinQ8iPsXPkO0vErqFkh4NzA6srdwMavw7ZrS6PRn9LY/pP42ksG6zZH9cqPPo3+jUtwkgT9gwPc2HoHx0/cg9XVM9LHLklGGPaP0Ovt42B3B2kcIZT+aIoqZ8g0iyKr/204CmCFTPW00LR6dwSwuLiWmhsjgDWgTmsx5i6AVdSk0xwlqJpCVGaPPnmVOwFV8z4Dx4YA6/z581qrdjOLNgsGJajPEWmp1MxMD8OqOeYM2JoCXKIHUtenSLP3BWCpKkKlEWbpv6TnbAee5+r2QyqlKM2JJZVj61ZCuppLWhRpLY0gTzWCgavSWFFMh3YHYRCAjvJM26W50oMp8MnAq1gQYfZoYfAeAJZvF3DfJ4BVE4B1EnbyafgOwY2HnKa8SKQvp2IwTGNoxWhIejHXNg2zACsKcXh0DV/79Cdw9M5rcOgz54UCCBuBBwZ1w/SU90SZgp3MwNnUFU2BWRlJo1FqfMgRk8Wi0ehHnn4cwUYN+zeuY337CI3MwsBR3k0UsisNknptVUehfncz+5YAi2yhnC3NqY1uT/l2zQNYJdupKx65uTL3Pq+xACxCH3cMlm86qCOz+yhsFztbNRyd/wjO72YY+TYGVobVwgMr6wqHIHlSRWhGydTY2GSByJwqVxABWDxSwawlL3bT7e0nBSzfw9gtgO4Ijuti0HaBOIUzSFDjvWC56NkFalEBK3RwlGfYgIOxBQG7zAcSRAmbStY/TeAFdKqj31UqjJdsPsiL8jsE/E7c4NJw1kIrDGAnzDXnGOcROq0Ao+5VDIY/wmAQIfWuwg9XsXriN+E59SXAus2YuDx98QgsAdZtzo5Lf/UCssMt2GylkXHjWsByXERxivGgi93ta+jvbwFZBJcCEhox6gCn0keK5eCimDOtUzgIuFM2AAs9jJsruHCbDJawLloHU/Yik5V7PiOlHpq4OPN3skKzoGnyuy7Jv4VOY9FQ3gqImdTnLINlPp8ErHkMlFK/zD0oSi8DxAwIm00RTgdZJbpWDFYmwOVOGCwTBMuKLYuO0T7ynOX/dPcnY2DsFTINoCbBVT1fpk4pJpfKUB3t+JXCoi4pTFa6cavu+S6OegdotemFpcCa+W7yerr4oXBuAbDWLsAlo2rl8K1Cmosr4bpm2e6Aweoe7IEA65HOKdjppxHQ3DxXfTupXSPjVk3nlKnCggCLzZ6BmABr5dkKgxViMNzEi1/4JOLdy3AtvpIqza+x0XIxYYVEaM9UYznXFxeAEOxJhwEZa8XcjaNIqgg/8PA9cDu+AKyNnZ5UEQ41wLKYF9X3RdlOSBhWsjM2oo35DNaADJasDZOKx1kGa9a8VoFxI963lFaO11r7txFw8T52/RGsPIBrtZBiiLRwsLVZx6VX38HZNw4FRERWhpXCw8gukNpMZyq3fhGSayCvlGUKRGZMEbv8twIyAkDJaMEWsDPvoCKQgKhrZRgMBkgtG32H2jrqGyNYXixebqMiRy0GvDBENx6jzn6ShSNkPAFgYLvy/mOykylT0C5cz0NNi93ZNJvUKVnFUVBg9dQJdE4ek83W/tWrSHd20cwtHGQWfL+ONI0Q4QaKWg33fjjEibvvgrfxD4XxW7bKuc2guDx94QgsAdZtTo5Xv/EC3GgPHpkBSWOMcLB/Hfv7Wxj0ehiNBmCKKvCZ6qJzO5chRxowG42O0h6pNZzpHTJYCVOEdhtNpggbKkUoLtwLUoRZkotOyaQIp8qvNYNlvto8gGMCTvUxVQw2YY+qj9GgsQp6bvXa1SF9N5brVgBr3qUxYIvsxsLPUCh2Z/ZQ7Fal1YtJ6ZTUA6+LDlhksHwHa+ut95AizFELFqQI5VrnqDd8afhdb9QQRxR5Owi8EDaDSEX8rgKsuQYq7WOCrIBNYUjIdhaSXqZHK4EI04XjaITO2iqi+GAyNuqiTQAnTXAXMVhrF+DMpAilofePCbDC8RYeXT0NO31eAFZRTAMs0zZJACE1OVovYxgstsoJV56DXb9bpQijEIPRdXz7s3+C0dYleGRR3EAcy2qegyxllWOlofhURd1kVtwE3C1HNFfUfgkrYxNgxQKwnnrkXvirAfa3rmF9u49GDgzdXDoqsJXVlE2DTDMFiMlgjTdUs+fZFOEEYE0MRW8FsPjJBSxXGjffVBjBjRvf1x/BLkI4Vgu5FSFHiJ0bLbz8B/8Op//yKvw4RmplqOU2hgqbwNf3B41neXtx1ihLWCrDgYz7DrZ+0toydlod0T+tsOT/eUfsEIgSGNl4c+eGtBPybB8edXsJU8S5NMzm8hIWrgC3MQsp7FxYWitjZwEXHmyM4xFSn3UdObosQKl7WB2waIMSCgdZnKN3soOn/+Fv466HH8D6+dPIsxS7F9/E1b98Ed/74pfR6B8izWqIcxtxfYD66RP4+X/6AM4/ei/SjV+DvWSwbjMiLk+/1QgsAdZtzo+r3/ss3GQHg/0tHB1uY2fvGg53NqXBK13aqcVIcrXIMTfkOx4CWfQmwd3sOuHa8GlyR/G6ZrAaZLDqbVz4yP+gRNLvArAYJEyawAAgw2C9GyCqimd5bhVgzQIjMT00vdYqY1amnm4xju+FwXrrrbduShEqIDoNlOYBrOpb83EDBheBrNnU0AR9aIDF9yWD5d0ZwCoZLAmGDEfsJWmLPQcZJlb7JUmBZqOBPDNNu6f7GKp6A2WHIJVkmtUyJlSFz8pUF1lqwxV7BmX5wGbWTMMo0bCyHaimyXJWHC4AWNna3XA9MlhseD1JEZYieyu/bQ3WNIP1PKSFZ+GrFKFFBkuzRhUtnUkRSqtDYbA0wKopgFVEgfhgffVTf4DuO6/Bcyy4QV2MOUPPFu+skuXRANP4makq0ol2r9pHEZYrRSSJNqnkeVGcYG19A8994CGEOkW4sUOAVYjRqCTHpL+h0QSaFKHyXnUzB+P1RQDrazAWJUakXgVYtqNSnYuKIMxjBniZ8+iPZnt9WLkPG2zfFaOwGtjdauPFP/kcjn/1dTTjBKnH9k9A7DqwMxbeEIjlSIQMV/edy5S5BotMnWaOJSlCGtISLA29AgENbBfYy5HtCm0PPeT4wdEW0Goi2u6j5tdgZQk8J0NSc5H1R2g12ogPenCCEOOGC4dA2wuQHUWwW3V4WQZ3/wjpiod3GimKlovOZk+AbE67i9yD9/EP4md/+5+jc/oUitCXe8Ifj9C7dBH/4Q9+H87Xv4g4DTFMbESNIYLTJ/Dxf/YQjt13BsHaP4brNJcM1m3GxOXpi0dgCbBuc3a89cPP4PrFl3Dx1VfE86qwYtR9XwSYrISj2JfUNfUg1NtwAaVIWqqqmM6R6itXQBGpLtZqhVmBtFbAdldEgxU1VnDhI//itgBW1TOJjXur4GkWSFW/8jT4UWkRc0yJ2GVPq45ZwDQPyCx+j5sHnAzGPIA1C5yqv1dF7iZglp+v8llnH5t8VtW6xRyK3WLw1cwHm3FXAFZmZ/AWiNxtOy9F7qbggGNkSuwZATzfQhyPRegeeC1s3ThEq9NG4gzLMTVaLBMw6XVkHMmnTWCpRG4wqkjFX+g5UlW3fqqD8eE2wnBNUl0mAJuqSv6eWePFAGv1bpUiJCAUkbvuY6jTa/YdACyK3MlgPbJ6Gk7yaQRzANZ0ib3WQVU0WIrBehZWCbDog7WJrz//hxhsXoTPcfIC5Ey9IkeNmhttecH5bCoIJfVL6KBBu0kfGsBNppnjRt1PmihdWJyk2Dh2HM88fh+C9RoOtq5jfaeHpmaweAcXwlLLjkrbM0xArZO+O8CqenYxXabmAZeHQvUdnLHvMPffZH6pFjjSNknmcU0DLDJjNcVgFQ3s3GjjpU9+BmtfeBntIkVEVERrEsdDLfWQWWS16L4vBJ4cBFOudESipEGxWARNUmjhEmBZCNJcROvzDpXVLrDHjqxP3Y9HP/5zeOM7f4Uz5y/IXXp4cITO/edw+eXXcfbCBey/dQ2NVgs40cDua9/HxsMPYvTqJvwHz8E76OP1f/WHuNJIYEchimM1rL69J4J2Flu4dgPn/sd/gjMffgzt9Q2E7RXRpEWH+xjt3sDXP/cCdj/xpyhQx9EoQdwYoH7uFH75v38cx+49h6D1m/DkvuI6XaDR7qDVWS/93m4zVCxPX44A9aB3auf40zl60biP/c23MOoOMDo8wvaN6xgOtsS4LouHiHuHiPuHsLMYdSlpshHrgG/SPQzC/J8LOS2yQuob6hYcr4O2M0Dc7PzYAMsAIZMKVMFl/mGmgOgYZkoFzWJeUDiup8o8ndatWKpbPWaC67uJ3GeBElMCVYF6dRqzpmgRsJpNC01NfykLV0LznELa9wFgSZBybPiB0ghZbFWTevjed1+DWzuFXnFiCrROwLBqlaJsqCagoLyCNP13AI9O6UUfo+E7+JVffha2O0K9HopFQhVg8TUYhN8LwPJBzcv7B7AmGiymCPldphkskyY212wug9WeACymCEfjfSVyv/o6PAKRgJYVNhoBXzuaapIsrGYJUtQIlqCqkiamc7zC2ZakGSl4p6v7sWMn8MFHL8BbC3GwfQ2KwWKKkKUWtrDXwlBXbRqkIhW4LYBVZasIsFgEY5o76/tywlJxo6Yqbg2Lzesr91NWh+P35bO5NhmsMbKihq3NNl7706+g8/kfom2lGIQJ4ogeah7asYeEAMqxpL0RP76kCPMCDlOusJFyXCh4UEXNiDwbw8BCmOQIWTK64GA68Go6gv1LH8Kzv/3f4Guf+RI2zt+NUe8AXncfD//8R/C15z+HR575IK791evorK5h5eHzeOtr38DZjz2Htz71LWz8wodwKs7x9X/2P+H1U7pT6NkVrF3cgev76MU5ssTFQ//Lv8C5sx/CyTN3od5YEb+s8eAQ6bCLz73wp+j/zu8irK3gcNBHXDtCePIEfum3n8Dxe88DJ38DrrsEWD+dkf0n862XAOt9HlcyVWbB6/V62LnxFo52L6J7uIth7xBR/wjZeIg8i+GAFHkigYGrWRRnGKUFaitr+MVf+Ufoxif/f/beA8qO877y/FWulzs3ck4EQYIRJEVJJEckRSrLdJixnMee2aNZT/Duju317J7js8c7O8FzfGassSfYI1uSLcvKlCxZlCiRYhYpMYEACYBAA+hG5+4XK1ft+X/1XqMBIomCZXjUdU4D3a+r67331ffqu3X/93/v+UuEcazKGXLHLf5RSwuoCuA90zunV35QF+OuAPy06HeZ2F0xOKe35cBoeZnp7H39N527AAAgAElEQVTOADfnsFE/H8CSMo50i4kP1sMPP8w111zDzp071c/y3iTf77xb14riDcBrmSP8ud5Lr/twubmh7Kdeo5YozZwCmmku8u7rK6su0OwCDJamnanB6gGbnGGQZ0xIzArFrEUqi2JW4PHvzWPd/htsHUo40dGZ9gw836dW9tCaw3jxcZxiyPqBYYpamcWmxnxscCJpk5R0Km0LI4mxMimN6BRf+Ah33bmBoeo0elJZsuo4PQY5ANDNNp4/iOlExH6C7w8y769lKvTJausQXyZb3qsKDO4BPCkf2WhpgqunBO2WYksMp4jMYjVtVOJxrn0ToBJmGlGm01psYUXzbB9YjZ19hbJ4jcUy88OcGolzgJCIW74y0c2tMgSMin6GJCbMQtzqLRiFrdhuSuYXqLfGefQLn6A5fghbyGDbVeyxI/5d1mkH8+Xsj3r/3TJ3r/zcA/jyOYozSVvINWfi4i5aLGGdB4eGuf3a7ViDFnOT4wwveBRl3uox0qcnJcKcm+6xv9KRl0e2yFsMhkYw932AzF2DQV3FEnnzh2lOPYJrWupmK298yLtLpRlCHN4tq5CzrN3InLz7uCfgT/NMQuWr0DWrVSBShJ0RmpmSRS524qJrbSKjyPGJKmN/8U3Kj7+MlfmEIlEINCIRrusxmmExMBdxbMAgqrcYKlWIrExJGAzJulTu+iEFWzpWYzq6RqdgqwzL9Y2MxDEZsyOGpYnBC0ltOY9iZJaxUC1Rv3sft/7Yj3HiwafZcc1eTjROEaQLrL5qG4e++Aib3/U2nn3+BW6tbkRfVeLwy09y3fW38PTT3+OmG29h5vUjPP7VL+EaGkeOHaEYGAz6KY3WAiXHIe0bYeR/+Wm27b2Jkf4Rlfkq4v1mu064UOfxr36VxT/+czLTpxlk+FZKaeMg9/7iVlZvvQZt4H2YKxqsy7wi/mgfbgVg/S2efxUVIyWJKKTdWCAKQuXwfuT119lz023MzUxcFGDJAuE44ieTa7GUy7YAhLOiMpZAxDILgzcI3S8AsM41TKfZrTcngFfxLbrOSy+9xO///u9z1VVX8cu//MuKaRHbgVgU3OfZpAy6fHuDYHnZL8/4Xbfb6WwGQ42PLgBL2I4fDsBqXP9rCrAYtkXbb4OV0Mk89PIa6p6Hfzxm9wabNSXpqtLxQp0F36AZx2BreGlKYLikusPAd/+Q+29Zy6h5krg4nIcInmPTjQ6eN4ru1El9Gz+ssRCsZ0KaM+zV2LKwa4kcXontc/mNRqAbpFmsOgw77boqm9iFMpE0cGQallAF3VxCwQSRMB6YLLabaNklACzR23StEXIHb/lZXDoTwtTPuwgLW7DdiMwvMV8/xiNf+Dj1E68qBkt0O+IpVbDNM0DU8huJHAK9ca725oIvAcKi58k0ZX8h70NsGgYGBrjr5utwR9wLAKwc1OVzbRnASiEYPDfAqk89gmXaubVCmijtXN6EkUsL0ixRgCpvjsntGPJNmhy6HlkqXLIbCt0tJ8a+gF8p/7kUEADXIjKLHD9V47WPP0T52y9hph6RqWOFBrEQ13pMpOv0L8ScWlsmnK0zZBcIBWxHMYZmohkGcRZjiwu/2CXYFh3XJM4iRmYDdaM4VcgYTmziICArOmRBgGVajLk61//Wh9G3bqQQGUz4LdxSCdOPyCoutYWIRVtjNmyzrTTCotdS9g2WXaLjxZiagZ2mVB2duRPHOPKNz/HCI89QbYY4JYuw4zGfmez+rX/KlmtuOC/Amv+jPwPTpxWiAFZ5Qw6wVm3bgzbw/hWA9be4Hv7P+NQrAOsKPatep8Pc9Pj3DbCU9sY4zfy8oZynDPlOWzec8ftlAOvNlvyWgNwljKvyPtI0Xn75ZT7ykY+wZcsWfvM3fxPP83JNyXlc5XP0eP4y4LmA12ndzen3vvSYAgdvBFiWadBXEwbLVEaj59NgvVkGa+HGfyI1JGy7jN/J6KuUiRfr1Aqv4/t9HIrWUGKRMi3WD49gu2XqEUwvLpCaImzvUHANxXbYT/1X7rh1N8PCgOlnBYF3LQPUezQCgmCARPMQewE/GGIxWMe41yId2IRh2ao8aAkRouieHGDZ0ogvAIuEVmNeMVhOqU+BqEiFCUn5M/csihV7lTNY7YUFLH/y3AyWEZP1QE2i/jQv0XX9uxKxP1AAK8Ct7cMobswBVlCg0TrJE3/1SdqnDiubBukilOcvWHouoTmHDYk81mvQPJcyQt6BYjbFoSvOPycS9lyr9XP73t3YQ+cHWCIA7zFYSxEvqaZE5OcDWI2pR7HM3LNMEU8CYJJIvXZhpfNOxlzkrj4Py7IFlcu7YrNyiwb1Uel2oOqRie5EZKmNLSVvo0mguRw7VeXYXzxK6dEXMLoAyw4NpNNPjGfbhk5/G9pXr6U1NslgrBNJgoHc6KQ6um2rrj9x4lfu/eUiLcciKBtUJ5u4rZCmCwOJSSfwScsuWRypkmOnWmQyDrDcIqkfUShLN20Hw8popTHVSNg5kzkjxLVsXGn8wVfzSDMcEunq1TRsTc4STHkJ9fE5BmMNzRbH/5Sm7rLr1z98QYA1/cefQDcDOsFpgHXPL25h1dZr0AdXANYlXLZXdvk+RmAFYH0fg/XD3NXrtJibPnVJAKtXIlQeOKmY7uUM1rm25S7nbwRRuZfWGeL2c5T8LgVEXQig9V6XKl2aBmNjY3z5y19WMTk/9VM/lTcAqKzlswxDl72h5QzWhWSEy/VL8n1PHL+cfVOPixO2kUfB6HK3Lmu2lAgFYBUsMi2+gJP7mysR1m/558rgsdkO6Hgpo30Wa9N5ttqfwozW8Nf2BzBiATUWtlGmESa0NA+7YpJ0XEphnQ01l4rt0PrW73HVzdsZGskoxc3uSHX9nNRP3e45zSeKVhFmM5iZaJlq1KP1nOy0SPrEBysHWLYCWCrHR63elizy4h5PRHNhFsO0KFQEYIl2R+/Gm+SeU9KFF6YaUarRXlzAiabOD7CkA0+iZqQdXwEsKTXmAvNYqaqzLsASHywBWIHqIvSjaZ752mcIZ3IfrEQ3lcjdVY0BZzK46u13Cb0eCbQ0L7recV1Epp5X9FSxzAPxt4siqtUaN2zfit5/nhKh6J5yKX3+VN2uu55L+fkAVmv6cWxdMkXlQ5dhWxLgreKIFSstZdelJoeuRYOAKmk+SNJoSdiujGiVVisHY+q1OwKKbJzMwjA8AsqMTfRz9C+/QeGR76ElHcVgOZFJpKSXEQ1DYzCyse7cy/SLr1FdFO1WpCKTRPQvc0PCwBXTLjrS/hpt6VrYMoo7Nod1fJqOlVDNTFqhT1SwKeoGfhoxHQd0OgFFQ2LGxfsNsigh0SwiafrxMwbsEiejOpmRMpQadKQjVpoXlPmuoUrGvtfCtA2O6h4lvUB/Ikyuh4WGb5TY/mv/iK3X3nheBmvijz+uAFYQikg/UwzW3b+4ldGtV2MMfmCFwfphLnI/As+1ArCu0JPsd9rMTp+/RBh3MwkFGKi7XWmpFuH8WQzW2W/v7BiZ5WAnF9Pk27kA0rnE7b39z6XRuijIytu71EIxMzOjdFfDw8PqfYRBeCH+SpVRzt7Ofg29n5eDrLO9vpaXCqUbUFiTpRKhqdNfK+MoDVaMeZ6w5zfLYM3d8mtE0iLfXFA+QplmUTR0ht39FLNBDqabsVhktGZQc13iALwgZHTVAHMdn/GTU2hZlUJpCO2p/8Rb3rKGdSMNksjOh0YxV3lnZJeKIk7awBr8ZAZLc2m3yzSSDUx4LbTadmzLwdZT5bhudl3lRZOkYgNJFcBqzM+oBbZYHSTqZQoKQO0CVTGGFJ+hONNpLM5hRKfOCbAyYbDE2DPRFcjKVOaKsG+ROr9haqqcvzCNcasSlSMAyyfzHRZb4zz5lb/Am3y9y2DJe84oyHh2NYhnlwfVZ0Qcy5dZQpxRKhYHdwFYkkcprI0wWGGotDy3770G63wMlgJYuY4yH/czNVj+4PC5NVjTj3RjrvLYJMexlet/T0+pOpLFqb1r+Ko+l13HfxVELialqsyeh5P3tH9B6qLbEXpiKW8pS/eI9RpjEwMc/OSXcL/1PYhaRJaBG5vKnV3GvKVBDZe+D76d4499j/JkQ5nBWqZ0wMprkc9BSiIAy7KwBweUBsu8egvGoQn0g2N0rIiSbuKLebJhYEcJmqnR0KEhAFhK/20P0xVnqwQ/9QmLBfS2QHWdrGyS1esU2iGpUVTASpoOQiV90CiVSyw06xy3Y7Iwoyzzxk7V56eTuVz3W/+MDVdde16ANfbHf4pphkSBRmyhANY7fnELw1uvxloBWFfoavh392WtAKwr9Nz5nY5yhT+fD9ZygFUoFNS76HURici9B5KWlwPlsa6e/tzhrV2AdT4gdb7HzydyvxjAUuSBXDRLJQWuxOZC/ldWB1Lw6ZbuznWKegDrQuyVWuvOapLtGZQuB12nUeWZIvfTJULJIpSw5yIECwSd7xB443TaOvVmgzcLsBb3/Ybybdpg+ayu2hxvRBxpBuh2BSNZBG+Sdn0/ZWuGtf0lKkaFsJkHS497E4zVI9r2ekoje1hz8Ivcf8tWRvRxwtJQF1D1wJXQBTl49sMFTGsDXjSDozssNlxa6UamQg+/f5uyabC1VJl3mnkwHZmmY0s8Cpkq0dTnBGBZFKv9SoMloTexlGzFe0sYLGGAUl39zpufw/XPD7BSsThQ7JX8rSje5WieAlhBZqksFmlQcyu35U7uXQar1Zni0S9+gsbJvItQBPfCuBVtYXFzm5Kl5o6uVYMCLksmrvlZV67l3RgrVZ5U4cNdDZaU96JQdbXdft2e8wIscTm/UInQHzg3wGrNH6TafyPFUkkxd4YyI5ZOQGHx1Cc698kSIrJbuhTndwFcvfco5VuJilly4tKkXCt6viZITFcSYGlzpHqRE6eqvPKph3Ae/i5Z1FQAqxCbxKZoxwICzcSJDYY+dA+Hv/E0/ada6HpCqoseTkp1AiLlfOVgy+zvJyi7aLs2oe0/gX3kBA07VI0GidKh6RTlxoGUaQPst+xl95238+ozL2CP9GHHEaW5NpUdW5l66ShD2zbiLc7y8l98nszvqJB1uaaJoF4AvTo3Iqz3faasDNcqYUfiU+9hRRntxOKG//OfX7BEePiPP4ptRiSBTtoFWHf9Ug6w7IEVBusKXQ7/zr6sFYB1hZ4632szO3VpDFYPYPUYrLMB1nIxe8/C4FzgQxbh7xdcnW/4Lgau5O+kDV7CXwVgie5KlTc1TX1vSzliuV37GU8kpb7TDNbZIOpCXY1SIuyVBHsga+m1LusiPKNEKFmSfwMAa+GanyZZ/BzrnIihvj6Oty2OzM+yuf9WYv8pTjVeJYpbhKFHwamgIWUjKSFFIt3C1z06uoVW2MbW8UO8/+6fo0+8saqtLsASoC3gqsdkabS9aQqFLXSiSWytwPyiSTvbxIxYG1R25EajeqpCkxXb2Q17lhKYsD+2FlPvMlil6iBB145AOUx1A5+lizCQiJNUp1mfxzxPiVAYrCWAlaRoaYSWtdH0NqkW46cOosAOEw238laMoojc8xJhqz2jRO6t8cM4lobpFhWBZKv8xBxgLe8gXDrHklu3TMu0fC5Eocyp3FFXmCsl1o9TxarevGcHxsC5S4RnA6zlIncJMj4fwJqePojWdxsjI2LVIexpHrosoE8+C3GULd14SLC7vG5hqwuui2WI6DxvElmKtelqsvDK6NYcWrxAIV3ANU+imTonJ8u88unHsL7xHAjAMg3cxFQaqYwQ3XRJOzGDP3Mvh77+JKtmAlU29xIfTZM6orzKNHdyF+F9rZ+oWiLZtAb2H6c6McO8E6j2BjFt1aNcRRmmCS3bQnvnrbz353+Bp//bZ9iweyde0iJsTLHxztt59OMPcu3738H48y9w9L//pSqZWmnuSyZHUbIBHQLxE8wSJnVfecyLPiyyEsw4xU8c3vr//CZrtu8+L4N16I8/irMCsK7QVe9/vpe1ArCu0HN6sRJhGMZEcUfpVUpuFdtwCEIPZY2Tlc9YRE7LqPJEutObLEanf2pZUprJcAwLXeJ7glgJ5nXbwgh97G6LeBhHvdU3717MUky1utmIRFdyGV3bVBfiJJI74HPHaOSM2pnO2suBn3q1vbTZ7stcAk/LyplnA6xcptzb8s6w3iYu7zmwOi2mPl1aFJ2HZEtKB1eqfIj6KyWKjokYjZrnMRqVBd213XzR6fot5e30OpZuEKUxBcNROqamljBqFPn0tx/mxPqqKtkJXycaEgF/Ul7TLFsUJehai0gM2zNhZXTFcJDGWK5F0wjRmwaa2YebOmyebfMTH3wXiTdLuSYMVp6/J+U9walhKOaZUNJcgrgAjo9uhrT8IWa9NUz4Cd7IJkpByoCspW4+N2qiEYp1PF20fVIiDGlK2c80ccv9SuSeqNa7ROnWBPfG8nyqkzBDjEatLsAyki9TUeNuExIoEJUkupojYginpT561qRcSgmDNlFSJvaLRLqDVbkZrbgOt5yRdQosNk/yyOc/rmwaXFvHdAq5ya+Yulq5TYkK2u5+LZXvlpnL9uZaD2gLkFM2ByqWJVB6PPHBGhwc5rbrd+EM2KqLcGTeo5QmtHWxUzBUTl/Pr6yndcuPLTYNGt7ACMaN7yMrrMHUGsR6ic7CYcZPPI9vXM3Q4KAaT3nNoXQvpime5+P5Ac1GU72Gb3/721yzZw+FYoFqtUqpVFY3IVJys2xLlQt7EUtmYhEkPjoe/e4ig/2nFAibmlrPoc98i/grT2DoAaGl44SmyhckDVSkl7CVesEhikJ0+SzkLhFKRJ5JA4EYKEtXobi5Oxa+Jc7uGqaUArss21Ioqmqq0DGjlDnHYc2v/xKb33kXjWdep29khMXIw/Q9RkZGaO4/hrdjGKcTsfDYCzTKGmUvoGIXaIfyWiUDUSNse2RpxBf/5I9Ihh36JxcZTkzqZNQLZe793/9Xhndfx8iw2DTU1PVMwOnJEyf4zjPPMPm7/xarqFNvWZilMqXVFe7+pQ2M7rwKvf+DKxqsK3Q9/Lv6slYA1hV65i4GsOSOUpgNod9dq6juMOWiaNmifRGdTdffqptbdq63eTbLZOsWSRjjGCaudCKqjnNd6R9Ea0PXl0pKEsoHSQGRTHUKGbLGiklh1ynbkt93v++ZMF5sqJcDJfl+SdJyrlzBLnOyBKOW7bMcYJ0NvnoAq7e4LvfDEu1ObiMmLEKKOKn3lwsUHesiAEuc3PNusOXhvMpuwhZf9Ew5/cvxm3rCCA5/9vBfcXStRWplaux68ZHyttSXkiOZKtBZvJHiOFLB4lEUqNb9NFykz7XxzUTWRlaNw8/d/wuUy6MY7qzS9PQ6AAW4xbGYZ+ZeX6beRxzVsayIlPVMLA4zE2VQ2wpFhwHDwogDTuodvILBqtihoNy8E2xiWgKwDBNHidxFJG0oh295SiklKUCXidg9pTM/i+tNsmNgFXr8ZcoyqTJHAaw4C1V+nDLENEWc7RMFC+iGpxZ80+gj9gsEqYlVuUkBLKcUkXWKdPxpHv7cn7A4dhBTYn3cgpovriki8K4bugJZeRl66UaiG/x8NriSn6X7Ueaq6PAk5FnYuzhNGR4a4bbrrsIekLDncUbncx+sNw2wjBKd+cOcHPsegXk1gwKwuhYLAgZygOXhBxGNRkP9/NBDD7Fv3z51Q9LX10exWFRCePkSoLU8NsfKdIJErBV8+pw6Q/2n1JyamtrIwU89RPhXjyr/Pd/UFMCSEiFZDrC6FvJqzkrZVnR1SmgvXZWmrpoyki7AkjqyuLkLS2edpx+lk0VKpN6plLj2X/wC6fo1rNPKzDcauIM1pccSBjvzAjpW7hxf9BMWtYyGnFPJ7ZTjWzYlp4Alc6vRYPrph/jup75IYCaEzTZlp4+xqss7fu5nqW3coo4pYyO2Nb3xHB8fZ/9H/wva5BR9SRXPzDC39fPWvz/Ktq170Vc9gLHig3Wxy/TK77+PEVgBWN/HYP0wd70YwIrEJDLMk+hVx5FiiaSdW6543lL3kQJRXeIqz5RT0CsHL0vEUv6NKWaCvvjc5FoQ8ebRBDQlEaluqZKJEEdyTGEt5KInC7kE3oouSJlFygJuGOquWy7QArRkYX4z29karDPAUpfBOhuUyfOcyWCdqcM6G2CdIXJfDrBkuVEMVlHpei7MYJ0GWGdH5Uh5IxaDTiP3MqrrCaNagc8//gjHVxlkUn7Jm8jUJv+lYvIp5Q+9RJoJk9ImSQMK4jsVix7GoKDX0FObmThRi+22dsQDd96GU8xwDbcb3ZIp5iLNDBUILdKeyIlImiYVS0xHhcEaYVF8sBoe1DZRjERUbKINlHBEs9QR8butNDVaHOHqSZfBsnBKNcJMHPW7/k9CRAmYk/xAETlnGa3mIlYyowCWFn2JitIT5QxWkvnoiWB4kzhKiNIQzYg5OXmUVnuRnZt3oUVlggjsyo0Y1Q1YbkjmlZiZP8xjX/pzWuOHFMDSujYNomlTpqhLZUDxjDo9+3rjrNi9XmROV+sXiiedeC2VOyw2Zb5bhHGiAM3bb7qum0X4JgBW/wjGTWcyWO25Q4yfEIC1h6GhoaVYJQlwl7KYAKwwShCzYgFP0mV7xx13KBNe2V9KhecDWNJDKeDWJKbm1BmonVKlvdmpDbz86b8m+qtvo+shgUnOYKn8xkDNEdWtp0qG+edGNHXyCRY2KzN1BaQFQQsQkhpyIAxWkmGKpcY5NtExynHaacaCmLmmMGIViOst3FqFRhoj4y5usVqU4AgLHsWULZG8h3iiI7Ns9ZzCZJliCxGGHDQ7DLdSIsckG+zDGhnlJ/+3X6Nv1RoWQwlTz5tnZDxlExAqYGtm4jiP/cffRzt4itgMiDeVeO+Hr2XtyE6y0fdjmMWVqJw3c7Fe+ZtzjsAKwLpCJ8bFAJaW6XTaEudiIxnT6OJGJAJZAyPLI2/UIpOH2OWLt1wwl3lg9d56DrY0kFKYdIPppiq3RKF0C4nfDtjKFFVKhnlHmrBluVO5CG57pRX5vYQkSxu9NGPbWNK1lZzly7RszM9mmIysgZWcohw9Rcu6jUhfTaKV3xj6vIzBOl+J8Fzg62wNWm+fnDETBksyIfMSoWlq9AmDZUvW2SWUCA0BpnmpR13gVZafrrqgHOluMzTm4pDByOILj32bQ+WEpC56qS4G7pZD1eKmpRhORME1cbSQQtZmuGizqmgrgfGkZtFJBxnXBvBCjY0zTX7m3jsoV4QNKuWeVF32JlEMlpQIMzq6T00bQYs6xFZIm7VM1QepezFapQ+GB/GDlHIrY8gqEusBQeKR6eJZnilj1HZdWCbxwaoRSMecEuUIhSlidQHfealTSoTtxRZ2tLAEsJYYLAGOmYewLeKp1Or4Koal2F/mye8+xfTsKW6/7kZKxgChRLFUb8SqbEAXjU9UJYgml2wapHQt7Kq08YsGS5i6/Bx0byi6/8s5PttbTddi+sqzVMohtX6oliNst0AWd2j7FrPz0GrbbF03iFe46ftmsIwEvP4RzJvfT+auxdTqRFqRHsAKrWuWAJYAKWGwcoDlq6BpAVQypz7/+c/zzne+U3Xbrl69eglcnYvBkhuaNNNxmaffOELNPoCdnGSxcxWvfvso9S8fxF/I8BXAslSJUBM2Ue6DjLxrr5chqHXHTE5vIuVBYQPTHGDJ91K6k++t82URRmHeX1EpMbvQpDI4QDtqK0lBORJDDQNfIp9SAy+NKBo2ScsndnV0v0VUcTCCiAI6c6lP4GgUMZkRzZVoyDoaA7dcz95//DP0VYZIWhF60VVjmDcMCCMp3+dGrbF8NsYO8NXf+0MaJw9TXVvm7/3DHYzsuAG9/92YemEFYF2ha+LfxZe1ArCu0LN2MYAld3l+O6MoZQK7ja41VGlPSwtkmQhAc9C0VGZb4kdOP9ajsXr7mJbE70gtyFIiVSk/GobolSKV8qr8oRRAy8sHQr1LOUbCYmUz9FT5+ASJRiShqXa/uiPWsgs4smcZfcGDFPUp3GxSPZ/ujGImk0T6KFkwSZya+KymlW2mad+Za6jOKhH2AOTFGCwlEupubyxJ6stKhOKMTw6wpESoie7k3F2EIBosZ+ki3ivXKINI0VZJ/U+14Vv4tkl/x+STX/0azxttsrjrlt4d11zzIv5gGtdu6HDfBpMhN8V011GubsUtjIC0tsc+zfpR/PYxJpsh+18Juf/+D9PXVyQS7YywYIawN1LuRIEUAVgSYGiFFUwtpmV7NBkl8NbQmW+DE1FcDDHnIrShQcLVg7SVH5YIqgXFZzhaQrsuRqMmTqlKKAakSYCRiYYqZ1Gl1BZLiVCDRtNTuqoeg1VW+jebMBMNVqg0SpmEnUtYuoB6C77++KOEic8N23ewqrZO+aGVajdglteTGh2MuI+Of2rJpsE28rBnYVMlRkXvMljKmLPrUNHTHi5nsAarU+ze1aE2sgZr6A6wV+VfRjmfIeEkhFOk/jjJ3LfpBDWOj/cxOMsllwiXAywKa/OoHK1Ia/ZVpcGKnb2qRNgD5r0SoQArKREKkyVO75/97Gd597vfzcTEBGvWrLkAg5UxmHyVEfN5BTBMdwSzuCb/DJo1goWjBBOvkrYnmD0Zsf/TOvXFApqcjzT3PesBrB6DJaBU6SlV2LOGKXNUXPd1CEX/lkjq0bkZrFhLVAlSLCBW79jBpj27eemVlxgdHcbshLSTiL4t65l64RDlqzaxeHicNXYFb10f8fFZBnZs5MRjz6G9PomnJ/hajOsnHHM8NKvI0Nad7PnAeyju3kaGiS0tp9KkEASYwoLJ/E/Ed6sXxF1FM+bxT57i8T/9KFZrjrt/aQuFPXsp9r0PSzSHK2HPV+iq+HfvZa0ArCv0nF0MYCWkhC2wBNA0XiXsvI64YRXNfhJ97gzmqoetlBT3rOvgch1WkUCVJTJcMk1KfjmLI03XYaZj2QVlMigLWalQpCmOaGMAACAASURBVNP21MVLd2TfRInBBR4seBmVVVdRHt1OrNl5N9o5Nic+zFDyFUrFEmZlKxR2g1l9457xIrRfJGododWBGf0+Am3DEiu3/A9UV9jZb3K5XcMygLUclOUHE4AlwETcsU+XCCV+5cIAK8axTmuwlOljt4tN8hQ12yAKZKHUiSyLoZbNZ7/2MM+mdTXGgktkUVOZc5nGoBPyzl0xN27bwPDad0Jl34VnaetFGie/hiW+UiPXkiWbZTnsAixhw3LgqHRdYrkQVUlTj47rEWYjBMddvFdPsjB3iIEFH3fGoz5QJb7rFgo330ymVdBCAYtZrsGqdzVY5VyDlSpwJR2AsohJSTQXuMtXY6GBHs6xXTRY4Zcoy9lJHYLMV95iemKoSCTDtOnEIQuBx4MPfx2rYLFtzRp2r9+FpWlU+25AL60h1toY2SDNxkke/fzH8qgcwfhOQY15wVrmgyUC92UsVu9zUHI7XLWjydrNGyhv/klwN13aVWDxYbzjn8V7vYpeX3tJGizp9vT6c5uGHsAKtQKtmdeYOPk8iQCsc5QIOx1PidzFukTAlwCs97znPYiOaO3atecEWFVeYa35dUpiGNv/lhwsnm+Tz0HjMRa++0le/tI8R54QDz2RFwjI6oJ+ZZ2Rs37CYIm+MhG2SR4RUCwuWY6hwJWUEM+12QJsgpgFMrb/5Ht4699/gK9+5ots3r0Lr90g9Dps3LeXb33mK7z1A+/mhYefZH3fCJW9mzj2rW+y+fbree1TX6X50LMEWYRRsjHrAc+XEob71rD+gfcwsHMXZaPAnMTvWAamZiuA1dO1KXuObhC2kRRISh5+s4P32quc+M7j3Pn+CsNXX4vR9z4Vjr0CsC7t47Cy18VHYAVgXXyM/lb2uBDAEjY+SCIyz8RJfBYnnyRsvEy/bbKqtgFpfz+7b6/XjacE51336nyf03tmWqi0VplRYrEesrDYoOg6DA3WsJCLFywuLCrKfWRoiIXZeTrtNrXhATRLFjcTz4s4OtlhdPtbGNh0A51UjBJzX67eZiVTVOLH6dNfwRm+G8rXXfoYN58hmP46M8lN1M2/R4owdmde3HsA6+zH1c9nAawzwJnolLraEgGRSyVCR4Juo/MyWMLaOZa9JHLvWQQoJkuYPVe6AkV0nOGlGZuzIV44dJTJikHZz0soqvSi6WwsvcymwQblDT8BtTsufVxkz8ZTxHMPkhrrCEtvy53ARbesBNTCPhoEWYDllZQGJyr4hI0Si4/NM/HlJ3CSWVxHBM0xjU4C63fSf/8HiG+4mVR8phJxcu92EUojREW6CIXdk8KrLMZdnVcqRqPih5XSXpzHjaYVwNLCB5XIXTRY8joSaedPcgd2xUqaJlatwic+/1kWO02GS0X27b6JimvTP3AzZjkHWLY2Sqs5wbc+9zHVRehYuopgkYktJULxulreRZg7TeTzvFZYYN/NKf07PgjVt3x/4yt7h1MkJ/+S5MSrzBzfdtEuwnMCLAo0Z19l4sQLpO5pgNUrEQozLAxWx5NYo0CxMJ/73OcUwDoXg1Wym6wxvslgYQF31b1Q2HHp7ytpE574PDPPPcTrj83z6lODeZOHuhmTsq+4cYGuQHOqNFii0ZSAa/k5tk0VB3Q+BktuBJ1EZy7JuOpf/gp7P/geJh7fj1WrkpkZ9uwC/Vdv5cWXX+Gazbt4/aXXGNmyCaPmMvPaq9jXbKDxxEsU9p+kXkhJ+uRm4DjPPfUk2g1Xs+b6m/ATI88tzBICCa1WXbe5SWvPhkMAlly3DMMhTJsKSGV+k3BujH03Ntm5YTvRyAPoKyL3S587K3tedARWANZFh+hvZ4cLAyxp547JgpBIYkLGn8JtvU5poMbqgUH0WG5C81w1U8V95L40tmMz12xh1jbQTk0KRgc7nMDVI+LEJNMNhjtFJiouXvMU32rcRC20Ge17nRuLkyy6c9T325S+t8CqOzImnS3MH3WplOYw1pSU2NRsn2LiyCTV7fdQ2HIDsQjve0Y93aEcDf4H/c4k2toP5+XI73dLO6Qn/xMzwXamzZ9UbFMPQMr/OazpknXLwFcu3D1drjwbgMlfqPw7yVnTsjwqp1zAlS45Q6JySuc0Gk2yEMss4dpQKkDLM4ktE5Fyl0xbmVD2GC15DUW5yMcJqdxtd7v9ZBF1szGG3DGsdR8Ge+T7HZV8/6RFOv77BMZ60uKe/LGe6abowdIWWmEQIxXNko8/X2DhwReZ+e6TOIJETjUorhpk1vdohja12++n9vO/SMeyMfUUR09YnJ1CN01KtUFVIlTkhSY+VnnpOJJOL/W/RmdxDiecYFvfaBdgyUnIGaxE17Fi8UuaoW0kLPg2jjHAgVOv8fiRp1g95LBnYBvrKqNU+27BGlhLlFQwNI1WfUIZjTbHDyubBsspqnkgIdWOlAy7Ng35e++WXY2Yt++bYnTvz0Llljc3vt2/So98hIWXjhK1Ny3ZNOS/6jnFq4FHj1NCyXi8+T6yUj+IbYnp0Fk4yNFDL6JXr1Mlwp5nlwixBQi02x3FYAnQEoG2MFj33Xcfc3NzypdLvO96QvfN9oOs75tFW/erb/491R9l5sn/zl//XodW/fRNl4B+mbtGKu+rO526XTO5VlAK2uKSlud5qs/dsvudJHZJzBpzRYs7/9mvUNy1hVSzaHg+FbeI0fbQRLgeRdjSCR2GmK6Ti+yjmFRE7F6AEcaKPRMBftBo8frBVzD6a1SqfbhugVK5rOQShiWgKuX5559nYX5B3T+uWb2G3VfvVmMcer4yLvXaIV5nEeJ5+kuLrB4sYK29G8NY0WC9+Um08pdnj8AKwLpC58RFS4Ry8x908KS8dOIJCo1jOIN9jPZVsZnCdCt0UoPJeY9OpGPYRXTTxrQ3UBjcznwzhNYJKsERVlVzYXtq+ww1TMZKBq7Z4YnkfiqeiZs9jVZ/hdXDNZrNrZTaRfSFr7JQ2Ik+cguD2XGeePYFTiUa77ptmM7UcdKhW+nbeZtq6zaUCjrfKsE3GXUPYq39+R945MPjf8h4cBNN85YzWCwpVZ2+2J/Fbp2lB1sOskS3FEt9SwGsPFal1gVYqUTlZOcDWBGlYoWgs6hy/ILUotw/pFywlV5lmav4cvNL5dFkdDs4tQ4jPIqz4cPgSonvB9jCadIT/x6/cg+ZOaKAR49Vc/SYRmaRdjJMKyNq93P0U08xqHU48OzzrJ2JsbyYSSuhobtU3vdjDP3yPyLBVAJ30WApgGWYFGuDxJqJ0jdLk4DSV0k3oOQHShahTkt8sMJJtvVLifBBSj0GSwTLEhMdpJSkxNjXz8uH53jsq89z7wM/zr/++H9i9caId+7dx9WjeymUN5OWKljmLmAcv9ngm90SobJpkBKhruFaJoiH07LomJ7X2rW7ptj1lndiDL/7Bxjc7p/GC0T7f5v6oSFST/yWetvpKB4F9RXA2oJx871k5RpaqJGYFp3FAxw+8AJa5VoFmHrzQsCV3Bi1Wm2iOKHVai0BrHvvvZf5+fklgCUga9R+kR0Dr+Ju+sc/+HuqP0Zj/DGm4pw5Vf5X3bmrStnnKL3LftLIcably2nvOcdvYic+c2FAec0okW5gaBaZFxGnUmLM53+vm3fp+65x7fImlB77LgBKgGj+N9K5KtrP3N9OzUNTV+MkwFS54qMp77B2u6XKlbkuMcHQI0puSslJGB4sQd8voGuVlRLhDz6TVo7QHYEVgHWFToWLASyJFxGA1RGRyYkncOtHsQf7GKlVKOkJ7bTIK6d8vvzYflqRQ7VvGNcpshCNU6ltIGjHDFst9q5NuGF7jaINbS2ir1nkhB1TdnS+E95CObAxoucpVvPutwPHHLa89e1UDn+VdLbAzNarSTqH6UwVSfu3Ug6/TvvUd9h8/c9grdpLK+jg2CU1yk58hLXJH+Fs/DCYAz/4yIcT+Mf+gGPGrxJop/UmPyjAkrBsWUxyBquodB2JAKzziNzFWbrsmoSdNn0CJIyE0AvQzAK6LXxapliA5aVDtXBJOasLsIZ4isqqt0Ht7T/4uMgRms8Sz30Nr3J/vlh2NWHCJrZE6x4mOEVoBCMc/cqrqqtwczPktaeew55r0y5qcKyJ8Q8eoPAbv4oeWZQVy5BQn51WZd9idYBYF1VWrllTRpPK/ypR7uuSR9hcWMCMJtnevxotepBSlpLEJkHqkzkJjuGQzkd4ps5jzz2JP93mqr13Mm1ZvHbqVa4a3kLV8Nm15b1ERorlmJgUmJo8xGNf+iSN8deEQ8ttGjQoSLxKN4twOZhdNzLHbXduorL71y/P+MpR2i8QvPw/aBxZR5pIE4CCG8vAgo4RZwSDmzFuOhNgtRdeUQDL7Lv+DJsGAQ7y1W63lR5yOcCSLsKFhQUFsIS9GijWub76cUpbfxXs1ZflfaWnPkq70Sa0umX7LvuXWrk261ybGLKeq2NX9o2lu9mVsHCTTqNJ0XDR/IiyXaTZaRO7eRlv+ZeApNyPTCKDpJlGfpaMyO7zKFCVU9T53+X5kTmTnZFkufeVAD/P91SZVRoFlDVHKIa5IviPMK0U0Vca6JSLFZx1v4xhrACsyzKRVg6SX3ezN9ZJVobmChiBi5UIoyAhDTv44qR48kkKjTGcwZoCWJYW0qTCWNPiS4+8SMM30IVFimJiJ8CgjObB9tU19u0ZZOfGEllUJ5Zw43iIKa1F4qc8PTNMMbGp2rNsWiOmkfPEJ8tktQGmmk+xrl7iZGbh9ddJ9O3o/XtY536HYPop+jd9gL6tdyh9kbBCokFa5/97yqvugPLeyzfCjaeoT36HMeufL13kfxCAdbpEeCaDdSGAJT4+tWKGbVUZX7AZqPkUgzbYfSSOLiolddfcKxOeXvhRDFY1fpaBSoqx6bcu37jI+jP+HwnDDkHl3iWAlQYZWrGALeaxeod6uob0uMWBgy/THh/j6v5VdB7+Hk83xljftgluvJH1P/3TFLbuUQJ5S4tV2LMArEKln0x3iBUjIAxWvggKM5EDLI1OfR4nyhks/C/gJjFpIkqukEDr4BhFilGRmXCah5/+FPfeupcwrvD8eEzfqmuZO3WSsj7Eri3XMyCltHgjqXmcsNPima9/hmBmTIncEZPcJFZGo9nyTM1uvuBtN5xg7U3/8PvT+13C2UgP/w715wNCb/j8AGtgE/pN90Klb4nBas3v58jBF7EHblQAq8eySRanfLUEYIU50BIrhl6JcHFxUQEseezmwc+yeu1GGHzfJbzSS9wlaRGP/S519pAYEuGTg5hUsibPw2D13O97z7B8SYkindCHgu0qm5diqcBMYxGr5CK1ZVdhqC7AUkCq930XUPU6lrtAqsdaaZKM2WWuZM4pgNXdJwh99XkTgJZb1cg1SCT5UnYUhtrDKoTYBY1isQZJAdfuw1xzz0qJ8BKnycpulzYCKwDr0sbph77XxRgs5ZgdCMDSyARg1Y9i9VcZrlWwTZfZZsScb/LCwTHSTO7SNBwdfDNFCzIlPF090s+atVVqNYMs6pDoHQpJDV9r4Hkmh+d1bEyqTkwYjrFhcBB7yuTQ4UOM3DRCUSsx9r0xaqsdjlJhKixx+w6dYPowhbV3U9n0dpQzgKlhJRNs4E+xN/7Tyz6W/pF/zRHtV0m0Wn7sC3lkXaBEKFj1jSXColq0LwSwgjCjrxRQ9/v45KMzXL8r4b6tI0RGmUU8St34HLnoi35IwEnPp0kA1gDfZWD9PVC58fKOTecA4fSDeKV3dJ9PJ40zNMfFCENirUNTW0d20qbZWqB+6jhrtm7mxAv7SYo6zf/y14R9qxh54INU734XWrWigqBbC3PKfsOt1Eh0MSEVvZ/4iHUBlsTkiFWHAlhzFMJTbO0bIel8Dlc5a1skRkJsBBipgd6CJw4+RysdZ9QxmVuE+azKNVffwly9g6YnXL3pPlYNrSKKhK9KifxJnvrrv8SbPoqQK5oArDShYEsXoXSznha2G3rCXW89Tu3G/3x5x1eOVn+ExmMP4s1vvCDA0m68B63ar/L5YtOiOfsih155EWfwRgWYeiW20xqsnMFaDrB6DFZuNOpw1+h/pnLVb785HeMFRiKd+nN1/fCt7fk4Cn5VzSHn7hTUlASgW+rLEdnS0XUBvGJYLKVPOfd6hp/GEjGJqRkY4kqrGKk8dDsvA3aZKNX2mscQ9R7rGaCK11lu13I2uyXgXsTs0p0a5UZoWR6Xo8Y4kVnaxC1Gyj+wXO4jTSV2aIDyqvevROVc/k/Ij/QRVwDWFXr6LwawojDtarA00uOP49Zfx6hVGKqWcAzRb6Q4pbLyRNJtl0i6fpKM0ClQJqGYeMol3JMoC2ljlgXS1Eh9iZiQDLw+QkW5S+eYTlLK0Bd9XDEhJaAj5clSBfdEir3oke1aRauiU2i2mD86S/+et2FvvJkwcRTDUAqfZm3pEMboj132EY8mPsZYZx8dY/cPDLCk3CENAWeXCGMtOm+JMI1tLH2Wh77b4pHpXdxxU4sPbXFV40Dd8pUxYq9E13OYXg6w1hqPUtzyT8HOGYPLtqUdkqO/TbPyE0taGskyjEwXO9YwnYxmNMLYw4cY7rcxB6voiY7faLPQnOfQH3yOgTXbKN15J4W3vwNneEhpzDoNEQ/r2MUKiTj8K1ArMCtfGEWTJeyVeFs1FuYxw2nFYGXe53GiSDFY0jSQWQluZtKeXeDxV18m0E28Uz61wfX0r9tIfOoUJ1qzZG6Zt+17HyMDQxQLm/H1KVqzszz6xY9TP/kappiyWq4quUrJR7Id83icPPC5r9LizruHKF/1Ly/b0C4dyDuC/9xHqB/t6ebOUSIc2IR2491o1YElgNWYeYHDB17EHbpZidx7AKunwWqLD5YfKpG7lAOli1A0WCJyF4A1VFrktvVP5PPmcm+Np1iceIqmsW+pQUD0dedNFO25v/TAUO/1ZBmhkRJqCbZpEnuB0qQVXVeV0OU+KDKUq96ZJcIea9YtCZ5ZPsz3F2mVYta6rGmaCDjLS4gSNi65nfKYjGdPryW+WJEvTS5tyiVJokgpl6skmYvj9lEaXckivNxT6Uf9eCsA6wqdARcDWFmqk4rIXXxmTjyOs3gUs6/MULWMPhdhGCmOMEcll8B0aGYm9TBlPiqwrgyjdpM4aRCJcaAujIZGZktJwmGg0qbdruE6njJ8FM2L6hSTNrmsyfFDL1LrW0vBGOLYs+MkkxnDN5SpXGvjNvt59btzVK7bSXn3TYRxVXnoDAZ/ycjI0A/cvXXO07X4TU5MJyxY77wMAKvXRdgrEeYM1oUAVhLYFAsN/u2fH6Sx49fYu+UlfmFVCy3RaBXEhf10dEtPfN0DWBK6u8F5EmfHv/kbmYnp2P9H07qezBrKdWBZh9AsY0RiwpjiB/1MPvQyWucUA2s3M3nkFAPbNnL8hZeZ+PKTOJu3o33ovZTX71T6IlfP8Np1ZSlhumVipXcSrYGE6SjNAWISIuxVlOl4UUrZjdk1vA4teBAnDolDg0gLldO8E+kk4QyvNScJrQFWFTZy6Pgh5ppttjW30umzePb1F7jv7g+xY9sG1ZJPMSZa6PCtL+Rhz7awIXZBkSiu5EFmuZC5p3tbNzLJW959D8bIZSyl9c5WGhA//y+Y23/VeRksXwDWDXejV/sxEpNIIpOmBWC9QGF4H/39/aq0Kl9SHpT/pYvQD0Llg1Uul5WTu3QRinhbANnGykFu2hljjnzg8s+b4CSdY/+Nae2uXMAuDu5vtNBb9ry5IOqNwex5TmEi2r1ykZbXUVYhpvhoRaKF0gnSbldvV091+jg5kMrZLQFKAp7yMZItJ6Zys+MeKO2NYSaRV3F+3OXieQFaYZigayEDFQvbFoBVQvZ33Arm6I9jGqUVkfvln1E/skdcAVhX6Km/MMCCNAqIJMA3CfFPfQe7dYy+UpXEN4gOHME2TKqjVRYaMyzOZyyuuY1v92+lHtv87Cada/QD+Ok0UVom9Yr4SUpwfILjCzOMXj3AunUbqKYBehgqk1G5KOoliwX/FHOzNoa7BseepjlTwNE3MN9+mW07Sxhewv79E6y6/nYKW/YRJC7CcawL/j2Vde8HZ+3lH/H2SyycepaT5q+cAbDOJS9Mej5YXW3O8heTl7ik485UQEEE6JVyUfksXVDkLoLxAvyHP3qZ8Vv/CfcMHOEnNs4SJhG4BUwVJdSNzzH0pY4xee6yfow1lRnMLf/35R8XWWBO/gfaUYWoeINalPQkInI0/Gw9816CFg7jjJ8iGHuJ9avXc3z2GBtNkwPf3c+p702Qbbka493voDiyTpU2TU0W0lgBrEyzVCyOMFd5q34v9jJ/RJV2NJ2iazLo2BC9iB6Ok0mwsMQ5CdMgpq6Oy7GJo5z05qiVihx9fZIXT7zG1vpOzJrNkaDO33/vz7Nl406amsnmaplT0xM8+oU/ozUhPlgGpuOqUpDSYksYebcsK/9fu+MYu99yB4x86G9kjOOX/g8W9/cRh2KSK6WrvEomX+IPFQxsRrvpHvTKAEZsEBkGi9PPc+TgS7hD+xSAOXDggMo8FFH78NAwrx8bIzNsfM9jx7YtfOPrD3HfO+9h8tQpNqxfx97+B9myeRMMvf9v5D2Fh/4VY60bcEsDKhUgkEB3PVU3G20/RLMKqiwrXK/kSApaljkuIEeTbEjJKxXzWfmVzH/TyDMHRdKgysm5dYlinlRpUMqB3Y+vSg3vusUr3xVDZZ+Kn7yEcAsbFmWdJdG7AlHdrkMFuLJcjycdhDLnUylJxqFy9Y9CA9OIGewzsK2YoorVyQGWs/ofYIqL/4qT+9/InPpRPOgKwLpCz/rFGKw0jYjEeTlo4k08g9U6xKpilU5dp/P5/QysWouxrp9nX32OucWM+Jaf4strriFsjvHr1xS4rXSAxFwgTGukHYvAiDn0588z5TXYfPceNmwdxekEuBL+6tokukMrauNbbZqdDZSqG6kHTxO1hhgpbWVm4mnW9mkUjYBDY5OUN+2jvPEWdLePLA5ZF/wulXXvBWfd5R9xBbCeY9zKAdZyL9GzQVYiF+/udvbvVIabOFdrJpJuI5qscqWAbRkom4bzdBFGYYDhGvzXj77Ga7f+PB8sn+Q9W6doxQGWXcXsZkAuX/TFUkAWIUevs6F6DHvLb17+cZG1bfwPaaarSKx83IuaS0fvMJ9s5fV5iUcZZciMKLQnqcnCWUkYmlvg2bHX2f/6HNnmnbjXXsWuyjA1FXqZAyn5RwVIp3lzmYzVshCmpfcizf0CtWwiiCZIo2NARwmLTYrMe00St0q79QqHGi9y49UPKID0e5/+ElHTwLGgk8JP3fshrtl8E4VSDX2+QSup883PfYz68YMq7Fmc3E3dUE7u0v25vGNzdGCWt9yzF2fjD24N8oaTFM0Rfu+3mT+4TbnY56xJ7//TAEtE7loXYIW6QX3meaXBKo7eol7rM888w759+yiVStTrdf7yM59lw9adLMzNsvuqq3jskYd59/33Mjk5yZZNG9lY/g7X7x6Fvrsu/7xJGviHfofp7D6iOFAaykhziMMQS5PkAbHOd1VWogB2U36UDE4Rkyc5cyTAWRCTzA8JAF/+mevZKeQ0lMyj5AymKe8WlJJziHxexTlF/Lbyz6SmopOiJC/F9hgtOX6PwZK0HKHchLEyJCtVpBFhpMyAPXm9mk9fn4ZjxYodhALFYj/W8I9hrDBYl38+/QgfcQVgXaEn/2JdhIH4YEmsiz9HeOo57MZhVpdKpIHJax95hqEt2wmGKzx18FmaoYZz8zv5dt9aqmHCP7ymn739k1DwSIwiZizZdx5P/u6X0SslbnjgLqqrasReW3VktbU8gw69TebCwVc9BofXkehHmDqeMH3KoFJOuXrrKK4RcvDoCYZ23EZ5w3VkZkWujnmJcHgQqrde/hFffJiTMxmL9n1/KwDL89qYrsmffGKMA/t+hve6R/nAjjkaiQRiFxEr1eUarNNASzRCGlsK36Cw83dAgmYv85Yc+U0W3XeBLkFKsuAXiLQAX9vFa/WA2bCm2LeSGVGVBTRuU5lv8qoZcigJiCVgulxiZ8enKnHMWqxE5nk5SEpH4pAdKSHzcs+i3ttIhM0wdGzxqtJbmEYTS4ULFwn9jLq+yNGZSUbda3ni1W/xjvdYLI67fOWbKbsqVV47coCoGXHPe/4Bt97+LuIAAjvDm53gkS98nPrxA6p70ZAsSMOk5Jh59lwv7FzTqJRC7rvPoe+6//cyjy7QeoHOMxLZc5bIvdtoYabCYOVdhGcDrNf2P489eJMat2effZZdu3YpcbZYCjz73Hcp9w0yPT3FNVdfzbNPP8n9993L2NgxVo+MMFI5xb7NY7jr/wZAY+cV5g5/hkXjbQSBp0pzsZmX6CzDwHVcVYIT0bplGohcIVH+cbnwXFgpYbQkC1GmSaxSpE9vy8t2y4FRDk67ZT8pB5oGtluk2eqgaxmuCfW5SUyxN7Ek7um0PUTvmPJYEPsU3CKtpqc0V0Wnom6awiCBYoiedahWNGwroVKuqmgwt9CHPSIarJUS4eX/kPzoHnEFYF2h5/5iDFYQZYRCe0cttMYYVnuKwXJJlQ29mRfxbRezWqOzMA9+jDGwjjHdZaFTY9/6CsPGLKEeE2o2tgTOZB6Lzx8jsy2qO1aTSt6zsBO2TSCXyxYULPCiiCNHGkq/M7LKYGKsxaEjbbZfvZNrd20kDOq8PjHD1utux+hbS8vLVAh1MXyadaXXMEYfuOwjLiL3494teObVfysAq91pYzgmH/+zMQ7c9NPcpx/mgT112prczRewtPP4YCnmR2Od+xz9Wz8Ehbxr67Jt4STB8T+g7t5/WkSdGhh6RsG+gePtkKMtm7q0Mxg6JddC73TIGm065QKLSYdKa56bHZOhYgejkJIZGokW5oyClFLF90mBK/lSS2S3IyyvkcVZqnyxcv1MQI8ljCNNZRHOawEvvDrOaHE9hVUlbC9qxwAAIABJREFUnnr6ozjpGmacmCMTKf3lIgNz8K73/yxb1lzDxuIox80Owcw4T3/10/hTR1XZMpWsOWn7l6w8YVO6AKsXeH7vHeMM7ft3p4OcL9MgZ9Ofp/7YE3jN9UseWGoUegBLSoSD5wZYY4cP4AzdrDoFT5w4wW233ab0RKtWraLZajO7sMh3nn6a/r4ajzzyLd51Xy5yl9+Lru1tqz9Naee/ukzvZBkAmv8aY8cnmU32Ui4X8bwOFtOYpi4erhCH6ImvHPMluTQ1RQQgLFWKaQnAFUcYRTt1Pd/Tpfl3hmB9mUZqOTiXMci0MlP1fk5NzbKw0ODAKy/y9tuu5ZpdqyFp44X1JcZqOTCTeSbhEO2Wp5IFCm6BKIyJ/JBarUpHmdAG9FcNHCejVKqqSoBpVSitfWAFYF322fSjfcAVgHWFnv+LASwRj7ajQOXNOXqKkUQqj60dZbi6xWKa4NpFyomOKboIzSKOMppaQq1qoPkttMwikHBTMQHttLCsErGh42Uxtm2SxSm6isgQ9XBGoC2iZS5pWiRKZikWDbS4ROT5lF25i/VwbINWFONUBomNolowLLnzTU6xIfsT7E2Xv+spOPKved34Z0s2DT/sEmEQhqoD808/8TqHbv453pG8wgf3NPCMTPlE5cEfAqZ0pWM6bTqaM1j9+iusWz0Iq3/58s7Gmc/QrI/RtnPWUGlkCjp6EFHKrmXG85nwCzR0g1ivMNuZx9WhpWckmkEattkcNbm1oJFq86ROIik3ysNKuiwN3cgDnrsAqmf8qJiFbpadADAlfBfzR8FcqQiQpZyT4AVwYKaOM1CiYIyzf/ww77/j1/nm1z/Gq51poqxM6nd466rd3H7H+yGuMqBXmSkm2F6d73ztcwSzx1T+YGqYJHGiAJZqz++Od68774arx9i4960w/JOXb4xFfH3gt6i/5BD4w10n8bx0lS/6IAxWeB6AdejAi1j9N6jPyJEjR7jjjjtYv349tVpNAanJySkeffQRVcZ67LHHlAZLyodi62DZLm8d/hMGtv30pYdVX+I7D47+O16avZMWW5mcnCCMfG5Y21GNM+3IokhKv5OogG8v1Qgku1CTuC3ROeVgKk0NaVjtpgicWZZfzmCdi81S1wx3hA27fpzB0TU0WyGd1iKuXufA975B0D6FYQdK+N5jsWQ+9QTvsUgfRdaQSsOAWDYI0yo3O9LeWsTQO9RqOrYArEqFJHMUg+WsdBFe4gxZ2e1SR2AFYF3qSP2Q97sowBKwFHcQn5lKsaICThPbppUm9IcxfjE3Fk29mEDyvEyNip+gJwFhIVOBvjW9SmAVlZeWvtikY3YolAt0Gi0V5ux7vsr1k3BX8S7S9ADXHsH3EnR7Gi0roGtFJItPmAK5MDpSPshSwljF/6JLC71q5E9Z7/8byqveDuXrL99oNp6kPvUcJ+x/sXTMHzrAimKiNOJjHzvCibf9Cu+IXuG9uxdUvp6U5hztdFTN2W7uol0qaDNsKO/H3fobl8+qIWkRHfu3LKY7CK1NSy32sZlg+CkV7VoWY48FqrSNAn5U4/DJl5nZf4C5Amy9Zg9xzWQgXGSfrVFJWthipOZqdLJAYn9Vh5l4MiiAlcuMuyWeZV1lsXSRhSRapMTKiI5NwoHNED9ZZMGssHHb/SyOn+QTD/0eBcfj2i13MJUZ+JMzyrtt55rtrBm9ijWr91BvBphll4Wpozzx5b+gc+oIlqGh247SgBUtHUMGdRnAkjEvuh5vu3Wa/r3/12XTAaYTn6T14rN4kxtlNPL5l3X9mbolVLm5OR/AOnzgJQoj+9SfHTx4kFtuuYVNmzZ1Y13aHD70Kk899ZSyZXjyySe56667lJO7ALBiqcLG0nPsWlPHWfezl+/z1Pou33n0E3zs0T3s3HMz+195Cclq/8m3J1T7LSisJlico5o1VTdpVKiimYPYptxGSONNR1HfpiFNB3nAssyLngprOYN1Oj/0tG9WDyTpVo31V72LwdHN1FsRUdjG0ec48srXac4dVWHNS12DXXuGHuAypWtXlSelmzWj1fFp+z6FYpFh08UwRYOlo5s+bqlAik2xPIA9/GMrDNblm0krR1pxcr9y58DFAFYamnhpE8PI6JOLnGiyLB3fSCh2HIJiCu02epDRrpaQJXGkLQ30LguFGDOOGTUKdOz/n703DZLkPs/8fnln1tXV991zYy4MBvdNEAQIEIQkUqS4FHWGVitbxzrosNdhW58c/mCH17tfdh0SvZJXpEAuJVGiSJDiAYIgziEOAgMMBoO5r56+u6u76847He+/ugaDIUAuBa49UExFdPRZ3dmZWfl/8nmfQ6dp62jrDfy4RX+5l4XpGQaGh1hvNXA9B0scYzF4+ZR2PUfOy5MY03j2GGEoDqGQQBnmioRS1iqBmlIPI2MhGR0pwSvYyVkmoj/rVOVY/e995wez+NN/xnnzs0T6W1U5/18DrFqjQbVR46/+0znWP/qveCA7xi/sXKZhdhmszl39pSL3zuedN/m4pJ9hYsjA3vTfvvf9Ip3P819gvVqnbW+k5m8kWhuZlCuLpm4vy/E662aJltlDq13mtWOPUf3WE+gFl33338vspEdvFvCQlUdrr6I5oBdMWgTEiFhY6KINHczGCtpN2u6yOIrhymISrU0qguPYkTRXHLeNH61zck3DK++mOr/Gy+eepVisU1+CBUOjbPdy/TU7OD+3wm2b7+SmvffS0kyKYca6v6hchPXZE9impkTuArCEwep26L09EkNjqHeZm+/oo7Dn55CY33iF9uEvUj21FWLxUHb6Njv/dwdkSY2BKbVBA+88Ijx17LBKcpdohlOnTnH33XcrBks58OKYC9PnFLDq7evjhz/8Iffcc49yGUpMg5crqMLnvYW/Z2xyB/R0+gPf0yNa4fRzf8wf/us1GskEH//ljyn2p9ms86F9kO/vo2UMc/ilF9la1rEsjcVYVzdrU0M9FEoWUVxTTJYpY0MJQ4474/FLH538qrcCRS/9nmoCiGM0o0h+4BZ0px8/dajVVti/d5BXX/gKqb+EkeXeJoyX39FlszzDYq3aItEcwsTj5NlFFpcbDI9OsbO3QaEIY2MeTi7GztnEmY6X78Ud+tWrAOs9nUBXn3z5HrjKYF2h58RPA1hJrBMmbcUQlbyCWHHkhlG9abFNaqXoUYSQKL5hqKDRoqQY6yZNI8bSoKibxGZGZGrEzTZZoiuANTN9gaGRYZbXV/FyHlEQEGcG+aLLzPQqU5OTBMkKhfywGh/mzYRUxBkmKoBUFjZLd5CEZ9Gi6LqhLoZymc2HTzHkHcEc/533vOel7HkuupOWdSuaxFdJWJekNmsWmilzqBhNLvCZuAA1AkIVQqnWwMtDEdXWJErHo+uWGmsJ+CkVPawNF6H1Li7CpeU6Txw4wrM/XKLnt/5PHjJ+xP07WvjSM6hn6Eaq+vFM3dxgOHQcxyNNOnll4riSu++J3BGGJ29B6+/0B/6jH9VnaSw8ywofUMJvXaxcsa/iDAwtY1kv4CVjpGs1lo0Sa4V+8loOr3KSN15/hW25QQaKA3xrqMmYaXJ/4BKIBkcS/12dkFhVICl2IhHxuqRmxxiGRRAGKuVdRqHRxug0jtoqm8pyXDXCtsXi32qoBfj1RoWZ+imsIMWvltjtDbDgT3PIKXJz/yinZ85wfmWNX/ngZ7htz4doZiZOphFEFZ78+0dUTIOMCA3XU44xCR29OIJVfY8beVgS2wDs2b7Arhu2YEy9h1F183WSE3/O0vFRsqAHTV57chOixqLd80veayqmIRycwLz1o5AfRk/bxLpLdekIp46/TG7wDnWYT5w8Sc7zyOXzioHzA5/aehWpxpmcmuKpp55SOViLi4sMDQ/jeTkFsPJ2i33ef6S46dcgd80/+pSRJ86++q/5N392kG+/qCvH3S9//ONs2TRFda3CvilhsMZZC0b5h29/j/vuuZ6h4QHOL9SpV88y1Cd5ZxlD/Ta19UVsQ84LTYFHTWIVEgM/Mti+bTdnTx3H9SKiuK0cgmKCkPNFIilc0yZTrFeR0NnL7EKNVmDw5htH+MQv3kkanMSvn5emUDIR2VsmQdwBdHoqNw4mrbCurnN+5FHs3UO14fHijw6R78mzyTnN4KDFyKiDl9fxCgX8OMPxChRGPnM1puE9nUFXn3wVYL1PzoGfDrA6pbDyEGt39yHgRkSmptmpC+l2m8nH4lCS7wvYEafSpYxKu91WmgX5XfPz8wwPDysdiLTQy+8Qx2Kpp4eZmRklspW/LdoQudv2M00FkYrWylF1MKLhSZESZKW72ai+kFJVAVvDwV/Sa8+hjf0B6N2S3J/hwCQN0pk/oRLuZt76FKkAS11ydyR0MMaKbHRLBCARhBoyMshsjcgMMURcvbE98hcV8Nu4w5axl+w7AQqy4TJpKhVy2HYnpuHdANbCfJM/feQZjp6vsv33P8dHrR9w9zaIJfRSixTolUVTanI66E7DkW62VHRMujousu2WkbK1dIjC8C3oArJErfuzPtaeoLX8NJXsRkJtALAUs5MlAXoa0aMbzBv9lCMPp1LjlJVnrlhmk6GztbbM0xeOs6l3it5KyjP9PuVSnlsbFr6ziF7S0F2bWMvww1BtsxoTJj5pGpLPF0iV+L0zFFbBjtIgEMQYfqTOBy3f2Z5CpNGsJ5xL4NCZH+GWhEVd5r75AWqNIosf2cuZC29wfGmaVHf4xN2/yk2b7sBxSsSmRnPtgoppaC+ceSumQXK6skSd+12R+6WFz/I128zYs32e8S2DFLZ+5mczFsgoavW7RGe/TTSns7q6q5PnJCNSQfhdcCX7O1WxqxgxhEMjWLf+AuTG0akovVtt8TjHjz1HbuAuFTRar9dVans36b/eaNBq+er8lJGgBI3+0i/9EktLS4yPj6tzRgCWbdv0GUfZnn8Sb+TDULjxZz1jIFyicvIv+f5TB/k//qZAO2grcPSJj32cqbFRgmaTvdtarKy02HTNwzzyN1/n9g/exMBgH8tzTdxMx9HXKOSXyTtLhGETgzIaQwRJi9Rs4Gc2jbbF3R94iBeefYJyj6S6N9ADg3YUYnkuvtykpSmu5RDFJvVkmDPn56msBqwuVbnvAzeQBqfpKflKUyr1O2KukPMxlWiOJEXKzHVDpxmEOLkRdl/7EEk2xN989av0Dudx1l9m+/ZeSqWQOG6QL/WQpBblvgGs3l/BEE3q1Rysn/0cuvqMd9wDVxmsK/TEeC8AS2h5uQDLxbrbbXYpwBIqvdsuL1+XnxOAJYF8Usa6slJRYwgR1OZyOQWwwkgAVVGBrqGhIUXHywW+Q8tL8KSBRUGyvvHl57MWmh1j2gJgBPh02CVxG5lxhVJ4gCH9EO7Qgz/bolB7AX/5+yxpt1Ex70HQla3piALHjGKyKMa3JJ05JhHxc+ooYXWmR+iWD5H1cwdY8/MN/vQvn+HY+Rpbf/9Pedj6AXdtzYh0ST4XTZCtdCkpMYakjkvGZhLiWC5xaKsFwRShi+RiWVDSXme4HOCMffI/v5y4dZRo8evU2wZ17VoSa4jEzBMkNpguluMRyd9sBqRxkQlxePmLnHQNZnCYaoYMJi1eDJcZdAcYnQk4UU4pGiaTrZRodIzAdpSrVLNtoihRIFF5x2I5b3LMzM5x7PgJqvW6OjfEaejl81yzYzsF3VaF3814jWbrAm5c5eiJY/RtH2B1/U1eW6xSynp54OgQS/MVjt8TUQ10kpLDarXNJ+7+DPvGbsJzykQmtGtzisGqz5zoMJWWrVgXVyIgLolouNxNqG4w0pSB8hr794UMbP0A9vADYAkY/QmP6nNEy0+yvBCRnu3HCyxaplIZoqkFWb2SOgGjykHYAVh6nBG9G8A6+hy5wbsYHR1Vr9dukrswg61WWyW5i8NQvidlz1KVIxosef3J/u0CLAGUJXOGMeMJigUPe/BBsN8amf/E/2v9Bxw7+CX+9G/XeeKQq46Z5FKVSgV+4aMfZbBcViaWHdtTVld9BoZuohFmBFmDndds59zJOUYGtpAki9RrB4iS4+R7+qm2J5hZGqQnqrB3qEmIRaNtcN3+O3jlxeco5H2S9Qr1MxWKA70Uh/rJbFPZJ9bW1yn1jbAe9/GFL36ZC7NrFHP9fPZf/gtWFl9nZNgkjRtqjNpTLNJoN4iEKfYk+DbBavdhWg66UWTrjjtItTKf+/P/h+tu3IXTPsvQsInnVMjnJM7BwtByGDKSnPiNqwzWFboevl836yrAukKP3HsBWHH0VpK1XKw7QtMOg9Vlbbp3+fK5LDpSySGMjeu56m5amCt5L3fIHRYsIV8oUKvVVOK0LFwC0mRRyEchnqETWDq1yFepyz22Sw6DKE1pZ5lK/FZpz7qwC5LMDE58ioHkm3iehVnYDPlrwez98SMSVaB5iLB+lnqgUbEewk9vVGMqWcdECqQCMONYLZ456iqbKZUCYCOPBA+mcR0ja6Dr+Y2U7a7T6+fIYJ2rsu0PPsdHzSe4c4t0sGlYymFnkeoGhukq8a3tmPh+nXzBJkrqav9LZpBiL6SzTcCsWWHCm6MnZ2L2f7izYMqbIWnhMs1sQrgA0QLJ6vfV8avE22gmW1hrTlBvxcSZTShOUSnGlXGw5EXlQlw9xz4vZZxF6obJcgNyK6tUe3r50QAMZSZ7pwPaAwZ99SZGu8Hx/AA1HFWBk4htQVLYFXuVEobCTLpqfHXbnXeyY8c2Gq1AnR/PPf8DavUlNo9uYai3h6Ehl1b7JK+99A2W27N4g5vJlgs4Y/1sntrCuce+xiH/KM9GEXeaI9TNjKWVFr/50L/gjh0fRNc8fC2msTrDc9/8Mq2F02RJTGaYWKbViWmwOsxfl5lU7zc0aHIWdvVhcr5vnVhk+w4d2y1iF6fw+nao/EuMIkHtHP76GVJ/DtMo08x2sbAAfUs18jFvASxhUroAawNcKedtpqmqmGh4+B0ZrBPHDuD03a5E7LLNsl3CYqkspyCg7XeqcoRVfvTRR/nwhz+sGCxhvIrF4tsAVpeRLkXPMW5+D68whN5z+1vnTZcNjVbUeZP506ycf4ZnDjX55nNF6osazZzOzOI8ff0DlHpK/PZv/QZpEFFfr7JtR4HevlFWVuGW22/n5OljNKqrjAyOM9rXx+yZo5TsmJwNbxw/zWpk4wxsYXJ4kHB9XgHzKDXZtfN6zp07TblHI4vkhsek7rfU3621m8wuLfJLn/xl0iDgzGuv863vPsbhN8/Q3z/Ob/z6Z7jxxi2E7Qp/8X9/g5XlFS5MX6CUy9No1hiaGiHXX8JozeM4OUy7yMO/9M/Yues6Pv/IIwwM9XLstVeIggU+/KFtjAyFZNE65cIQeXeYbFA0Z1cZrCt0SXxfbtZVgHWFHrb3ArAEeXQXl0sBVvdrciEX4NT9XBZ41YGWxWq8IkJ1uTuW92p8lXRGfa7rKaZLnivPke/J74r1HqQtQ0tXyNltcjmLNMtRb+uEkabGYJKQLj8rQEtGY5JFGGQGVXKM+39Njz5LrzGPYwQYzjAei7S0QZJggTAt0GaCWryduvFhHNMkp1c6d9taSqj84DGWLLKWQZi5aNJ7Jttte8SmpcZYVtwgM7yfO8BaXGipEWGXwRKAdfvmhDADz85UKbJm9lIa2Eqcuqo3L5IRhlUk8j11HJSl3zLVvpZ932o2cV0Hz/82hh6SNxZx9AWVmi2hi3G4QpCU8JMcsWZRY5sql85Sl6VgP5YuFd26+l2dxVtKbyP8KKBl6Aw7NTYHM/QkDmuhxWqwyo/KUySGxYJZ45r5dXZLT2WwhtduMt2/lWxwSsIZiBINx5DiXF9V0xTKHXbsh8+/wAMfeZBtm7fTDFrk3QIHnj/A4tIyfaVhtk9spuikzE6/wOlzB4icCrn+UbZPPcjc3FleeO4HzIizsPc6tozeR8/KF3lzbpqmb/DP7v1t7tp1H3GYoeVMgsYyB7//KHpjsVNlJGPJREB2oM7btwMseT10Oaa3AFaX3VKvB7NFzvXJuS2Gh0KqDZdG02G96WBYI+zauhmjx6IyP0e/AKxEo2l0Kl+U9k/w1GXgqqvBikaG3hFgnTzxQ7z+O9UNi7ym5PUkgEq2K4wiGo2WuqFxHIevfvWrPPzwwxfLnqUA+lIGqwuwBJyZzOPG0xT08zjxSdxsEcvpUdqmLD+Obm8hZgtBUqM1+Bvovk8uK7C2ssTA0BDzSwvqfDx7+hxrlQpmpnHP/bcyMDDM4088xxtHjjA+PqykADL2P756nns+fD/7t92I1tJ58qkn8bM6vVMljDikoJskWaQqdso9wwokOk6CCEEL5SF1flZX1wj9gOkL03zsYx8jk7iZ2KE40MPScpVCrkDgg24GRNE6Pzr8Kp//67/i3LlpsmZITvoE8zYNfHZObiIMO1pKw7JotmqsrKyoGzvb6kOLq+zf28ttN/UxMazRk+uh4I6gj//iVYB1ha6H79fNugqwrtAj914AllzoO4t2drEItas16oKq7ohQvi6gSkaJkQQISlfYBgDrslsq10Y0Vpatfk7e5DldPVdkSRlKgodoiWyOLAUcWEk4Z/YRG5ZiQIRZQkIA1Vok1n4RBqcYVkoatghaNYqeQ1FvUIwvcEvxMIca97AQDRObvRiOSyiZQiKK1cHPahujIBHUGxRtl7JXpOh53DvYZjBpkw/rBElMYMkYQMeWuADpvvs5a7AEYH3ui89y7HyVbb//OR7UH+f2TXEnoDVryY4js0bYvudDtMMCmeaipQI0pfBYfipTAFfGsbLAioDZ99uqA07cVl3HoQjWPctHy3z8+QOSy46uEFdCLP9TWsDUezBHb6CQyxO2pJJGNEl659gaOuPZIJXUIGARbfko1DLmsDlbaLJsTWBgMOMvMLi8yoSZMZUmbMnliTbfQl0vUl1rqTFvb08Jz5T6kkhVpuQLRV555RX27ruOLVu3Kg2WsIrPH3iOXN4lSQ16c3m2b5/gxe99icBYxu43OTl7itiyaNUSWnMHWffEcTnBf/PRX+T1lVm+feA5VtdTPn7Xr3HXrg8h9Y6JA351iee++Vf4S2cxJBHXtJWgXyIvLVt0Xh0G6/I3dd5t5FR1v9d1n8UqgVzYvo7pQFCZMEnFYg+37NuB3e8pgPVjDJZEVai/uJEZp7RYG6BZKlveBWCdOvG8GhEKI9Vll+UGRl5fch5IWKeMCOW1+rWvfY37779f3eAIIJNz5V0BliEC8hwZNepLh6gvHmYwt0aQXE/t5l9hsl5RGjgKAwRJg6xZVcAjtlMFwNX5KhG5rkccRORslyiOqNWqFEsFcl6OWl1GdFKTo2GLLi4RfZtOs15V+VjV1RU1fjPtXgxLbjAiafpUlTSK2bNQ8Rr19RaOYdCuN4n9gDAIVfL70OQIVer4YUNti3QIum4By5FC74TSYoO//eEzPPbSj4haEelaEy/vohVt0iQkS22V0SaholFSU5mAaWwQpg56lKhMrRuu9fjkx/eTc3Q8sw9z/ONXAdYVuh6+XzfrKsC6Qo/cewFYFyUhl7XJdwGTvO+OJNQd7wbAUtHtGyPDS8GVAKlEBNniSNN1tehc+nwna2JaFmtaH68thLw+32BdszEKBfqchAGtiRjq5GLsGrpKgJbPrSShEPo015dZnTuHFrfw6zVW11YpeAWGSmMkponT109ueJg0nyewbFWC20wHaUYhdbnTT2KaYUyj7dMOfK4fLXBr2WW76Ssha0PT0QwXM4DUin7uAGthQUTuz3L8fFVpsD6iPc5tm2L8LMPJfKUHCbRBbrv307TjIlEkrimNwG9SLHoKRAm7VCqW1AIqDIxomqrVdQr5wkWgLONbx3ZYXJjGn/6qKlsWh5YA1UQiAcx+8u4Ig9uuV5ouKa0WjuHC0gpnZ2bpHx2jz4npccYp5QxWV0+zXPGZDnTm8k2laXETmI2rpI0GgoavNUvcPXENddvl9WOnWF5eJwoTTB1u2LeDrZPDon7DtHI8//wP2X/DjYyOjxMpV6HJqy//SKX+ZzYM93qUdZ8Xnv8alXSO80lIZI/iNOr09PfQG7c5vzTPSr3KraPjzEQRb8zN0GhafPIDv8ktW+8k55bw9ZCgtswTf/eXKqZBl5AEx1UaLKnkkXNUMVhdB+FGRIYaj18CsLosV7eeRQCNupnQIAgkpDJV2sPe3j7uvGkv7kCO1YX5HwNYCIG6MQLvCN03nISyZyR24F0AlowI3f471Iiwq5kUBlMAVqPRVBosea3JNn3nO9/h5ptvVqBK2KufxGCJMzUMPTLWaK4corF0BFMzMfVJlhfzDJ14mVKlReINkWQtrLRJYvfikNButbBzHkGUKENKEsbYhk3ezbO2ukxvn8gE6qqs27ZslDE2kjG9QUsPVDuE7TokzQg3lfPPIjUzMKR2S8JmLUzTJYj8zjUh6Rg/JLTWcmwVnhxp0jSQw2hLtl6DfN4l9jParYRSuUCjvU4rpxPs3Ix3wz5CzZK+BII4oKVHRIFHuyklhxK91sAyfdIoQydPK2lgZXni2io9uUUmJ5oqe61cHEQf/DSGfrUq5wpdEt+Xm3UVYF2hh+2nASwZh8jdniwOpVJR3XHLfbRcgEXD824PTeifDT1Wl8lRzkNxhMkVTwCWYqw2tEnCOGka0UYPmdSSSHK56eSVjipNYow4omC7fLeRcWAlY5+lMVmM6bctpdlpIdbrWMl+hW3QJKhKMVg6meaQhm3CZlUxIvI9ARjCQvgiDJfRmeNheXlSzSTaCHDURXeTiYDcxDBsxR6EYUzgRxyuVRhxcjw0JgxSSCD/iyHsm4muSV3L2x8Xww+l9iOR/SAjNXH+afQUPRVvECMdZh5m2iBovEjUnMVvaFTq61QWI/79XzzD6dl1Jv7w3/KR8BWu37qMF7skZqTiGXzN5YMP/EvamUPbBy+XsrxYpX9gQO0LuWvvKXUAVq1eY3BgkPk2tw2lAAAgAElEQVSFWQb6BxS4DYKQYiGHY5ucPHYYVh9Dl1oSTScSG6VewnFG6evfxOD41o6DzTCZX1rj208d4OmDR7BL/Uxus5kqTrB7aoLeYY/lapM1yZXK6tTckPJayJwVUI1aGHHGgFlmrz3ByWPTvHHsFGu1pgqVbDdWeeCDt/Krn/wojgmWbfPUU0+zY8c1TG3eosTfst0vv/gqjmNge3lyekzeOMeJs09z4PBRZo2dLKV30+M/St47y87yPopuifPxWfKBzuzcBZqGRhTb/OJdv861E9dS8AZppXVatUWe/UaHwZIxpS7VUNLjJ+cXHT1bJ2dMxoOdkblidTcA1qXu0Q7AkjF4R6sl57XUq6RZqti5wcEhbt1/DU7JYWlhjuJKnWIIkRTFiDg9E11hTCJie0poYYqjWCRJsTeIR/uxbvsFyI+iZxUSvUR18QQCsHKDdypDSXf7uiP9ZrOlAJZosoTNeuKJJ9izZ8/bBO7vxmBpUoEV5dCzKq3KIRrLArAMNGOC1WN1Jg48T4/EsphFMkd0fxGRRJM0Q/w4wnBkxA+2JmLyTgWScIMyhtdMcQdLtpWt9qWEU1jCjso+sy1iTWfZShiOTdK2lJ3nlSQg0wIVKaPHOutFG68mwLET0SDDbF+uCcKcuw5LRkQu0rDlxW4kGLbcPNjoqaFYWYlQaecHyO6/g+zm/cSajVcs0KrVWI8CUtPlq3/3D7RaAY6d8IG79jNULmOKndcOqK5E5C2bHm+eYv4ERU+nWBjAGvzM1bLnK3Q9fL9u1lWAdYUeuZ8GsOKwI14XYCRxCd0Rg9zxioj60kd3LKi+ppThbxcAv00MvPFE1SJ2CRKRHCnH0tDikFBKpu1Cp38sDkm1lCgy+eJiFT8/wkdcAyNdJ4gdNMdBj/2OpX+DURC7/sVtuDQV9B2Aj4oYUPlCCjMozYvSu4grULRm8nURXsuITACbrlNNNA4tZHxoJGF7XoqIO+BTFkMtFMfj5RCr84cvpkgbssBomIZOuejhWZKEH5GkDmbWpLn2HDTmCJoaS7UKF2Ya/Ml/epELs3WmPvu/82B9nmuvO85gPWPVznBSh8BIuOfe/5kWOo06lPszps+uMTk5qo6jvMlxFIAlb729ZWZnLjAwKI5NFJMikQlSZnzizddIVp9At0SDZpLpfbj5TVjCXo1MEkt9kqFRLOY4ceosf/3173LkwiqJ20Mek0ZznYGxMrv2bWNi0zBREij9nZgUYmkBCNpUoxqh1C+1bBpnmqwvy7gmpuXHCoC7Zsyt+7bye7/5SSxlgDR4+eWDDA2OsH37DuV0F87glYMv4Xg6nt5Pb86msvY5jp+Z4c3pGhf8AmdXS0xOzpDT1nASWyVT9Ll5cj1jeFLJpGpXYPfYXWwbm6TgTdIIV/Cbqzz7jS/jL517a0SoGx0GS5kpOvlXl8c0SFddF1B3zwO5mZBzJNkYrav+xLBTXt3yfYaHR7jt+mvw8jYLC/O4NZ9yWw5KTGTrEOUwDZ9AnLP6CJnfxrXXaSeiUCrCyMAGwBpGz1ZI9D6qCyc5efw5vIHbFcjuRqjI61fOhbawsX6gzgUJF33mmWfYuXOnYrvEgCK6rHcFWALuogJmVlMMVm3pDZXGrpsTzJ+rsfPbhzBjiVLQCF2HVOLytRBnLVZdpAJ29EwqkI2NfD0ZHEtySabYpdSUPaywjxLxC+NniJFEOjczONkH16x2XquBqaLg1L6UCAUv1XhjCLYud9jyRJoMEo22rWEFCZ5mcr5Po7waqOD/UML/nc4oXI9TjCDpZIuZDtUH7qC5by9ZKyE/MUCwtM7iep3hzdfw6Le+q/SeYeBz183XI0luRuIzOCwaszX8ZsBIucKWifPkzR4ctw979GqS+xW6HL5vN+sqwLpCD91PA1iCS8TlJ6MCEcgKOBBnkdzxGmYHQFwKJC5+vAGwut9/R3B1CQC5KIwnQRNGQDOVoFjVoiRS+hqSOC7fmjdYXE+4bQQi3aAk29RsoCl9huQEiVtR8t0z9Xmnl08A0ls9ZZehwg3Qs9Hjp253NzK11J1zZ4FQAExyuDRIZTQkDISe56V5FRjOZ4YXcUW/Fcf0GpJB7l7M5rochHYBljgdZZl+C2AZquBYsnkM2rRrB6CxQNg2WWlWefzZw/zt42dZW0y57vf/mDvr81x32yLldoOWo2OFNr4Rc9c9/yOtTFMAq6cvZfrMKpNTYxcBlhy/LsASnc3MhfOKPVHC8jim3JMnb3cAVrj6PcX+eYVRBkZ24ZXGaPgyFrPxwzbFnEN/uUSt6fOlv/smzx8+RWTmsCIZ51kqcyjfk6N/tJct2yfo6c9j6U3ma2u0TYMgBr/SYPHUPK2KuL1SBZoEZKVRhKuH/M6vfoyH779DLWLoNsePHeeRR76k4jz6+gZpNiR0VuO++++m4I6Rt1epVb/Dm2eeITJHmVlbwg1LlLyEuahBKyzRn01x1+038w+vfgdXT8jlini6wy3bH2Tb+CYcd4JVf4G40eaJr36extwpBbAkyd3ayMGy7Q5bdSm46h5rOY26KeIXAVba6bRTEiwklR3a7UDFFQiwHR0d47YbryFfcFidW8Suh/SEkIWxAgBmlEeXLj47IosKGGlEoleIhF1NXLLhkSsGYE2frrDzW69jxE2lUZLojdSS6IoArx2j2SaBAlhS4WQqAb8AKlG1qWwzPVOhvbLvTCmDjyU9TsBTJ4tOBPECsLZVOrEsEmKsIsLUz3QA1hEBWCud78vrVsbSbXmd+KKN6gCsnor0rEo4cEoiqcjCRMYpZpRiiYarUKD+4J0Yd92BFemkJRuqPqt+wGh/LwvLFXVOhKIPFEbOrxO2ahhenkY7Jg5iBotLDPcdI2eUcL1+rOFPXNVgXaHr4ft1s64CrCv0yP3nAKyudkTuZuWCJ7ooEUt3tVSXg6zO8tGJaricxXqnn730azoJUqGbmTl0Qy68PmYWIi04Z2OPPzvV5C57mFtKNWb7TLxGpFxGUqUTx3KxFFZhIwxUxg+OrbRfovt5x8cGgSYLn1xoxYmoxK4SGRFGZKYkX20wWmq7dJXPJK6hHgLerOgcqpd5qGeWvf0d51spXaeZmh3LfndktCF4V39ng8XqAiypCSkXc3iWJJML8yFjqBb1tWfx16ZpNgzW2i2+8fUjPHtwhdrSPB/47U/wQNlkbHtGVmnTtFJMS1MA6467/geaKYi8SQDW+dMVpjaNv43BknGQgGRhsGYuTDM0NKwAlrjKhMHyLJ1jRw6SNp4gTnrpHdzL9t23YXpFpmfnWKlUFLuRdx02T40rq//5+RX+/Et/y/FzsyRDNjktpxxajm4RaAH0G0xet4mpUgmtVGC+2SatwuqhWYL5dbQ0VvU467WaWiwdQ2fX1jH+p8/+15hJg4WlCovLq1imzZtvHqW/vwOuRIfVXx5gaLQXTU+YHJ6gXn2Kc/M/4NiFOVp2gVpSZaxtsp5rkoU9fODEfiYm9vD4mcc4ummVkYERdk/uYHPherZPbqMe5AndNvF6lce/8nmqF46LtUItpo4tGizR+r2lJbycrexkvW6EKnQDZoXhTFOiRJyuHaAgGqxOpQsMDAxy1x3X0lfIUTk3C+stcrGmXmYC6rVI9k+L1Law6gYlt4gkP6W6jRFFZOPdEeH//wzWmROL7Pz261iIizVHmi+iew5GFtGeXyQxNPw0Vo0HeXGiynjPkOqrDksc6/I/d/Rtwl4ZFwGW0FgaVqZzsi9ja6XDCgrAkgx92eMixfISnSPDsGVF8d8KnLnCYDk6ph8rh/C5skZJQL2wyDkHp1TAFLlByyeoNYhbPr4B9fvvoHDfveQym7XMxw0y2rpOLvUJo4QgFVAoxoMELZEbgzaa5dAOU5q1lmKwRvqP0ZsbpFQew5CYhqtBo1foivj+3KyrAOsKPW4/DWAlUapqNI4ePcrWrVsZGxtTjNbg4KDqArucnbn4+U8YEb7rc8RRZOm04wxfEzAnNH0D13YIdY+/nzN5cXWVX+vfovRQ8UAFd3mNIDdAsrqEHVQuLlyKJdB1nFwez3Mv6r7e8TCodTDrXMw3nF3C8Cgre+p1Rn8qokFCz01M6U10HHJplVpscLA5SKvZ5lcn6+RyBWXhT6KODb7LbnT/bndsJOMZpcFC/qYALA/PlvgEHz+QrzVIglfQ2iu0Gy5LjSaPfusVTs+3yJkpt3xgE7cMFlhPfHo0g0g0OKS09Yjb7/xXNFIR6xqUehPOnVr5qQyWAljyeyIJVRSwp3PszVfR2k/Rag+QL+9h9/W34+Q95hcWWFysEMchtqGpIEhZpFpRrATqX/jSX7MubFNq4Lk92KaH4Ro0wipWDvZtvwYtbzK9ssLSmTX60gHSpuQxrZLkYtqRj55C0XX43/6XP6Yvb9KuLzM7t0ym29i2pcZZhXyxA+CVDsyn1dRYrDS48cZJnnjsT9gytYuDxw/QSBqYKwFxK2FtS0Ra9BhauwbjfJuTA4vcsG9KuS1z5Lh160fIWwXs3BSUYtorc7z42FdJ12Y6zQHSfpnKQhrJkbt4AyHnzqUD4S45eynI6roI5bjHcaKyyjq4vuOelQLzPbsnGZS8pekFsrWm0g0p/lTmWIlOUMijF/PoM4tYGVQsuYkw8do+2ejwFcNgXTi7xrZ/OEgatzA0m8jxyCT5XkTn7RaJKXqoWP1/JV10T3K6aGoEmJASKYAlTHbnawKw5CUtgEx+TtilLoMl+1h+XmWPqXIbnVyicWRYUwBLLgqx6EYl8sKRSJAE1zA5KyNCYbAyXbFnhmurfLhUyut9Yc0z9KLDhRt38aMs5diP3qBtJYwU+ljxffpck1ACXuVP6IbS5gV+u+NkljJqw6NUKPHwhzZz03U1yt4AGTmcsV+52kV4ha6H79fNugqwrtAj95MAljh8vvvtxzh58iT33XcfN9xwgwIMAq7m5uYwRfX7jxgRXn5nfynTZYrDSPH5RSVW1uM6bSPP0TV4crrJ9qGI/bkiNXcSJzhBDzErWZFGvUGr7YuhRwEFqVKRi57tis1cxpvvUgezUQh7KRgStkvAVRgE5BoVVWejpakCX8pZVfBw8x51hJ2JOFEzefyCwSeGK+zuczpRAd6G3mZDv3apHkcWWnm7fEToWgaFvIjTpby2QtR4kebSNEffWOD5V9/g2dfPEpbG2TJ+C/1ODT1oMler8+A9E2wdlGDQBF+PufX2/456nNL2Tcp9KWdOLF1ksLrVQ5cyWNPnz11ksKIkoa9cUCPC42++Slx7nCiZJFfeza7rb8LOmSzMrzB9dpkoC7B0jb27dtBsNtR+1y2HVw+9wV//x8cpbxrn6PIsVilH0fXIBxnl1GBg1xAjgzZHD72En7nMNzXWRHOXrePV24rRKHp5PvuHf8RwXxk9ESeY2O81HC9PEHQiJsIoVCyjOCMdW8O0XRaWY/rH6ujNIRaXH6PU38/BIy9QnTuHm/VyOqkTOgnOSpWhks7AdeNofokXXn6VLDa5/6bPcM8t99BsFfC1KmZS5aXv/j3J+ixybia6cCzCkggi6FTlvNuI8HINVpcJltwkPwgwbEuVFHfG2VI+nDA+3s9kqQ93tYXRDsQJolLDRaukbb8J46a7yLsm1oEnaJ54k6oWURJ7R5RSndpxxQCsM6eX2fzoQYJgXYHv0HIUYMqCNj2mg1QJtJMIJ9MpmU6HwRK2t9ME1NFgGR1WSgCWjAjl6zIalN8jo8QT/RsjQolV0eU1+taYP6cYLI3tiuHKlFHASTQ1SjfFsahvAKzVQH0/SJSVQLHO8npXhkQx3Zg66cP3MTM4QG2mgj6Qp6y7LPu+Gt3KQ7ovRftpSrxMFCkjhpO1iDMR72fctr9Af/EwdpYjVxjEHrmqwbpCl8P37WZdBVhX6KH7SQBLRhlLC8tKFC2Mi3SVdeMTZGFx3LdAy4+NSH7CiPDyXXHpcx3ToBVmhGI9D9cwUp96foxnFh3OVdbZP9pLyw2x0ozcegSFHEHQYj1IWG0JwyCOIUslbqvWHOVq6tD378xedYJJ1TZsZHp1hMidcY5HG0NdcFNMqcqxTVxlYXfw7TJOUqMdJxyuGIzl4OH+NeyopYRZIiiWcWo3zf4isFKC6rcAlhoRFjoMlq4lBKGBpTeI6i9QnT3D+RM1jp+boxlrRF4PmbmVXP0UZiFPM+nn2i0BpaxFWkAxWDff+lmqYUKrbVwEWJs2T7yzyL1cZnr6HINDw0pwLwt9X0+BgmspgBWufhfD2kG+bxe7b9yH6enMTq9x7NAcmgdbNk/SakhAo6tcma6bI05Tnr+wxt888nkG8zZhbU31Bmp2jszO0Tc5zqduvAbv/DFePfwmJ9pQ1zIK+FAepBHCH/3BH6r9nXNskiggn3Pp7St11j9VwSRsX7fAWgTxOq3A5MDhx7nh+rvJ/AZf/9q/Y3Cyyv4tv4wbGYSNBksBtKUs2G7yyvIZzr52mnLOp0bKcrXNw/f+V+zdtAc97Kd3wGHuwime+voXac2fvqjBkhGhI2JuYZY2RsCXgywFm9QcsLNoq6qfDWCdppoCWKbjKO2OuHETcRIGEZu3TLJnaJJyPcKKQmJdQF2CuGqzrbtJb/mgiqso/OgZggtzZKObMdtrGEsXaAxeOSL3c2fX2PTNlwnDKoYwdV4e0zYwE5+4Jr1+WgdgaYYCXMIWKY2VJiKBjmYqMzr7V0aEotGSHkZTjeM6IncBWCJyF+QVGJ2vyUNYLi/dAFgrneMg7K6d0GGwwhRbNzjXp1FaFZehuH91TBn9q4aDiDgIFWDLHJvj28f5/kqFM68epaZH0AzRyj3kxP2oXBapkiB0HNIdJ2kcttBMj5GhUf7od+/l+j1rFKwyttOLNfKJqwzWFboevl836yrAukKPnACsyuKc6vFTBLtidHSWKqvKHZNEiRoJpUmnwiafyynxcl9vL+vVNaV3Equ3hBiqC0w3emFDGH6R4dpYZDq74ZJhysXk684HImg9U4PYXEdv1igRct7bxpOLeRYbKa7dy/mCz+DaLE48yprnUqyvEEsfYRAgBnbNckUqr8CV2N9Npc+I1bYKaLoIppTrr3OBtuQOWEXa6MTiGpQgSSOjrWzbGbo8T96LBMQ0MAS0xQWyaI6CndGUHkJrgE+Ul9iSaxNHLVKjoAqiCyn0DpRIwyZpaqNMU0qAbyrh/EUNlrgy9QRNYhqoU1t8ksqFk7TXXTTdwzViwqxJbJZw26fRiiWqjX68rELUbOOXXAWw9t/wR9QTCY/U6elNlAZLAFY3vFUA86UM1tzsDP0DgwpgyYiwt6dATlyER14lXv8+prMNr7yNnTdcR77HY+HCGrPn6nj9ohXTsKWLUWI0RCiHhrBg+fIAuaVlzj/6DwSnT6scrfVCjkXboja5lX2pj/nC04wW+9AGJ/AFPM7PYXzqY4zfczfNRpu5mXkKxZwKSu0fLDPYJ+GRyYYGMFSnkQAtVUZuGMzONfju977N0OY6K5UWteYpWq1pBnuGGCz2kxYSTp28gGHqnFg7waaBXVjhAB/fM8GB2bO8cOo8D9z6mzxw04eVTqvqr5L5dZ5+9As0588qcbtEC0hBsYmpku8lmkEZKVRMgwCCzvktLkJ1al1S8t1lsISJk/0seh/fD5UxQr4nQvexsQmuG5ykVG2ix3I+x0rwjWOrGIFsaIwWFoPLKyS5ItmtdxGlEbz2IqmUGauYhpENF2Ev1YUTnDx+4L+Mi1CXcvYcetKgsXKY+sprKpzXtHYwfWaZka89T5LU0SQCQ1y+ImLPIowGBIamgLicM71IWGfXwNu5SQoGiuirLXAtnFIOFlY7DkExVeoZVpJxtgxT1c4+V+YWATYa5GTw2FvktN5iU+Sqm5241cQU84TVYcPkeM0XwKn6neJ2y1KRLZKTpboapWQ8STBcl9n9u3h8cYlzr59A68uhtWMS21FsnJIWSOyDZaryZrk2ikNT3IhSHdVT6OEP/vk97Nm+hKcXcXP9VxmsK3QtfD9v1lWAdYUePb/VYnVhVjw0Sqckd9KS+7S8VCHO4NChQ5w5c+biArJp0yZ1ARI2S3Kq5EIlGq19+/Yp0bSM0MSZJhe7Sx9vY7hURtaPOxDl55fnKhxPRrn1jh6GjF7qfpvPH69wcHYdo6JjmxnLeYPRusma07FzlytNGkUDo+Eru71md9x8BS9Hs1bDdUyVMC49fOLYErZD7jSTWNQeGrph46VtdSEOjbzSf5lZQI4WvtapmHmrA6WTeyQrSWxNYGoz5KOMmh6QlEfYZ0bcf+0Ut0+EJFGRw7PTVF45xN7dU5jxMuijZFas0qklckBoNgWwevI4jkWMj60VsdIG1cozLM2eoL1moKfCboXq7lwWAd8PcPM5FldWwDKxXckGCgjNlJ27f5dAN6nVUnr6EmbOVS9qsOTiL51zqoOu3VbHcX5uphPTIAxWnCiRe842OC4i9/azGNYk5YE9bN9zI8VyidOnTuHaLv0jQxugU2glFWymhNtRmmDEHsnSIke++SjNUyfoc3L4CeR6B3my32ZIg91hTK7ept0MMIOI2tlzjP7h71G6/gZikbFEKU2/TpQ06R8o0N9TxtLEPLBBVSh43Hnz0Th3/k1OvvoN1tsnWTLa+AJEnF72b93M3Ox5ArNEO7Vpt1ucOHlUpe0PWC6fHBjg6aDCqystHr7h0zy48yFSy2PdTkhWFnj2O/+Bxswsjp5Dd+W4hdj0Y2jti+DqYuionH/iMt0QuHdfA90IEAEJgWQ+yUBXRley+KedXDQxGEyMTnHr2GaMpUXQI8xYtEgeteFBUi+ExirJ8ip5x4FSDq23TJbz0KZXMNzSO1flCMDqv/PnHtOg8qp0izTyaSwfp772PKme4Zh3MHNumv6/+gG2ISO4lNCw1PmuR4EK/Wy4Gra4Cx2d3rADTjsMVIKfpvj37Sf/xGmSsR5K10/RfuxFFRhqpBoNMyUXZCwUoBx0WC5HXKemTkvLGExz1D64m9XXz9C/aQqz2SQ7c/4ioyhxD1L2LG/C2AorJrdU5gZIluubaLZUZn7RYWHvLr63uMip14+T9efIhajaKBk8vtsji9uEiaGCjP/l793L3h3LykXoeH1XAdYVuha+nzfrKsC6Qo+eYrDmZ1VKt1zhlOMu0VhYWCJKMx555BEFnOTr4qyTBbkLlmRBkIwcYUSmpqaYnp5m+/btKqiwC7DeKcJBhN0Xma2N/dL9udlTy0Q7Rrhpchesp/zp0YMsvPIqkzMztBo+5ye2szCxCz3MKUG0loXYkU1syWgqUx16ZOJtjzsF0kGILonOcpesXNgbFTbqAtoJe5Q+DSNpqRqe2HBpRxlFCV1qrmG6uYtMRHfEo7Q1opuRzBurzvCMzd7zPyTstakOxlR338yv37CLW9wpKtESLx9+kV2FMSwvJNHy6Hqs7o4VwFLbrF8EWBLTYKQ5jHgdv/kCfm2OpOmSxR0WTsZmogVrt+X/MjhzYZowTXFcSZ5PCK2Ua3b9jsrBUgCrN0UExxOTo5078yhSx0vGeVKP0tNTYn5uVjFYYgwQZuUtgPUqTvQcYTrE8NQt7Lz2VhW0eO7sKfJegdGxUQVgLa1TIySYQlgKiWYIIxM3jjnzwgFWp8+pjCenf5g0V+DLR44wms/z6Xs/SL2yQrO2TomIaPYU2e69lHfspFatsSjMqTCqCQwNDjM82KfAqGKK1CnUCe4UtqgVr3Ds1NOcO/E8Rr7Nkr9OvR6xqXcrkwMjTK/McPLsCqZVor+nF9s1qSWJqmJh4SyzSUA7K/DJD/4WN03cRsHtoRH7+M0mP3j0T6ieP49r5LHywoBGWFkvhl5TQP3t48EOAO/qDN8CWIrOUl+PEsmPEwZHWCvJPess9DIuHJsY5Y6JLdhLy6QCqBOwzSLh2AgtxydtrDC3NkvTiSmLTrHtUhiZxA0SOeWvGIB19uRpRr76LKYRqPGb2z+gDCdhvUa8UqNqg51C28zoESOfTFJVxlxCkKTYD94KPzhOKgBrzwS1x1/AVJENGk0FsGChkNEjAAuw45TI0vG1jHxokD1wAzOvHmdsyxYcPyB+8+TFWiOxJMuNmYAoef25obgLNezBMm4hT7heJ63Ula6tUdBZvHY3319e5vThE9CfwwtFaG8TJ/67X9UT/yrAukLXvH+Km3UVYF2hR1UA1trinNI3xGlHoBlGkv69osZsX/jCF5RjS5gp0RQJ69EV9srCIIu1jAclmFAA1t69e9Wbbb27PquzOr4zw9Xwqxh9JaK1Pp5+aY3Bg19SjrodM4usVCu8uHk3b9zyy9S0YXKFgEhvkzcHaQU2kZFRLjm4lixWbSW4lnJosfWLSL2j3ek4uITJ6joGBbpgxGTC8usmgR8yUiwT1KpElqfGo93xmnysEqMlcT7UMdIKg4fO8sArX8EZ9PH684Slmzlywx6mhvdy7UjIUrbEUDZGbASkSYRhSHejVK3IH3w7wJIZqZ54pP4SYetFwuY8SdMm9uXvRqrDzzIttSDL4n7yzFnCLMXNucqfHpkZ2675LRop1KrCYHVysMbGhztaFGH2CgXFYAlwFsC8MD9LnyS5JyhGRY0IhcF64yC56FkSfZzRrXex6Zr95At5ZmfOK03M1GjKkcOHWV1YIvE7q6ScP+IulFLmnA5JrUomIvRSL2m+h8DyODNdYPtQies3ubxx9AVCx2E9hJtuvoPi0HZ0x6XdWifLQnr7+pH0DXmzbRPN2NA2KUGy7MPOiCgNfc6ff4WnD34FPR+ytFYn55Rx9BjHSEkCjdp6hhZY5E0RXAO9vVSSkNJIXgnrG8sBOzffyo7J/Uz2j9FYXaXW8vne1/49ldOnMPGw8wlSEeNp/WhG7WIZ+aU3DF0Qf/lLvit6jyLJaZNRqiShR+pYSn2OgN6xzeN8cPNOSmtV6XeRA0Ia6rQKeXIWNPJNDroLNPUWE0mB/LrDiElg/WgAACAASURBVD1OOTZp5+wrBmBNnzuvGCzLjtR5GjsemmlhZTHZWoualWFnGm0LynLqCFskjJ4m7kqLgftuY+nxV9BHehncu5nlJ19SpeqOMFhWplikxUJGSQCWTFDFeWx3DAeZn9Dz4K0cfe0IW6a24Ijh441jHRewMr+IiB7CLFHhpY6kzup6J9LFslSqvHR0xtIk4Tks7uuMCE+8dpSk7KiYhkS3QXv3JgtTi68CrCt0zfunuFlXAdYVelQFYK0vLaiFyw99JfKMopRatUE7jPjyl7+smA5ZmLsLR3eBlsVYymClgmNkZESNCgVo3XTTTT82Irx0AeoyWJezWPK5qwfkIouvVEK+d+Ao/6F2iDODBmsHz6KfPsFieQvfevCfs+Jtp+hFrDptRrJhfMOhUDCxbB0v71Ct17G8An6YKoZI+gcFFJmm1NN0xkqqly2TUUWmBLex0RFPp4Esyp7aB1bOIQ4lEytU+0DAlQAJ0WO11+rYLLDt0Ld46NBJCls8BseuR/dGeSoOOXfPvXxq2KForlDPROBqYyc+SSaLagdgyeIg29dTyuN6lrqD11MXggph+0WC+ixx0yIOBO6Ks8nAlO42FapqcOLMKRLJ5CnklH5Lktw3b/11anIM65kSuUuS+/j4sHpOl8HqjgjLZQFYcwrIiLtcxlYCsFxL5/gbr1BKDtAIBykNXceWXTcyODzAiSOHOHLwVUYL8yzOzWOkKXlbdDQd4BlIjUixhyyIkHIhES63IwmPdHFKfcxbQ0wMOeQap1g4dZTzF9ZxStu46baPMLDpOuUeGx7KMz45gGFmBH5Mo+orICJsSHcsKDtvQ/LE2SMvUFk8ijVaok6VtZULKqFe6pOaElRrRmhxDt3XVXJ4KBVIvWK3D8lrCX2RzrA7yI23fpjhyT24mgPNNkHU5PnHP4+/sIAp4bFmizhuY6W9mJaAB0MB9e6jK3pXJobLxuRdgBXKeFg1G2aKvZIbDpW9FicUBwe5Y3gzzuyKqj9SuXORjm8JvAs5U1jnbH+DOGsx7ruMmWOkTZv8Wow+NnrFAKyz58/T88hjakQo47eWqBpTDU80WgKShDHKNHxHpyzxdWqPiL5K9FEGQ/v3MPvKm+j9BfonR1l/46S6SXISaFmQj2A+n1GS0FuJd5HAWhM8yVwLInpv38eRY0fZ1DuiNHfhuQsXWxqEFQ0lOy/rlJdrhrCtYMWd17XK6DI7YaeeabGyf69isE4eOkbS6+IFkpjxk0eEUp11dUR4hS56/wQ36yrAukIParvZZG1pTtVFRImEh3YuhO1WwNnpC7z00ktKEC3gqhswKsBE2A9nI91dYhuuvfZann76aUSjtXv37p84IlRdbJfFO3Q/b2kGNTfj3zz3Jh9/+m+4a2QPeUujfmyZudlnWG+W+dr9n2Z+0x14pstaMWEi6aNuSeVGQDOMcEtFddXtcR0FnuSONVSlxCIuFgap87ESscqds1jm3bxa8JQVP46pJw6ZW8YKVzqCV7FkdxdN6WMUNsj3GVg/zD3P/Vu2ns+Itxbpu+aDlPpClmcK/LvbPsRD/UUeGoiYNU1ysYjjlWxZ2fPfzmAVFMCKJVQ1zWEm6wpg+bVZorqtAJYInTpVaqLG7zitjp08pVKxe3pLCoxI0Oj45KdZC0KaDY3eARSDNTI6+DYGS9gSpcEqlZibm6FfGCwxNYiLsFxUVTDH3niFXv0gmTlJIx6krbY/pVWZx4xjisk6aRyrcEVd1fBEGJZJoVRkLVknjnyyKMIxRRjuEMc6gZ+Qi1zsgsvBs6cJ7BJ7r7+b1dU6PSUP0xsgSDKu27+T/dfvIYh9NbasN5o0m4HqPZRxtRgXZFvD0Fds3MKZA6xXD1AvVnGsIjeNfkiluj8/+xon10+QxQlrayGO1hEnS//fhbUGsW5TCGM2lcpcM7GTm275CLnyFElsMNRXpr56gYNPf4loZQWp+k2NJlHi49JHGLUvnkuXA6zLR4Td76cS+aHFG0BRNcQo9kSZA+IEs9jDLaVR9HPztPUQ3THwEsk5A8+R8WudFzdFHAkX0ZfqfCi3nWuDXppRTDA0dMUArHOnz9L/lSdJzDaJY2CMDGMW87RaNXInV2iaGbZcZ2xN6ajkISntia3Rbrbp6euj1WgSSx2WZaHVWlimoUCQsF4dBguKQUcdL4CrZWaUEpNmEpObHOb00jwjmkfiGlit7hxyQyeoiYIqRYsSTD+j0eegbxpEz7n4cyt4czX6U5OaC5Xr9/KDyionBGCVHXKhpgKIQ3ELv8vD0pOrAOsKXfP+KW7WVYB1hR5VAViVhVl0XYCIOAiFhdBZXV3n8SeeVIuXPETPJAyOABRZPARsiauwUqnwqU99ilqtxve+9z2lwdq8ebNyG3bv4H/sTn5Dg3XpotT9ODZ1jhyO+brp8d//xe8ytO8XOL14FndhndW11wnDXn64+w4O3/NREoZwrRyejC6dBD3OSG1XjV+8NGT1xMts8SI0KXm2CliWrVg21a1mWTRbTRxH6n/E9ZNXCc45I8PJF3izGpDfdC2ZAC/RS0nY4UZOTxJGyFs1nmJo8Qf8+rf/Lwwpou1xGdp5A8OjGrXlKv9r/0OUNw3xx7eWMa0Ycy1g3dEVWygr5qUMVllYI88i1SLFYBlRlbD9Mn51Tonc2w2xk3eAnRLfqm5ATQEs03Pp7S2Q6QFtQkbGf4VKK6DZ0hkY0jhzYpm+/h4FBuT5yqAQBGr0KxqspcUFxWBJR54wKqLBEqB57PWXmRqYZrWeJ9RGyZcGCRorvPzMY5RMjcCvk3c9Ql/CJEXDBy2/ie05EHqUe3uI05hGo6bAqWu5FAslqu0V6nrK6O7rGN10nepanD51lLGRPIMDfURhRt/AOOOTO7DdHjTDYLW2rlKxZUQqjIS4z9I0JoqlDy8k9c/gp2dZarYY0T3yF1bYOjbKSRow/v+y955NlqTnldhJf/P68r69G+96gPEYDAgsCIJOKzIkKmIZoQitPq70Rb9h9WU/KEISRZEgCYAOXAIEaJcABgBhxmC865n2rrrMretN+kzted57u2oaVTWYJkHVkJUTE13ddU2aN/M973nOc05FAoVD3UGQJDARY2piDBtdH2ahIl14nXYT184v494jj+LkgYcBvQCf3kjddfzw734bvRvLsLIcNCeEaSTI2zNIUkb0GKrpYUvHoJShbnFxF8506OIvKQii/0sQRyxXszyfyXFMHzyAT84dh7tcR4+5lDYkOy/yQ7RMHe+2aTzbx7uVBCU3hwfjElzLwkGauS7M7xmAdfbyJUz84beAuCs2J+7YpDRGRK0W/DRBx4FisCwCLOnFE68v8cqKE1gEjDlDtFLseMjpliyamA/oOxoKI4DlqZJxIdXRNhPRZJF9YlZoy0wlp7NnZ3DJo1FIz2vDBhcdEo/DsiQ1VX4Sw62U4Lg59NsdpF6IouuiZySoP3A3vl3bwHuvnUFUMpELKSVgOXHnh7qWBvsAa4/Oef8Sd2sfYO3Rqyoi99VlEXhLZx09XRLgxvIqvvRHf4wTp06IR9PqyjpW/msUysLCIo4cPgDDcfD33/x7PPXUUwKoOGk899zzmJubwx13nJJOPUVTKQp/K8hSEOFWDdaQ6rc8/MfvuXi9PIn/8OX/FfZSCN/XUDx3A2kxghuX8G75ML7zK7+EenYAM508fDdAnGPJxRYmiivfaTuFefnH+A+fvgtLBcCuTqJcIphYh5svYHx8DO12B4VSHolBoXQORpgi9LvQbAf/6Wvfwls9C53Ju6WMxzIX/ydQ4GQXhgGqQQOTK9/Fb3znWwhtH2Y3h2x6CfFMAWm6gr86+r/g2vF5/LsjHk4YIUqJhfU8uwGpJmcpxJSSBLsbpSzHEiFC6FoBqd9COngJsV9DZyNDv+UhSyJhXlQMC4GaiXfOnhV39fHxAnQrhqelmJj+edT7MTzfQHVSw6WzKygWXAHJZH8q1aqYdRIUs+Nzo7aO8bEJYbCoTyOThCTEmTdfxuGJVbQGOfiYg2YV4dUvoXn9PP6n3/z3+N7LX0POMlGvrYMAcXJmEmEWCVBHqMFi3lwaQGN4N8suHl2uM0w4h/B3f/uX+MQTp2HFBgadEDfqDThTFVQmHSSahWbTRatnwDTHYVi2MDjUq8kEKeBF2SDwkkjYcmyi22vDKgQ4aJgonbuKpH0F/lFgcLCMRmDAKbuoddjJKR31aNUH6Hsxcm4OEzMT6DZ8fOK+z+KBo0+gWJ7CgI78/SZ+9Le/i97ydVhaDpodCSA30jIMe1OPOAJVoxKhdA0K6hrd+MN4HArzGX8jx0HfMQIsYohU/LCqM2N4cu4ocst19PUIsZOJQSYx+eVmHy9cvIKzcR9BnCKgFsxI8dnJA3ji8CEEs1OwH/55JMUZaHoXcZZHb/09nHvveeQmHhGWkgsjblGoMhAHAw9+EAkjPQp7PnXqlJT6KQUQY91cTmKRtnq6qWsQQddyEg3Tq51Bp/G8aNts++O4dPEiSl/6e8AIAMdEn75lmg7X0OC0fAxMwIaO0NZRDpWOjhmCNPwsMw2h76FFc1kNcA1bCohhFIiDe2BrUhLcKGjSTaglqfhpta0UFS9DxK7hIEA6XsJYO0Yb7PocdimKBkuTKJ6Izzp2TUsUkQbdNpWTOzWaQSDsVqVYQuuBe/G9dhvvvn4GcckEmzkDifFSi8/RJd76RDO1FGFso5jP43/+zcdx14ka8mYRtjMJZz/seY/Ohh/d3doHWHv02tGmgSXCNKOmR+lGojhDfaOJ3/vSl/HE008hn27grW99F66xiPyxu3DXfdMw0h7+8395RRirRx55RJihH/zgB1Ii5L+RLZEJcEse3+hn1rluTkQiaUpFv0N/oTcbOv7kcixdc0e+8X/gaf88vDBA1k9guikmUMSlZBJ/+8u/gPNHT6N6OUMxb6GWi6SF2+DkbhVgJDqKl36M/+1BF1ntDMoPP4O5+QW8e+Y9rK/Vcfz4SVy9uox8PoeJsQrGZw6IAPfvvvplzBy/C399KcSZdAa2q+JYJOaEQvlhJ5hMMNU2Pv31v8JdZ59Dlg+RRjaMWIM/pcPrWfjGZ38TzZlTeGY6xS/PltBDLH5bDOyllIt5jbJat0yMj5fh0AcrHMAqz8L36sjWvoNM28ByI4G3GsKKuDLPYLBs0e0h747hnTPvojLmYmycPklsPy8jXzmOXlDFwM9g5RK0mmswEhOO5cB1C8I89r0+4iwSprFZa6NcLguwpkC9Us0jTjxcOPcOpsN1wI7gF++GO3EIgxvfxfnXX8ev/7vfwcuv/EfMjk/g+oULcg4L5QL0vCXMD6Hijpth4cXnX8THHn5YJrMwCLG8fB3j1TFMTFjInCoa3r0oTBSRDlherMPQi4iyUPyOttviKETezgQw6MYkcGMNzXPPoXDyKLKlIzgybWBcP49e5yLObQxQ71ehtXUM1hqYWzqMexeOoNnykDt0EmOn7kKx6MIc9NDrtfHjb34VnWvvyfjMDJpRWtCzGKapDGo345A2d25TlqUYFvW/2vMo9IZlQcbusDSvRO7U5c1NjuO+I8cRrmzA9WO4pinnM3V0sTp47p13cbHXQlopwmt1cbxQxYMzS5iq5JBNLmDi9KdRrzpI6R3VSxGuvYOz776J3ORpjI9NShyPNHnEjHLK0Oq0EISpACxKAZ599tu46667MT09JXpFjgumIBBgEaCPyutyPOx4RRVaMIDXfAWNjVcRJjnY5VO4cu4dTPzpjxFEA1iWAWYsaHGGAhx0NE/lDlpcbCjgY7BpY5jHTgBEYKWsUZQ/HX8noFVKrBpiky7rSuBuiz5RAScyXOIEz5QJgiYxKVV+d/TgJ8BPlfBRSuzSzRvE0C1D3k8GVxpgGMKuabAtB+HDH8Pl+Vlcu3oDqRGjkGS47kQYDxhxpBIbRqtJZceRybPEH0zBzgX45OOTuON4HUWWO7UFuPP/DUwzr1A+MhTKVZSqE8KG7m/7Z+B2zsA+wLqds/bP8J7dANbvf/HLePzBzyJ1NlC++irmS3N4Lj8Fd6KJuxs/xFfeOY6FhQXce++9oud54403sLi4KJmFXO3eWiLcZLHIYQ3ZiC3HyMfpn1/y8b3VDLkUmDrzAxzqNpD69IHig7aPoq+hqxXx+gN34cbiEZS6JnI2DUEzmCGZplhaqJNYg716AZ+fS2B7V1G97z5UylXUNjbgD0KUK2OorW+gXKJ5qg27NIlmfQMX33kZk3Nz+PFqhHrhEHqaAlibK9WhIyIAJ1vBHW+8jlLnMvoFC3ZQQsEzEJRS9DUNLx77JNLiPB6Y9fCrCxbKVgKLyg+xjeKUYP4EwKKPNRU+rtmHtvZ9NLo3cK3r4tK7ddiZrTo9XSAIQjimi9XlKyjkEswtTIkDthclyJfm4fsOQj8T4X+tWUMQ68i7BeScHNycI8ChXHYRcLJP6QtmIIkJsDPo1MfYBhr1VcQbayhVCigefAqlicNYfusvcPHNl/Gr/8P/jude+L9QLRaxevU6pifGkCs6ACfTlOJ2ytu333jcP37hRTzyyKPims1IopWVFYxXxlCq2EicMl494+DxTz6Id197G+PVjuTF6eYAyLb3HkqSHLTExka7i+rcnZg0LAwuvIjK4UOwD5zETFFD68oPMeivoI0celEZhcRC3O6g5weYtAkqTZx88jNYuO8h8USKWhvo9zt46VtfQ2/lvGRGhqkmXZwOy5Q0px2xszcF7Wp8sIwpc+3QvFc6T4egU5olWA4TQ1JO6hS4q6ic+blpnDh8GO21DWQDH7ZhiTaSGZieoWO93ZZ0BeYg0m18cryKxYV5aKmP4vgSjj/2y+iVbEQW9Uo2GldexsuvPIeFY09jYmJGMjwZSRNw0ZIl4gnmeT25fzmmvvOdZ3HnnXeBzQ/FYgnFQkE660YAi2wrzVWVKTGZ3xJSr4f2you4ce1FRLGN8uQ9qK9cwvRXX0bH70E3MqQFBxq9u1hJbnbEsFdnNiEXYARX9IMTPRok5kpKhSP2W+794WJtmGbDCJuYlmgpYIVcoKn3GhLlwGgeBbgEuBF0SbPFCGDxL6pMGBPk8ALQA8ti+dmU1/LcJmEIu2DBevITKH32M9B1glMflSBDu2hA6ylTUurquEjkzwRs0oBiXofvTSGKmqjmVnFwdhXVggPTWIA9+0swjX2A9c8wvf2r+Yp9gLVHL/WuDNYXv4x7H3sG03aIecfA1OQCzjXayMxVRFoLf//XVzA9PS2gig8XZhYePnwY999//86T67DEI16d/F/Mk9hFpYsW5f85C5yrxUi6GzCKXISWYWQlBOghQBe5IEIeOrqGhdAuMToVZuiJyWBA6wQCLF1HkBiwvAEW9S40v4koz5U49VYsYThIkwwhjS5dB2nswUMOCfVJDg0uB7hY66G0dBKeL2m8cjwyGYzWqvy5H6M6aMGzI7Q4GcVjKEUm+m4II76C1WQR5ayMqdkWfnE+xaliBp3diuwa0yRlTQEsmwxWRQxRqS3qxhmseA3F7hvoBgH++pV1vPnmqpSoONnaOQ1FN8cjB/wm8mZPJtqMkn2LYjEHvS49rwzRmtXaDYSaBcOwZIKzTRpk8zN0xPEAOf7DcCOIiBKKydnsECPwEpi6hbHDT2Fy/jguv/Q16dh7+hf/Pc68+ywcw0B9bQ3TkxOwHEuMJmMtg5HsLFBxTEcA1mOPP47AD+ANBqjV1qWEW6rmEZlFnLlcwG/85ufwwrPPwjIuQxOWk/7p7g5ji2gmxIYXYvrOJ1C2LFx/7m9QmZyCPnEAOfpstS4DmY/EKSHRCzCjAINGjUocTBXLMO0yDp9+EqVFMrAm7CTAoN/Ct7/6B6hffVeMYFNNiextcQ5XXmrCYIldxGh80KdL0VUj9or3h/hg8R91FfPDrshhvwKiiBFJIRYPUHu2gHqrBY9xLRpZLur1dIRpLGxP+/o6gkZXEgVKsxMozk4gTgYYrxzAQ0/+t0DRRZgmcLQCli++iO/94O9w6PhTGJ9k6dCG5RQUsGK3Zxoj9AYYDPrCYL344o9x/PgxKR2Xy5VhWZCRT7b8zPGpABZvCCY35JH4A6xefA6Xzz4P3cjjwJGPw2vcwMRfvIy21wXJJHusBK1cgE8xwo0N1YlLsMbPYXfokMEiuyS8zvsAlnpO3GTACYAEYGlSYrfDzXPLWB2+NzTlAknMjizORH9F3R7vZ8bwEGAR3CbCijEXMlfMw3GVLUu31YbX7WIsn0PpU5/G5K/8IhLNRpCEmEtz2MhCpLGvgHJCZpsAWWlUxdLFaMLzqsjZAezkKubGlpG3UhTyi3AkKmcfYO3RKfEjuVv7AGuPXrbdGawv4bGPPYC4rGGuehALuUVc37gKL6gjNRbw7He+KvYM4+PjUiKs1WpiMnry5MmbWo/RYd+qwZLIGVkBs/We+gwTfpTg/zyvodMOEK6dQ7CwiLZXRjV2kJldFSsTZqhYGZLOAKGRQzJWQRB7MCwDIdkdLRZPLz8zYZkuMq8Pm+VKw1Ut8awgWnTzZomED3hmDCaAU0Q/UO93TUZlJAizDO5QwHxLx71MDHHUgWvoGNBBGjZK7I7LUrRsD5kTIKtZmI1L0Gb7+MxChkcmc7LiTrJYSoQiVB+VCCfKyDkWNN3AIEtR1OvQVn+MMxdX8Y2Xa7i+FqC90UaxUoJl6ZifmYURxShoPkpWW7Qt5VIFDFy7tl7DeiNCdfIIyhPTaLSaaHf6DGmUUOxOs47pag6Vgo7DS9PIsdQj8T8smSg7DmrMuJrvRRnlWKgePI3ZxeO49tI38fZL38IdT3wSSdiTLsJ2oyFeaKZlyrmnlQIntZ022zDx3HPP4cknnoQf+AKwmq0W8tTGTRXhwcH12iz+u9/4LH70zWcRee+IKz/d+Rnzu91G5o9WHLVBikOP/SLGqhWcf/bPxPHc1wtANECe1kXMLNAtOLk80qCH2jKjcwrCHJluBUunTqM0fRiaZsm4aDdW8bd/9ruoXXlH8idh2jBpzSDh3wpcvT8qZ6gvHDYkCNMjDMfwf+GxlBcbbU44MbNrlz/7YYB7jp/A/PwcOmGAASdufj6dxqXDM5JoooRdle0WbAkeL6hympUiV5jFwx/7ZRSqJfk8MyHD+Sa+872vo1A+iCTT0Wz2xR9uEAbC3tBiIguHzROaJiHuBFdkrLixJMjjG/25FeSk6QDQc6gUc8ilLQRtdiPnUJo4hLBVg/vnz6M9aCNPp3WbzKQFj/eTAEfFIkmpnQCIAIs/shxPAHQLwBJANnJ7lxBmVSaUmJpgE2CNxl1k68KEsWQ4Alg8VoIhGZnWsETIeJuI51mDbplStiRMpgcWG1nKVh7zP/8LqP7CZ9FKYgz0FPN6EZeaDZSKquFnVCYc2aAQYFmai06H93MTLm5gngDL9lGuzMGa+rcw9H2AtUenxI/kbu0DrD162XZlsP7gi7jv2CGcr1/HfK+Pw84ULuYnYU4DTx8Zx+9984ys5uniTnZoeXlZfqYGi3+/FVyNQBbZKtoZaUkoAEs3bYSw0PUi/N67OXTbPvqNC4gOnESYlDFFgsWK0DJj9JMBCoihb/ShRTYytwgvHiBPgEBwwFBcrpITQLfz8CMVRaNpLIkoHYz4FjHHzrQRhZHsix8nMJgvltGHKkaOthSGjk6oQqJH+pn3td/7QN50AdMBSxZGzkSa18Rl2+jUoDV6mA0LCMZj/NwBHY9M59iHjiz15aFMgMXVu2iwRgCL5osEn/Eycu138e65NXz9hevYaPbRq9dQqVZw9cYKpqeXMDc5jWNzVZRzXYS9hoiSaTbqZwau3BjgzKUaOpEScU+WJtDr++j3PehZAiPt47HTd2Gq6sJKPRgmy1U0WPRRLBYQ+JFojTzq5WIdzvQSimNTqL/zFt588bu44+mHYRMohJH4pDF+R84rJyp2K6Y7u1w7hokf/fBH+MTTn5DzH8QRBp6y/aCdVz81cW1tHr/+338O3/2r/wJLW0YhV0CiD5Dp24d265kOM4zR6AJzpz8Lt5jHue/9CapuDhk1eXookyvZUrIw7FgLBj1s0DE91jF3YB5GvoSDxx/C/OLdyDSWuDOkQQs//oe/RmfjsrIyYYlQN5HToHIvFbU5kgvdVJ5JV+7wBpAxM2KvBFdYQ4f6VMp1fLO4uccxHNeBnXeQ6IYYyHJ/GZSdJSnckD4GEbSCjTa1epaFHEykvRBm3kTqjOGe+z6D0nhZff7AQKd+Aa++9m247hi6XQ+1eluaKxgSxYHP/9KI4NqAaTAbUwFBgqqB58EyN9lNxVptPsgsPZSwmHK5gKrLRgP65dFjykGv3YbzjZfQgodypsOSbknIfWIzg0tiFbZomMjSDW80AiPR2hGMDR3ehcHiPw6BFsEVy4AcDnaoNJ38TGGweG0sAixG69APVGmkpEGCYHeowaLQnYa5hcwQXRY1WcPEJ/Gb4+cNXAczDz+B8aefQuiY8gyaMYrYoAGsR2+9kfGt0mmSmWQuZ+bxDJcw8K4jr9dweK6DiXEgVyjBmfq1/bDnPTofflR3ax9g7dErtxvA+sLv/QHGdQeXrl1Bye7j/vvvhjN3N5LONbjheTx/Y0L0BqdPn5Yy4SuvvCIWACwRbgUiW1e9/DmlWSaZDgIsZgOajuTGNXo+/vJChKu9Oup+E9nkCdhOHnmnj26sIelZMPucuGPECYNjOcUbCHRlE2D4RE+W5PUhHoW1lqWsZuoMZlUlG05ko+BnliVty4VDYkRLQLsrTq4Rvb84wRU2NVij948uZWPcRiF14aaWAnZsqdcM5CNDykCtYBnFQQLNyfALhyzcP51CG1gCElQ4rWKwKCIeASzmtJnlIpqt92A3zuL1Ny7h+2+uYHayhINTrgjUL96oo94B2i0Ps+MuDi/kkKY98QsiWEwiHUGcQ5BoSG22//t449WzeOnVt1FrtPHw6QfxyIN36ahjKQAAIABJREFUYW7ShU32Tko+yscqSWMR9oJMkYhgCMY09G26X+sw1gd466WX8ODnH4UVs8yp3N9ZUlNlX+XpxI7HnXTuBC70TPvkM88oDQw/g2HR1OTEffipjZXmEn711z8jDFbRXZfQcZnMxIL9J7eIED1jqK+D8ZNPITISXH75azg0MwbNKiEMBxhECSzHhGPoCPoD+INI9HjM6a3MTyA2HSwduBcHFu9GmJqS9Rh2a7j49o/g924gymIEUSa6KDKV3qa2+WYMzqgJgqB+p41szc3FxpAhVeAlk05WdpjSO4wiaMI0aoOkPGg5EmaccpymHKhqvNkaxeeAlZvGyfufgVG2Rd8UdTQMmpfx9uvfFoAmWmyCHZvXlreKJu7xacaSZSKlMQrbWTYTDeUQTW1l30Zu6Nxdi4adBCnUO4UDZDQqZvndsrG63kLpx5fQrmjIkcEKmPlHob6mDD2HuZUj/ZJ06nL3eJ3JYlHCNqSNhYGSc61YLIKsxDKUyH1YIpSzrevCWPG9LCGSBRORe0zWaqj5HGnhyGANLSEcgjBqr/gePp+4OqO2iprGso3EnUA2MyfjbyPtoxKZGBgGXC3/PoA1ej4oQN1FvriAJGuhmkuxMBlgaiqHfLmEAkXuRmFf5L5H58SP4m7tA6w9etV2A1i/83u/L2LdwWQZtp/H1ADQnA76Vg+tdAl64xoOHFjC008/DW/g4YUXXsDS0hIOHjooJQHxZ97SRagW+xSfsptGlKTykCGD5WcW1rs+vvZmgIuJj2ysAkM7jFxEPVATiTEJM7VgeHX04wH6OQtmaiDfGyAwuU8x0tgGTBe2bsJMPEReH8XKGPpeQpygzFIZM0NAwBVwGElJLs1s5LgaDwcw3TIS3ZWsv2o+j8iv3bSauPmAH048dNzS4UAzbfQLOjp5HVZqY6qfAyIXV42LsNtdlA3g147ncN9MAKNnIKFJpohuTZn4qMGamKAGy4KT6AhoaZCsoDC4jh/94HWERgV23EQ+bcB0bAR6EQ3PwkYzRNHRMD2hQ7djxLKCT6HHdLQuSht9mDZhOjq8MI/McFFv95FzbIwVbfjdVZQKefQTB2lK13CCTRNBGEt5lWVSR9dgaxraRo/OC6j4Bbzwvedw4hP3wCWbY9F9Xl1nTpaEPzJRaztppSCh4t//4ffxxBNPijCf4cgCtDQNBT1DPzRQ7y/hoceO4d3XX0c+d0MsHhzdhK3ntr2TOHETWHu1BOUDH4dRsrD+3t9jvGTBj0xhCWMpYdJckho5RhSVkaUsE3fh2wkGmYbjxx7G4YP3odUJYBVcGGEX5978ITqta0yqRKYRoFlI/QFCMUIajXG1W4rpFA51uJ+K3RKwMsRc/O6RZku6dxWMkvPA7jeyggXdhM4wcgYq29QXxgjYuKE7sMIQVceSmJ0BT1vORez1MVFewskHP4WgAOiWjaSrob9xCRfO/AN5LhVHkw1DzjPqD20EwQDaLbFWArbomm47wqxRji8JBuoGFiaI/1FEP2C5m92UaQqbjJhlohMEyFWnMX25jfqMasxwIuojTQz42aJwV0J2AaTDXFBRJYqgXflhkYESIosASMIKVdeggHqWCMlMU1MYqRIn1wPSRUgdIRlZ7ivHJD+TWrmh/lO4RdOACrrJJEczYsoBXXyHY5lNDryYMTwgyiHSc8hTw+Wo7MQmI7gsatgUeLsZwzNcxPEmjLMyorSHsunASJsoFm3MLS3Cmf4MTN2VvFRu+12Ee3Ry/Ajt1j7A2qMXa3eR+5fw0L2nsbA4iQv1NVx+cxkTi4dw+tgCQreOv/nGK1g6dQCPP3gfWo0u3nj+dYwdncWpw4sSjDsSh48OfcRqkakgU8TNZSklTRA7JZxd6+KvLgywSs0Vs8vcHDTLVq3cKScbXdraNRo1UkNCKp4Pf65EKcNg6UERAZt6DT7wWOqhNmvY0TXaHyVK5kNddQ5JU/hwEhRdC921WSqiEWkWwCDDIMaSOS7bkeTMm/obHqt8xlCXE3kduHYBnUYHmpbg3ywG+MwCA6QjWV2zDEKRO8X2zNibmqgil7OQJSFsQ4PntbB8+Sy6rboARnoExYQjO3Vyj0oVW4T4W4/zFtuxn3o0Sls79UakSKh9CekBFsrJYlnwdjYp1W1pHLhZPhuWf24dNz/Ndwwv17Yv5RhhwYYAm+eb7WbKboClzAQmBcpkg3IlTM4sYGruIEyWl/0QutfDytpl1JvLIiSnqaiukyk0Sbvtsmu72FTc7sUYAoLtvpQplfnKNJYOnoCTL0uXYM5mA8JVXLt4FiYD0LfZRDHG8zJMKVBAeVOTJfeV4JD3H48Y3t4qTNzy+bv9jqBKWYtugk51t+3M+t18huxm//HTDJQP+5rdLuOunzUsS/LcknFLEmk4KZZKmD3ymDRWsArJcVgoVVCpTu7bNHzYa7P/+ptnYB9g7dHB8EFdhE+d/gwWlibwrUtv48xyGz07j//xkccxqfXx9T/7I9x9YBFz+RIa1SIuv3cVMwfmJeYkYXLyTg9cVvBSBZZyomyNETsFnK/18RfnBlhN8rBKJWiOi4TgSoTo6sHPyZlvoYZGbHGGq2EpSdFckJMDfX6k5MGJgt1nKSwCsSG7oFiHofmpfJZa3ROIjV4iQIsiWbcoHX/sOtIMS9gqnaAr05HqFIQrUfNQOrsJsMIB8lYenVZPTDs/veDj5xYM6H6KWFfaG9XVR68dE+NjJdg2mRwCLhqCZoj8LrKEuYgsQdIEVrEdO86UO42x254kNm0GOBEQXLJ8dDNn7zY/V4D2aG4dTtKqrDIypv3gifZD3U6sKg0/kl9hW8o8kyBJNIDsfIwzMVrl9bWsvOirqA8rmtRL+dBN5XvFLUkI6JVNw07bbgBjO8DyUx3PNuB59D56aHG/DMMVnZjn+3BtsnOhsFS03dhuG5X/OPlLaW4IruiL1e104Gxht259//v0iLf8clewNLwWI/3a+4b0P/Gl/6nO6y73DZsQdtp+ItR7OByEkRPfiJHBMsv0HFEqEUM3JxBEtGsRTwkUSxVUx6b2AdY/6mL9637zPsDao9d/Vw3WF7+I++85iWO9COffO4+rmotrRxfxsQfuhWP0cP6rf4nJlbY4MQ+efgC1Wh+nDh/H4ZOHoN0ict/qicWyCHVY9KrKURedxYjMHK42PfzZWR+rSQFOuSylD1L3GlkGVhUoQZUHHgtRhhTopONI7B4S6UoUoSm7s4YgiyaAI5Cl9DHKt+bmilyjmH1Yzhp6R3BFLwCALtI6fbUcpLYrJpPCflD4TTH88OG7GdrLMqQB3TQQRiEKVh79bg9J6OFT8z4+NW/AiDiJczLnfunIyGBZJiYnynApbpaDGQFAtb/Ku5AHKiKa7fHVkI3b/O2msaV6w22ioS0RMDcnFOIjlnBuGix++MF9q0faaLLebdL+8N8yegcBsEx3wrpQY8a4JIJGjgkp10lJaDQsFBupDOP5ewXCaJCruj9pV+AgjHfOotuF3LmVDPqpD2u3z5T5XMp4DDx3JOsyTUPxoNp04PrJrxoxtyrkPZLyrjWMxep1uyKq324TY89bWK2tr9txIbDNh92q19zthPxsxseOMHnb0Pqbo2qLfm60QBgdt5KKbSkFi1+WGoUmbNWta6ou1EKxjPI+g/VT3wf7L/zJM7APsPboqNhd5P4F3Buv4WM9IJcZuDg2idfuPwzPNmA5ITovvIfpCxs4VZnDlcdP4tr1Nu4+eBxzRxaQdxVo2VaDRa0DO+8o5qVuAgki3cJKN8BXzka4Frmwi0UBaYwSycIAGh/0FK6nCUN9RERO/RSBF6fPlFoqAqBhqYzi11H3FjUYNtmsoRGgMgdUZRDZR+aQjFruyVSJrxFBFrVSlrTmZ4ap3NeTEBq77lK2aA+7waRVmx1fmnRVilmhYcOljmngIYn6eGbew9NzpvKH0sJhizyZKXoMGRivMiqH7JgS4YueaVTGGuqUOInuzhrsDKN2Y1R2G5qimbvZKbVpsjrSqtzWsB7qaX7ivVs67W7nc3c6RnWZlZ2CaInYXUZR/lADNNL6CIAR8D20DxFAproJlbEmy9kcFlR7mUj07cGH2vedmQ+1QLidTe3HdpuUygn8QZ8uBsMwhocCdmrraIewQ215VE7nueE4HoIA9TPvtBE0HTmrq2+X+3oXgEVPuZ02XoetKPN9jN4uKPKfF1xtHueO8Gu0r8Nx+36gOLSgEO29ykGUUZGSjTcQsxvUUPdzoVhBZWy/RHg7d8T+e4bjNPv/4+7YP/sfeAZ2LRF+4Qv45OoyHsgMJLaOt8fG8L2jMxhoBAQ5+OeXcSIycSg/judKKeo1D3cdPYm7H7hTundG261sBd24zVxRTDwdnZ1QCSJoaHgJ/uS9EJc8Zgq69FFAEkVIfA9Z6MEY5vDxtQxzZSeinUYwYg+Jxq6i/KYR6FAMq/aBLdijCXLTj0gJU9mo7gxdTxXDIewVJxxpomP3kWLIqI/K0lB0X5wjEr0s7MBIqCtdTJYyokzMAhwG1NIxO/HxqaUQT87SSsKGZrBbkRMfAzkMWMwirBaRLzhwDJZBOcFzX6h70uVhLCwc2bEddCpKXzaaFDYvuzANHzgKdn6BmhcIsjZ1OWrC5sR7e/Wcm8B2q3BqOEltNXP9MLu96zGq+q8CWEMWk+CKxyb6mCGw4L/RmmMEqHjuWHYb7ZP4MBHIMxSb12iXEqE6P9tv6n748OdOnbcdABZd5dkFxybEIFQaM5rFZqlYDug7dF8qsKTwzijeigCf30MQys7S0Vfe+s27wcRRyXy7M8Dxc7M8OHzB6Gxwf3fCZrvp7D7MWPmneu1P3G9bThBBOE+cOh7aXhjChik9ViYLRVPKthoKxRIq+yXCf6rL8q/yc/YZrD162XdlsH73C3jg+gpOJeylCdFZPIwXD8yhb7J1GTButDHlWDhQHoM3XkF3vYfq9ASOHpoXjcuOk0gWwXHL6PspbC2DoyeIswztKMWX3/JwsW/AdPNS/gs9H7HXg8ZuQjEipNibEwKNFD1YXhPo1YVZ0qmRGoGMLQ87Qzyn3p/KqiRW6h+zhBYOityXSsvwWvHnyKzCyiLoKS0MMgRmDnGhisQtwXImBIQpm6MhM0KzQtOEXpiEmWkwxcwxwr85lODRGYMGPXRYlQ4wAii6pFPkPjFWRrHEzj1P2CtDJ5vFh7K0fiFjiHKmSqPbbSMAtFVfxtLX5jX48DBLXMYT7r+hSqsZJ12Kw9nKnko34O1sikUaekfJ7D48+zvjhw/+mmFJd7sXUr/GY4iiUEq3BFBkDcnQ0LeIjE8cR9IdwSMSnRmBiWHAonpPJkWyiurf6PdFPZxGAL3DttlF+JMvoKrwtgCWjMztr6NYfHHfeM3iWCKRuI8MNNbpbxUNu0pu2R1eS54bBeK3AgFm8qVwJYtzq1HqqBS5+xGw8WSnTZochmXmTYZbvVoA8C5X+/ZG3AcPn23vKf7jLoa58h4C9aGgUO3bSOy3Cegl75DjXZpxlMeY8v/j31PYuQJKlfF9DdbtXab9d0lj1z6DtScHwq4A6wtfwJ316zg4oNg6gDl3DLV770VQqkJfKOL1b5/DQPfw4InjuPPoKbz0rR+hsDCBh+44JlloWx+U77v8SQinUEXPiwVg5UzIA54RMb//egcXeyacQlF0Sl63Iy3olpQrGKmj2rtNPUEu7sHorgLNFRj9GmxqYqjVIlshrJNiowSomZuxJVsvBFeVpgCX0dSl3jPad3bv2Vko5qOhnkOvOAd/4gji6iIprCEgG7JY/G4aQ9JoszgDK8ngkGUzU/z8UeCRaQ1JTB8sBeIotmZXW6fdQq/XlNy7WNfFl4svCjxOejE7ytk6iYzO82S1ttlG/ktbS7I3f5bn/u1NTZwApOQ5DLqW8g5BSBzLcd7ONmLF3lfSG06s/NzbeVSQcRzt2637JDCaRp5JBMexMT09ifm5OeTyjthksPuUjItMgGQ7qedjVI5lIxj44vyv5lpGw8hPSNIIeqbczrfbduMNFYy7vW2nzxXzXs1Eyg7PjMDIhecHArAY/5LE23cRqnGugLNKrSKDB9RqG2Ic3PXV+0baRaVpHJbWd0NCuwAstRhRMvhR+UwxxwqU7HR6VNPKh18o3N6ZViI8xebtcI23RmgN74vRmI5D1azCvxNgjUrqPH9mFiEMfUl0INtdqVZx9z0P4tjxk7e9q/tv/Nd9BvYB1h69/h/kg6U66jf1A3xo0DG83W7LEdFg9FOf+hTW1tbw6quvSvjzqVOndtcKDR+kEinB7qWhxqfb7eJP3qjhaliA7pQw6HeRDFrod1uIUh19Mw83ozv6sphFriUVxOVFuI6JQb0GW7NkRUktSjyk5lVeGgtxO2lQaHi6ldt/f7t4alErprQ23Ff+z03yxoZmpqPS0ygElxlurpZAm1hEiBjl/mV8YsHAp+6/F0FIgTRNAxQbwnJg4HcR+z1US3SeT1DIF5BEAaJYlXoIrJbXNtD3IliWIw/sQqEkMTNk1Xj+TLbp51xMTk2KxMcPPVjsSoxD6Xi0dBu9bguFoiXlSAb7lvJ58QKjuWQQhbAZj6LpeOuds5ibW0IYZbDsDHHEbklLHMB53BRQ01fK0lNcuPgeDhyYg0GzoiSGm8sjiTKJfSmUx3H56jKmZudvdh46poFmo4VOuwHXMRAM+mCAMNkSmmMaqYEozlDvdDA9vwSfOT3Kg0NKc26uAI4Tjkl6rnE80jZCImTiUNrfbTsn563XqmNmelKy8IZOlepcmSaCIBAWkceectxsu9GTaTcrhp1vasbh7DgxKw72Qz8RJGtyR/0W9Ve76b52OEKyh6kS+W+9zznmeU0YB5QkPpLYh20RxBlIwgSmYaMjonilU8sXyvADxu8EAmLb9TUcWFqSMHWCCS5F6AqfJhEMO4dmq42JyQlcu3oN/YGHg4cPyQ6++sZZun7KNaZpMa/taL/8bgszU2PivadkXCqcnMB4rdZB38sk5odMJKOeeFwqUYIMHcEbmdcIjm0gjnxcv34Vi/NzyOI+dIZz0x9Yo1O/Cj5np7KhJ0ioX9NzWFlvwC2UoFsGKmNV9HockzGi0GfyDqanxsTKJUtjZNSX5ti7zHEtfdDwvBjnzl9BGCVyr400b3x+MGLs3nvv/dBjYv8N+2eAZ2AfYO3RcfBBPliPPf6kgKZ6vY6XXnpJYnAIqvL5PL7+9a/L7x599FE0Gg28/PLLmJqawpEjRyTLbDdhNR8qI4A1Epx3Oh381rPvoJmbQzs2YdouEq+NQbsujILRb2Eq2MD98wX0vQCvrCbol+aR6iYci0aDscoXpCHgaAIbrixp3bDDOvRmC/+wVqUYLKW8hcWai2wU/aquPonbGAKuEWsiHUOahjBQGX4oTMMosUwYY7x3EU8RYD14JzLdEQtK2jHwHLFMFYcDpJGHsXJBygRxFMmExAe07wcwLAdrGw2s1zsolscEHHATbx07JyHBtLEIfV+idObm5yRTjQG+bj6HQd8TgNls1jA5WcHc3JRMJKamy3t5zlgy8wJf8goZqXLl6g3Mzy2KSeQoh444h00HfC9jdMJ+C+12A4sLU1LCDANfvL1kcmJjgG6h2emLgHfUWEAQFkcJ1tduwLE0JGEgJVK6wTOLRiJKYGC92RJdCs+TgFHpItXlmMWJf6hjmpmZRrlSEa2eMFDU91C3xvidTgMnjh2BxRgjiyCgcDMGRpU5xX12x7KrnOSh0/x2Y2e38a3A0E64TeKMt/3l7p+5W2lx1GG77Z7uQmASXKnQ5dF3cyzzPI/+D/w+ms11BD4TE+gdxtcaCFINyyurWFo8BM8PYVqW6IpYHk0CT2QCNLW1LcbwqO8g4OeRM7uy3engxvIylg4ckHHF7aVXz0A3FGgmC8foptF+OXqGxbkpTM9ObyoLpRclw/JKAwMvk/HOoTEas2EQSYmUuieaH/t+H0kUClt87dpVLMzNYmayAo1sLHWVGUXo7BTWYJsGUkRiOUO9aKs9gJ3Pyzhj9qlhqjzBMPBkgTE1QYClmg1ci/elj1K5hEabC5sKVtfquHZ9VTqFuX+i4xuW3e+44w7cfffde3SW2N+tvX4G9gHWHr1CHwSwHn3sCQFRzWYTzz//vMTgMNx5enoaX/ziFwVMPfjgg+j1enjxxRcxMzOD48eP71iuEagyfKjwAUM2YTT5khX7T1/+OtrONMzp49DdMoJeE0m/iZLrIOevwWldxIXXnoMXG7jzM7+GYPwQQs1UOWp0dOZDPAGiKEEs5YxhvW+3jieZtzYdt6Vtf1inyKVkcSyZIEZZYwRV3O/BwJc/BVzRPTqM5DxIJ2GFXYElDNZXkV55Gb/y0EH82194Gj1xj8+p4GqTjFAkAItmpuPlokwcURTAooO6ZaA38JEvVrBS28C1lTpy+ZJivui07TgIfLJYiaycOSHQUZ/MQL5QFE2aZbtKO6TpaDbWMTlVwVhVxf+wC8ykF5eIbxnfw+IVjRF1XDx/BaVSBRFjXYZsAd9D3ZWwboEvQdp0xK/y8/h+lj8MdW6CWEez50EzbDguXeWHWXCJZBHh8qXzcEzOaUoPFVIjNMp/7A3gRRkmpmbRavcFzHNW5wSfL7hyzGRYXDcvuqrZ2Tlh/QjMJH9OJtQQ3dYGThw7KFeyWJ1EqVyW0ibRs24osMYBQxZr200EebswTbuUwXatAkqn4k54//3mm+971W6Vxd32VaGn3Z9AWxXbov4fluMMA6E/wPWrl9Bo1EV/Juc3TuX6svxYLo/J/UYQy3FBcf3ylctqXOq6gKx8PodioYiimNPGYlLLgHhey0OHD8nChLvw8uvvwg9iuTYS10NGybLkeo+XcziwMCtZmZLlKfepOpUraxvo9Mie5Yavj+G6juRkkm0dLY4a9Ro8byDwt9fvolwsYtDrolgpozI+LswSdZyp+FaxZqoaTfyAmjtTLBXIEzLPksdsmjpazQ2sLF8XX7Sim8PYWBVFt4B8IS/l5urYONbrDZw7f1nYWcvOyfNRxh9tG0xTWP99gLVHJ8mPwG7tA6w9epF+GoDFAGeWAMlQETxx9ckH5De+8Q1htE6ePAkaE7722muYnJyU12y29m9/4CMG61aA9f/+zu/gRjdE+fD98LQc/G4DBT3CoYU5PHLfKei9Gi68/ZqUgo4+9CQwPgdPxCN8EFJHoolpZBQzPJfCbJaOEmF3diQUhqajSj+lBNGiDQGQMyOJ1xFWaosnFCcOfrYIwCVcOsE777yDN994Q8ot+UoBkZ8i7XRgdVbx+acewqc/8wl0Y+q5aOpIQKeYFh0xcraG2YlxxLEHm91gSSzxI/QLg25jtdbARnvAmDph0Ryb7JaPUjEvE04h72J8vILV5WWJlSkUyjBsF/nimJwLNrxt1FYEYE1NVdUkRHZMjDQ5Wak5mJ+Zy+XR2Ojg7LnzKFeqAtCoX+Kkki+QIcjgez4cLUGlVJIS36g9gO76ovk1CthodVAojiHTFYgmSCUTRd3ZubNnkHco8lfAluePJUL+3PcDdPshcoWyXEubInSWMC2gVCpI2WdqahLFYgmXLl2Sa0XdGoFoSAAlYDnBoNvE8aMHBQzYhfKQMdzMAZTIJMOQc7PTJjq+Hbbd9EAZS6Y7YaiMY2v7z91VY8Ty06iL45bP5n4q8fxPbrt/pozqm/er6pQcdVuqrgOynBcunJdnAMe9adnCjjInlKW9dqcrIJXghr51fDacefutm+V0Mq5sEuC9wi7bYt6WeCiamx49dFjAPT+XhsAvvvYuBl6oQDWbTKQZRBPW9uDCJA4uzon2bzSeZA+zDN1eH41WV0rUlpXDhQsXUCzmxaqCbv3kQbl12235OyOiWAJlDmjgB+h5ARL60nEsmZbEVrG7N2T0joBPDeVyVfYrCCKUiiXydAJE260G2s0mXFuVQAniuVicnJoCDWAr4xPoDTy02l2UyhUBZluZSp5vAqx77rlnj84S+7u118/APsDao1fogwDW4088JazUlStX5KFVLpcxMaFCnqm54u/IcHGyoiiWDyACsFHL946TjEYgpESeIwaLuou/+dPfx1qjiY5WglMaQ+x1YGcR7rzjFD796c8JdZ+3dHmYdfoDGIW8CHlZoiJNz9KMWsxTi8VJjCVDsjU7THjibaUm3Vv/577HmQJmoxKKfPbQR4vlMFWOoCeXhu88+x38wz98T0pRQZbB7/uYrk6gYNt4+GOnce9DDyDi6+kEzulQolsS5HIGxst5HJifEb2LY5sY9HrIOzkJ+F3faMMLE2Qsu2kGOp02KuUizp87i8cffVR0LsyM1LQU1y5fknIhY16i1ECq50T/4ToOwqAvodLj4yURa2cxBeyWlGdcl+aHanKwTBtvvv4OarW6lBoJOlnKJLAjmBsbr6JQyMOIFWNAJk9l6QktJvvhB8AgjOEWKlLqHU2U0ryeAWfPnkG54MjV4mcrawxlHusFEayci2J5HP0ey1Iauu0mZqbHsLS0AJcRSpouTMSVK1dRKpXQaHYQJkAuX5TSEtmNoN/B0cMHhcGAqbR+3AguR+UvgrWEqHWbbWsP5rbAZZd7mpmHO20sde4mwdoR70nSwA6lRZ7/3cDgTmBvOLjVgkiB7FHZm6J+XhtaY126fAVrazV5jWnp6HTbmJ+ZFUaT9zFLvOMTU7Ac5ZD/xuuvIp9nyZs2I4no9wiMZBwghu2YGKtUcPLEcaTUzsXURtk4e2kF12+sSXlxJDDnZ7BkePTgLBbnp4f3n9J0SVZiRtY6xsr6OtxcSXRhXOwViy4sm8yyD2YLCtssnaA6cjZzGCMpWZq2g07Pl/K9yf1npqJGw+JInifUczmWKc81fme/0xcdal6Y2wzN+gYaGxvIiyyC9FcqAfM5t4BeP5B7mGOb1izcB9XpuwmGee4JsPY1WHt0kvwI7NY+wNqjF2lXgPWlL+MHg4pbAAAgAElEQVTxx5+UhyTpfAEEQyNC/nnmzBkpFxJgcbvZjjzqBtrlmEcPTdW9pCYNltf+6s/+EM1uDxsdH7Mz00j8DqIgwJGTd+FjTz+Nibl50SVZnMhjH37AQOcqskQDIun9HrpwqzXrzRbqHUqEQxcENW1tM3dp8lAedk0NhcCjjioRZw9NQbky//a3v40f/fCHsnL16mtgfM/k9BT8JMPDjz6B06dPqy4vaXVUdgfUW7kEWJUCluZnxH2bD3heF5q1hmGG9Y0WnEIZhUpVGAKWPq5evoSxSgmuZWF+fkYe3ux2W7l6CbbJDkUH9Y6Pi9dWURmbFuH5oN9GsZjDiROHUSmX5NxEYQzN4MOepTPmpZlYXVnHm2+8hbnZBXhBTwAkrzfPOycUltpYBmF3pOMUEMUslTjoD3oYBH14fh+FXAmGnYfnx6iMKw2WTG7SOWbg7HvvCMAi8OUkbpiGxIf0eiEmp+fkWJ2cKyxHq1FDs76OctHF0uIC8nl3KMDWBeRTE0hdy9WVNUT0GIqVOaqepji0tIiZmQk4eUeOVzoBCRiTVMYrdUPK/mL77bYtQXcBWAoIffhOQhnRO71NGKwP/5nqqDfNZEeLDP6rLCT4XwrR5K3XGlL2s2zq9Nq48/ABDPyelMIazSacXF4WNlGYCvgnw1goFsVZnto4Nlb0+wPMzk8L29pptbCwMIsSTYlT6uoAL7bw2utvCZNKMKZE6hCG/K5Th3D44LxcOxaXKQtgBI3c5QawvLIMDTaajS4a9QZyrgXLYXWZSY1Dk1k5MKWXJBaibYeVc9Ds+ICZh8kMVEMTLRWbJnTNRBgOpCFjanwMjmkjCmJ4fQ/uZFVKnGsrq+i2W5gcGxOQyHEeZbEEiceZjqUDR9D3PLQ6LWGC2Z1Ke5CR7QefhawC7DNYe3SS/Ajs1j7A2qMX6YMYrHvve0BWbnzgKZ8cVT7gSuz73/8+5ufncfToUVlhkhngqnOrc/G2zMCQLSLtP9Iw8T0EWH/wh1/BjY06bNOBmfpIBm3kCiUcvPNBfP4zT8Gld4yel7KOrVHkbaIXJjLhWhr1QqrdWzRFQ+GuSGV20NKIZmuErLboVEaeNqamgqAFBA5X+crEhxRQorQ8AjBMfPOb38Szzz4rAMCxJ1CrLWNsqgLdzeHpT34aj9x3P0y/j5h6MXp2DcOTHVtDteRifmZSuv9YtiBM9L0AzWYXpl1AsTKJ1NAQxYGUy5qNDRw5sIja6grmZmcwMTUjE1J9dRlaQj1LCs0p4t2L1wDDlbIkS2wDn2UUVYo7tHgAleo47BztBmJ0O000G3VcOHcBU5Mz8AceNEtFCzE3UUo1ZMakxKFjdrYq4CQIEtGGMVK5VMnDdiw4jJOx8zh74bLs2whgqW4yG++9+zYK9OdI+VlkRQy0uz247jhm5w/Ayecx8AeqnT3yxO2fXXJk6yYnKaqnVi3C+fPnMTc3Bz+KRKfW90JosKTMGQ0CETRPTVQwvzglkz1LVby2AqyG4CIiON+R4dmli3C3qJhdsM7uQGhnfZbs72197u6aL0b/3LReGN4D0uE2BKNRlOHqtRXU6+zmTURP1fd7GDMTsMnAcgwpGbI7rlgcQ6U6gfXVVXheIMCi1x/ACwIBYNMzMyiPV5RthnQXpji4OI8o8LByYxnNXoKr11dw8OBBYSK5H3xO8M+F2QomxooC+Dj+LMOETxE7f7YNLK9eR68T4sL5K5ienqGaEXHSF12glioQKR5mjNGKEuQcB1EciQlxZxDDzFWgW9Qs8r6msXAE26D+awDHAqbGqygXirA1G2ffO4vy0gLGK1V5NjZq66Jp9HoD+btbctHtBTh+4k6YVh5eGGB55bqUKk2dHYWePCt5jGT9T5w4IZ2E+9v+GbidM7APsG7nrP0zvMfr97GxtiygiMyJdPNkEMbq//6t38Kddz8kDJVEwUinHMWdkTwUCCgOHz6MhYV5mbDEMHLYgaR8bbY/AFlrbzXoHNl8ZsBv//ZvY/nGioiXJycm0O12hEG57/4H8PnPf04epptGCmolSg3R++ae7b53R1Hx7g3zWz/qVpYr5+bAvDaKrVm6eeH5F/DHf/xHUrKijxC1a9RijE9M4Jd+6ZdklSrCWek0UiGKKU0hcybcvIlSyYVpadIh2ai30euxPGng2LGjwiSQ4aHW6tx77+DEkYN0xBSrgVangzvuukMAH7VR7WZdTj2F337g4c13zqJYmVOAjkabIlZX3Ypkccic+f0e6hvrUgKR0o7totXuoOiO2A1V2iNrwPNPMOylNp55+kmJY2GJVlbmZBQywMqxtJLi7LlLYlbpukW5TizJ0A2ztraGLPLgewPRZg0GgYRpHzxyCo7NTi3A1Kmj89FpN4Wto6C4Ud/A4cNHBNAS0L/99lvCclTKrkxeb793Bbpdhs78SHZ7JgHyORuz09PI5Rxhz0bt8UpvRNJzFxHWThEzMuB2A1+35xH2s7nl1ZjbdhuW0Xf6Xp4ZPwjRbLfQ6fREj8Wx67g5+P06Ds7PolqwkVJjxbxOK4/S+BT85hrOX6CGr4zpmTlcunwNGhxMTswhMmiFAMRBH532BuLQQ61Wk9K6a7tYWa/jscefQkO0XYz9UQ0ZYezjwMElpJGPNBigXKZVSahKy5oh9hDnz5/FufNnMTc7izCM4fdDKbVzrEk6w5CFJ+tK5q22UZPnHhlYDl2W0wv5CnTbQhQmsPOG+NTlLANjpTzGKyX5eX1tDfmxSczPz0lJsFZbR+e/NumUSwxtt/H9l17HE48/gf5gIM0vFNNfu35VdGw5PcH4BJtNxuS+6AcRJmaWcPLUPsD62Yz/f/mfug+w9ug19gd9NGqrN0t/o/Zh6qm++MUv4WOPPik6K+U5QxCmdBQEWF/5yp/i7rvvEQBAEEQWSwTHEhbLSXf7gx6xYKPfbopwM3znO9/FV77yFZkET548gRs3VuS7nnnmk3jsscdvCmf3wukcRYpQh0SgwnP253/+58KqUOjL33OlytLg5z73ObGwIJPD8GCJJqECaejXFUUenJyJVbkWDIDOi78Qf6buqMDOqTRGq9nEjWuXRccyOzUlpRdaNSweOCCghL9fXr6Ok8ePYaO+ISCsVm/DS0wReavSBI00lVCY3VtaGgNJKCU4dnmt1zagGSYmp2fQbqwOdSNKmM395nXm5DUxfwSz02OYmqaQPhCWUMqpLBOlHtxcEes1el4NZKJkl5mTs9Hrd3D2vXeRtw1MjFUwMzOLfL6Irudh4KfS+chW936vg/WVG6I548TFKCHbsYWFOHnqlJRnea453lgWLRVcrNTaqLcDZJqJaqWCpcVZFHK2TIIEZKPjHpW6xRtpFyuG3XMDfxZ5gz+Lka3E6jstd3ajxYi/CIwJSNjpyRIfxznZKdc1hC2949ghRP4AG802Dhw5AdMtomTruL58HTfWVpB3C9iot1EpTWFsbBLdKEClWBCvrKuXzqJYcMHFCsvf1I3X6i18/NEn0Opx3KgOTzZ8rG+simxgbmZSGM0g8LBeq2HA0qO8VpXz6hs1WfQU8iXJjWQzB2O1RsdC3SH1ngSJh48cRrVaES0h2Vjqv86eu4heX1ks0E+P941JP70kxszUOMarZVnEtHp96fwTkX23i3qjoboj2y1Y7rR02HK8UVPJscwuzGq1LObDXFSpcqyJnh9jYmYRJ07uA6yfxej/1/CZ+wBrj15llghb9TWZbClU5eRFipsMzIsvvoATd94BGmdK+jsBlknmQxmEvvjjF3Ho4CGh/aXbiBodlnu26Ja2Peyhi/PW7ibFDilLBJYeycT0WXYIIxw+fAj33XsfnJwjq8G9so1KouK/xH03LVm1X7p4CfVGXXZzYnwCp+44JTohgg8poWqq7EZ9B/2E6FN1Y/WGPHAzdhS6eTH2ZLcdJ7JSiaWVSbSaDdRra6gU8wgHPQGzfd+HaeVE01UdH5eyx9rqCk6dOKG6/XxfShXX11vy8Bfd19BHSk1IAfq9JiarZWRRIF19XNHTF4iTqWkrpihmpIyhxOGe50u31oFjd2JjfRlHjx+CaWqIQzYaMErGQIIQebeEjXoHr7z0OvxQCaEJAqnjoXHoow+fxvzspOhrbCeHVNPxztmLKJYqSOME9foGup0OCgWWhVL4Xl8YMP586NAh0DeNLB2PiRo2am3a3QAXLy+jWK6KaHhpaR6WqSGNlJ+XGmaqM2ykNxq1y++VcbWn9mNoRSEZjAD6fQ9vvvWWMDGDKIBr6jiyOIO8bQrrPb94AAabM4RZTrG6uiolZXpbObki2ORpOtRJraPbqiPy+8jnLJV+IDnbGdYbLTx0+hF4tEoYJhcQYPnBQOw3Co6BXqcJrz+Ak89JZ161OiZl9cGgJ2W/2nodjUZLxilBGq83GcxWqy1MV6FUwunTD8liQTUOaGKOy+O0HRe1jQ25j/sh4OZyAiD5nWPlEg4uLcLN2Th79m088thjqkxpmri+vIKBF6C2UcfRo/fLvpRLebRbG/C9nugfS+W8RGiRK1MmqhaCBJicWcKxE6f21KXf35mPzhnYB1h79Fp5/R421m7c7KwadfVxdzk5GxZ9aMhIqcgIKSMOJ2gKTNmhdWv4r7Tc7+YRtD3qUitVAQBkyApo1Ouojo3Jv4vv0tA/a6+cSjInBAejc6Zc6ZWNwkivRmZPvK5Ep0XWiN5Tw7JmxmBoC812F++9d1468SSCRbqm6G2lnNh1jQ7VJfQ6LelsKuZsOCY1a31oNPykDYPlYn5xUUThLFv2+z3pnOL7gzBB2wulM0sZbCqxNAEHr6XvdcXkVAAW/13XZMLwglD6BgSIBRQcs+zGiSHG9Mw0xsZnsLGxgvHxMmZnJxXwpiGsbmIQsLyTQ7fn4bVX3kK+yLIdHdupeKPgvoeFmUmcOHZomNNGNY6Gy9dvIAgjrK6sScMCXeMplibzRlaLQJ7jklYgZJ7IPGxsbIghLBsfAj8WQTYZs0/+3CdRqhTlfGtDYfMIXI2uj4Da3YioHWwRFFLbTRC1S9nxn3sA7yreel8q+i17ppgviY5kgwdBVpaJfUen3UHHD+F1W6jkbcxOjqHdbGBmdg4TU1NgsBWv09raOi5dvorxiUm4+aJKDYhDYSaZ71kt55EliWK/2WGXAhvNDu68+z6AXbND8o3NEARXNMudnqgiZ+pyr5i2LYBfvM2GY9q2XQRBLFIDdtOKZtSiyagv9hBcVDzyyCPCppLB1bloFN8tU0rkFL5LUkOS4vyldbmn6M7OZ6WWJqhUSgK0VpYv4I6774Gdy2MQRMKkvfnWGbj5Agq5KVQrRdCk1es3YZkZqpUCkiSAnrGjkg75KgczSDSMTy/g2PF9gPXPfWv8S/m+fYC1R6/kiMEaiYZHYIF/p9g6SpRruJS2huL00SSl2t1VyUmBL9UZx3/7sFEgI18Y+ZOBtRLEqyZQ8YoaZs3tJbZhVE5VJdFYxb0QwAxDgUeC/xFwHEW0EDiJ2zwnfcNEs93H22+/K+UCCsUJYtNYGSlS/KtrCdw8c/EGokUh+2MbhgAm+vR0BwGK1QnMzi6I7QMBUr/XlQ4ndvutr6+j2e0Ks6ScGTeb/TnBsKwyOzUJg40BBIe8lqYtho9sVOc1UMamKsCbImFadbB1i8CmN2jjxPEj6pKTGaKbOwIRm9frbbz15rtin8BJWvlpsRkiAI/2oQfuEYaOLvKppqFWa6Dd7uDGypoIgKMolRZ/CdDW6ThvYW1tVfRsZOQogGZ3oz/oImeZCP0A7VZHNGLP/NwzMnk6jmIDb7JXIhZUYF6xhvvbtmdA0A3HhIxgMYKlK/rq2poa77oN29DQazfhM0czDHDo4EFhiNYbTfGhGwxCXL9xQ4xvyWjxXul2ySw5yNu6jAEK3tlpKL51aYpGp4cjR0/CLZUV+6WNUkhj1OtrmBqrSGxPEgewHEdAFO87dvD1eh4arY5E9yQUnXuBeKPxfhs5yXMfi6U8SsWijEe6ZowsUyQLU5IDdGFcz1+pY6xaEa1eTLYriQUMRgSECHDi5Ck0Wm20OuygDVHbaCqNX2TLuMsSH/mcgaXFaZgGBe6MnqLJ8LCrUTPRD/ZLhPt34D/uDOwDrH/c+fuZvZsi42Zt9X1lIyWGVqCGYcNctW5t31aZXjTxZHeZAgtKOKyA1ujvO+/0pufOSP8xCgC+Cd5oOqkzeiYchsASuKj92CubivpRom8CEwIAsVjw6Q/lyEqZ+0thOAGjsFemgYwZf5aFMGGAs4Z2b4C33z4rZUFG00jBQkTwNDKMsDA3iWq1gMALpAxLM8NmoyGTVWcQSFRQqTyO6cmZIfvlw6abuk9wpmFtbQWFgvM+ICHnWcrCkXQL6sMgYyeXE/1JQoWYk0OxRF8pliwNYbJEJD7MeOPn510TzVYNR48elu9ieLLMWAbb1HVcvbaK69dWYBj08Bp5ZUnTPJJwgAfvvwtu3hHXfRHs15vi+E3WhAaWnu/Lz/yz36dLuKR2Sw4hGTEZl/S2Ehf7PjqNBiyDk1eCu+69G1HKUGoTpq6y31Qx6P3byITyJ8fVB9kp/MvWYBF6SraeLBrUPUvQQq0RASuvBb3I2HxAc1s2LtC1neOkVq/DcehH5sj1YxNMGLGcraNWW8P0xBgsMepkt54C0TI+NA3N7gDzCwdQnZwSryopO2uQzE7xQ5uiXYLytyLrRexMZoyC99pGC5ruoDrOmKVUjE3VuDURRwT9qXQr0lcv7zrin0XvkJtGqDTFpfVKwgaLBBeXa7KY4L3MppCcsF60m2B8UAPjEvnTlRxGMq4EktRdmkZOGZUGfdh6iqOHF+VeZmcisw15HpStjYlBmGBq9iBO7Ivc98qj/SO3H/sAa49eMorcWSIUICDRLaoUyIloFA8zYmRG3VcEEaoMqDqyRuBIOUIPHQx2a8waMggjZmfrn/wuMTqkUWfgi8B9ZAGhwNfeOZE8B0o0rWwaVBlLgajN8zOahJUmhZNFGjAzzUYYh0w6Q28wwFtvnxU9BqM1yITxQCnMzdk67rrjGHIOIYmOOGIhLROmJiCLoNHeYCBu7ZXimNga8Foyaoei+PpGXUoTrjMEyUMNkoi8pTyWCVtGJot5k6osaKA6NSft9tRWjbzKRmwCRcIE4DRfjMM+0izE3Ny0YhnJX+mUIIfwBiHeOXMeoU+fK2eYD0lgzly6DLYe4/777pTsOhqaXl++gZLjim7NYohzFEo2HDuxuK9BSBCv49Kli9K9OgrhlvFCB/h+F5E3wES1IvmDjuvAIHtFnyu6529ZKAhzJeOJzOxOQEkZ1e68qXtl+005/++Njcd3O8fIsGuV+6iMZA0BLd1uT9lusKxGo1nPk4gZOuZfunxJxi6F3ch0xClLi4yT4nWPoZsZ1laXcYAhy6EvRrPULnI40sOMtidccNALbXJ2TtgpPodY7h70Wgj9PsYqeenkY8mYjwPGORFEt3v0YEsxPjkPxp/TUoK6TbKcLF2rOKcYnU5Tmiuq5ZIS13MRKcyvysKkDkyedXGG89dviLkymS1lwqoWn7zfaQC8vrYujvFyjwyzSjdZ0VTCwtnMQQsWdk7y75HEZJHp5zPUhh+lGJ9ZxPETd+yN4bK/Fx+5M7APsPboJSPAaq7fUKv64YTLdf7IuVzYGf596KswYgDUn+p3o23T32d3FLT1t5tsgvpJfbf63BGwE9B10/l47yCsredgNGFLiYzMn5RUaSkxYk2G52podSHxOkN7okarhfMXr6h283RYYqXlwqCLj3/8QTE5pEs9bQzoLC3u2jTKTFk6VJlua+t1VCrjMplIaTcMhWGUyI5qGRaNRHnNhjmLm+ACkmEYpRkbDrF8Yx1jEzPIl8aQiPhm5OatvM9G3XdSDk4S+P4Aup5hZpYASwXvipbFqeLVV18TqweWFPn6UUl1REJSn/KJTzwp4mUCQ1pKTFbGxACSbJiMx2GMi4D/TJfJ9MyZ9zA1NT0s87Gz1YI36EqZKp9zpUQlpahed9i1SWPR4RimNcPQ2kNc+GWRQLZCpQoQ3JJxFGZDTFHfbzW61cNKTDfJ4vielDO5EOBncCyw406VtZUBqLDAQ40hgfZNA9ybfNr/x96bBkuSXtdhp7Ky9re/18vr5fU++wYMiKEIigIpQqJJmhZNUBZlhWUzGKZComyZXhWKoMMOyz+8hUhbi8NQkI7gJpHmIoKiSNCEuYAgiYUAOGjMTM/03v263177llnpOPfLU+/rmvd6MA8zmJ7pzImJel1Vmfl9N7/Ke/Lce89164Qszn6bhYf32fT7UNNkKbKThVG4X4UoHCvn5+a++9Cyl0o8Aa5bOI5d4kPE7CxDd2RfKXvBfMGhFb+QlWXhAf/fuLtmgrS8S3Duam3Due+s38DSArs9OE0qscDW0ooNvRNYocfx4yfGqQFc8+163QRJZ9gUPZXYoOwIgXhQqGJjq2Ws2fw8W06x6nFgYWSytAYRDVQzlyuy3Em2+SKjlYt7Y8V5Ey8l82zsfQ6Xb26Y7IqrNk0Twkw53mnB8aGEGmD83ZG1Zh6isdQM94+GBlCZxH/s8KKFNJkPmC+yHZdT8+fzbDTKY+HwCZw+e/4B9RLZsB50C2QA6wG9QsYCpOrsD+gQ34PDSp1a6rRur97Gp/7g9w2M5IOS5U9RrT0MgGPHDluOUjzsm5AjZRkIVOgkmbRLh86QxPrGFmpT0+b41BxX4q1skxNabpVz0JaNwggkn7ipiG+sWYKwWLZ+bjNziwBDKiYa63LruPkSBzw25VDpvJinMzc/6xgF9pXLB+j0c7h585ZTS09BhzoB0DnSuTNkdO7cacux6w+6BkZL+SLKluuV9ie0YgkHiigISaXwW7dumxN1LYtceIgNe7st9j50jaXp5FgEYCyj9Y3cDS/rYcEaCqf5cxqj8uYUqr63WCOFVykGohOXrVUw4FqhuPwuHWMyH9HhpBSeT+jBUVV/P4zlJDB2+zbvhst3QZkqc3fzJZnjlIL+VCjYASWXl+SS/dOHmzF+S/PVTJ/XsTnWs9HAVB9TtWkD9wQ1EhW29WBFHokBTaqbE9xoPGJ7+e9ee9sq+rjZQ5TX+zCxtlNOQmR2dtbWoI7Ljg7WoJwAxvK5KAJspYcIwirqDcd46xroYYBjZnK7xsrx8cGDlb0U7TUR27T5MkESf1cpqsTdrabNQ8fisfk/f2fMgSSwIlgzRpfCpWm1KtlmU6Jnde2wh6OHFjCK+pbbxecuzp9hRssxTfI4/+hTeOKpZ96D97psSl8PC2QA6+th5ewc70oLsOLvjz79abx2+bLpifW7rHZicnYJkandszVJYxyGZL4H5Ri2Ut0dlqiz9xkTwcX60aGRxaGzINvFfn58zzkKhnukVe+iR8aqcH/KTaRhHzqS2ekZc3B0BnasNIGfjjLuuad1gizmpjAkSfrJwiu5gj35cz/1/hPgYHseipKS7bIwSZ6v7ljM71k+esxYOuZdsarL4EgKSjgmag7R+bKa0QFKtichiGAz6GkDnNwUQhQLa6xYeizOv9Nuu+a9gwHm51xTa+bP+SFfB1QMMo3XloANv8fQmPWna7fvyQ+UhIcVZRigTLtpG6AhWLmXqRKTRACxH4flSkcmgGI6KgIRhdd17Y1lSkGV2uEsLi4Y4+nC/Q5IOQB9b/jdwqnprGlb9n/k91g84OafQ98q75xOlYpPXL4TizQY/nIVxwIeu/mVsHwmY7Us19IxvrSThcdzZHYcA0h2bGlp0a4TJRvIWNXrOxaWNOaLenJ5CsaG1iKJa56gh6CI5yWQsoragsvXU+cIzsOtIUolODtw7deqVVsDLqTJa1XE4cOHzV48llVWpxpyu7ZzQJHnU3cKzolhd3Z1IPifnZpy/RDzoRVerN1ZtSR4VijOLCzig9/053H8xMl35f0rG/Q7b4EMYL3z1yAbwQNsAYKGG9evmXYOQ3x0JnRe/H9jcxOD3sCYg063g06na+Dhxo3r1iaGivEml2Gpa7vVcrzhc2PIht9nEjkdm89yMAxCDOAa+7qkYLYZarRaJoz6Ld/0IXv/xo0buH79+pg1o0Nt1glQWHpOkMM8m8RyS6ziNMibVhX3o2OTtIeFCdMkf0kuMEmaTpXzfvXya3j8icdtrO1Wa+wQjQGhgwzoZCNU2I8wLe83pwlqtBUtX4YAQg7fD/HtAiM3z431DczNzRkgY7cCOlv+7cKsBIxpPmDKSGn5+BWv/B5BHSs1/Qpcy1FKwQ2ZDp9ZmWSZ/MINVyW690K1uof0Ix3DAUbmLu2GYGk3nm+nXrdKUh5f7CFz13hNBIp4OoK9XVbNnUDHt2y5JDEwwvlxLdFGXJeseJV9rarQcopcU2UyNboGtI9V3mnt5RJs72zbuHi9FHq0cXgAnuflPmfPnsXS0hKCsGD5ileuXEGrWXe5WwKQDAEz/y+ft+vH3wXHzBAeJV4I/PVwwDHqYYGhPhcEdZalJIjGyryrcqliemq8zjwvRVYF1ASmxO6J/RLjZ0CX4rZsdJ0LMFWdMgBHtjgeDtHrNlCbruLIiRVMWRjyoJ0vH+AbWza0r4sFMoD1dTFzdpJ3qwX4VH758mvWOoYOYWZmDuVyxcI42zt1Yz3obCiuyERg3twvXXrVyuLn5ucsLGc9m72wDp3g1NSUiSvSAXMfOg85PoWR2IuOAIdMlFWOIjaGgCGUxy48Yk6LTvnmzZtjRoLOanN928CFld8bk+HCN/wsGsXWo5JK63IcktpgY27Oh3lXdFyOzXE5Xi9fegXPf+B5Y68oNqscLMvjYkiLSfmsVs257zO8aKBtRK3VgpXeC2BZSCgtmLAcIhonldFgiObq1Ws4evSoMWIEgwr38JX7knWi3cbAahdh2V88Hhms2ZkZE9RkuJG2dTlP7m+O28Ar89X6fTsHARePzbHJJhqbhZD2W8QMO1po14E3he8sLEfwzD65KuIAACAASURBVISeNER37tx5qyK199JwJcdw/sIFXLl8eRwSs1xBOXaBc53fWCwXwyQQVY4VBYBNmoQSB2memqs4TkPQKYMlQEOgw7XLuRsII4OztmbHMLmPlAEzVnScTO4AGllG9uljNwnk85ZX9/LLr1g1bblSscR6SzBPe0yK+eLaZQ9Vsk4E06RpjZVLbUGQyGtmoWP2Bk3Hzo4B/I2Q1eTDCOf/Dd/wDXbNLl++jNu3XUGQwo0ylcL2DBeqUMgBxxjz84smwksQNcuG7X3KTaxZgj8raFfOnsH8grNDtmUWOIgFMoB1EKtl+zw0FmC5+12qXg+G2NrexuLCvN346YiY+EzxzUGvZ0/CBBZ8An/55ZcNxNDxubwmxzbwxm4sUi5nIInHI1BxLW4cwPIdxG6+jgvZKSRIp0bGg+ejM+L/dB5ql0RgQhBIcEQHJMbGhZ9GJqVAhyTnq/dLBVfKzzmQaeGmp/6LX7loDo0snWO4CHbcfFiV5krbnfCshZ4iB4ZI3xG0MTRkYSzBFMMH98p7EFQwV+ulr3wFKyunLOR0cmXFbMMxmZ36A2PJTDvM2/xwIYETbTU9NW3K/Qz/KFfHQrAeE8X3CWAJNMbAlgDLcnJcIvz9Gjk7bKgQp2O5eH4DBl6iOnOjeF2eePwJAxeW4G3g0tmQbOf1G9fHYS7agnaza+BV97opOxDHjUCa14y2VTI/14Jsq2usdUegKPDIfXndOHe7fkHOtLSqlaqBIIaHeRx3PCo3sOo0NCBJsExRWa5FMrSsFL148SUbV7UylY6FOmeuys/ynopFOy4ZWIZuyYxSioN2UHhPjcIZkne5aG6+7BpAIKixEpw9/fTTNpdr165he3vb/lauI/cSkORvQABL5+Kx+JBD29kDz/Q0SsWKJcYHSWy9RY+dXEEl/R08NDe8bKJvqQUygPWWmjM72HvNArwRb22so1FvgTIIvIn3h33rJ0g18jt84s8XUCow7MfQSYSvfOUrxryIuaBj8nOk+Pdjjz1mvdHoPOkULPclTWy2yjMDIAQtLvGcukPVctVU9OkMnnzmafuMrVEYblHSOo+9vbNhToPOm6EV5fQ4wAQL69DJC/CNmawcxUspNkrdNDq90LAFndAXv/QlPP9+MlhdA22tJvNnHMNA4orK7lTgJpNRKjptJT+0wuR/hW7EJvnhNI2FrMoXv/hFA6h04gwpWRg1BaAcN78zyVT4QIc24PxtnOPcJLcyfTDE62O2T/OkFFIS0BLA1Jrer1bQAaV7AaPmprnyGBw7QYFyrRQe5HgJOtbW1tNEcQeEZb/JsGM6EXuhXXl+Mj+7gJViubv7O/Dr8pwofqX8LNrnnmuRjGw9EVy7ikQH2i2MzHXfH4xFi9kEmiCfTCPlNNqdFi5e/IoD01WCIddhwIkROxApMMNrSsBDdpcAS+BXYJ6MFMegdUt2lP8myGaVpWn9AXjuuedsXgwR0rYSFtZvTdeagF/2oc0EOtkz8dDhJas8ZC9Nyp/0O2wRVDI7LR46gtk517Ei2zILHMQCGcA6iNWyfR4aC7C9zbUrl9FoNlGpVa3svWsJ1y6EwzysGgU/UyaCN+8vf/nLxhLRMTHXRjpcZAisum0wMOewbTlJqWaTkR/OhRuvwbY4gVNnN8aB8gsJGTM6uQAUHuVG4KHwi6oKySLJuRAk8ci7+T4uTCZGg8fYVfrfrQzT+xZWKxTxp1/4PJ599lkbO8NvfOVoydCx4TDlFnbbNTmBSFcRSSZht+3LwvyCgTADN4OhhVU1Z86f9qGzpKgpy/nFwMkJcx/2xbTKvTRm57NiAkViaWh7v/qP5frUYKLDVVI7/1Y1nVglP/9KCez+e3v9AMR2CRDp1frqJYkBzDOnz1i+FNeRMZZkaag9VijatdScXA5WKieikKAzlG2yh665Cy+7xH93zR2YFJgQc8MxOmbRHV/5UbwOfBBYXV01ZomNvl0xggN73EFglHZbX18Dw52WgxUAzVYLX/7yi5b7x/XFggmGZk0eJWVuVaTg2DGnK8fpiD1TvpjysMg82vWkCArDzYw3M1zJvpu9nq1HgqfXXnvNgDTPy/XD/SeZYNlL68O9jlCtuYpLHnN6Zg71nS3rnMDzHD12HCunzz0097psom+9BTKA9dbbNDvie8gCVGa/yST3XtucoiUKh3wyj9BotgxsdBie6bPqyQGoixcv4tixY3ajZyhEJeQCLXRU7Lk2zilKlc+VgC3zCQTRAZgWVJpHREcsxzppap99kSNWiHCcV5QiDn1XwEEgwz8v/6bj+uxnP4Pnn39/Ggp02ksCdpPj5vl2/3cdBOTg6FzJ4HB/VRPq/P6r5f0YaHDbJLjZb/6+A91rX82ZY+f1oWPmeaS3NTkWHW/Srr7dBaT0HZ9x4vckgEnWhqFhbgzP8frvtylsO3msyWu21/4+c6jvT7Jhvj2lhUYbMHTMtcZxKvndn5/YPub+kaXl9eT6IEglc8ucMKuyTasNZT9ef60lHp+/C9pDANCvAFxYWBiv9b3mx3GxUpdJ7jwWARY3gnGBpb1YSL6nNc7vi8EkC2iSEwhw+9YNLB9asArH0+cuYOnQkffQ3SybytfbAhnA+npbPDvfu8oCO9vb2Fxft2RcC7MUCjh67AT+7EtfRKfdRW2qhlupU+LNnc7mpZdestwUMhXMu+F7CuPwBk9H8JGPfMQc0WQoSMBExxJ4UZjHtfpxAGuSKdG/pR2lY8ngcmb7XQABQT/ZnufnOf/gD34fL7zwwTGwktzBXuBnF1xRPFISuM6hMdTDfBk1uPZB0CS4mQQXe4GaSUClMJO+O3kM2oBggDlhdNIEFAQ73MZ5Wl5OlQ8u7geGFJ6bBGJ+eI7sENcFbUBgogrOSfAo5kkgci8Ap4Rtf/76ng8+Bax0Dl8PTGtLY+a/BbDEwOpaKuzK83H9Mc+QDxEEVNwIlhjaY8iQIVyNS+fXmuL5aX8CNP4+aAudg3PiumDokb+ZyfWrYxIY8zf2/ve/39Yjq2hZ9WiFHV5odK/rJVFdHUsgy4FJasRdR60U2twWDx/B3HyW5P6uumE/YIPNANYDdkGy4TxYFtiLQdhYW8P1q1dNGrTT65pEA2MzSpR+5ZVX7AbNUNfGxoarfLMQhwNXfEL/lm/5FnMK3BTOmHTmZDgESizcmKpS+051r7AVHeBkjpLYq0kQ4QMCMVdyhgJkHPPv/u4n8cILLxjYooNU/o4favRBjZy3awRdtI8kAklgQ9ZgL8Dn23uvHKRJx+074f3AkH9Mjp9ggOPntWHOEcfC7wiY7sV+7AUkNV/Z1GeONE4VLvDYzFsiM0TwQBAiVmc/Bm8sn5CeyB+Xf90n9xeomxyzWMfJ+fn2IcDiWiXA8hlEsXBigS5dujQGU5JgYC4U86t2JR5c5aZyzfQ37c/z0PYuVOvEUGkj7ksld+WW7QUgCbDIEj///PMGsAjWaFOCZh+wTa4HXWP9PnS9xWIuLB7CzvYmyiGsf+KJU2fHv88H666UjebdYoEMYL1brlQ2znfEAtQuYh6WaxodWHXe1uYG1tfWUSyVTYCT5e28WcshEmBRv4lAghV+utHLYREssYJJDkdgyGcuFLbhe6zW4iu1fngOJWPTIPpbAKqa38Shym30c8sY5o8hCabGAE+smM4z+SoGy8/v4XcIRv7ojz6NZ599xsYtpXoezw8FyRnuMlisQHPNtPkevyvmaFLkVGBDwIzfl7384+11jsnPVUUnu/ufS5BSIIMO2be1H4KbBEz7LcBJkOuzPvyM/6ZTZzECgTcrUDU35b/559V1UTL65Jgmr5sf+hWY90GXD6issjWVofABmMYpgEUg6AMsfVfvkTUiCBP7x5ZINy59CserF9ErfyO6o0PoR66qz7+mAlvKs1JiOm2kBwqCLOUW+qDdv44EYMzBov0YIuRvjZ+fOnXKJEg4Th/4+tdEvxuOTb89/l6npl2vzLjfMQHXk2fOW05ZtmUWOKgFMoB1UMtl+z0UFtjc2MCtG9cx6HWdzhXVxecXwXa2jXrTJXpbhRVVpl1CL8MnAlh0WH4lGR0KN9/ByuHp1fK80rwsHpOVZ3y9evXquPWHQiHzpTs4OXUJc+UdTBU2kC8tujYguSmMencQjYro4iiiKIe7pb95T3scAQuf7VLokfNQOImsz5e+9AUL3ahNCscjkDQJRHyH6v52uS+WSDw9bc5Q1Wn6Ll/lFP39fafq/y2b8r3J7yt85n/fd7bKAeIcySaSweA+PvgQiPlqFrkPsHxHrr+VHE7Q8PjjjxvjIkkFrRldAx9sC9T4wNu/VnxfANuvgLQK0rTdkw/GNBcfkPnH4OfSk+L69cOQArZiafm9C4duYTr3GgrxDeSGtzHEAoq5BuJgEXFvFYNkBu34MLpRDavJd4zXgP/AoXUhMVieU50OfAZzEkQT6EtolABLvw2CLoYPlSvGces4+s0o307XnHMiWDyyfAx3bt/CdKVodl05cy7TwfpqfgDZd/a1QAawssWRWeA+Fmg2Grh+9QoarbqFAdliY2Z2wdiIbt+pYA/7g12RydEIZLCYAMxEXubdyFGJ7eENnw6WwMUPS/kAy3eCBFh84qdjppMwZ5qL8MjsZ/HIoRuYWToHzP55oLgMUJzU36JtoPsa4voXTG37bu7fQi98Ysxi+I6Zf3M8PrOmHKxLl16x1igEJHTKHA+Zrf1ChHKIrqmxy2/yGayx4GeauO8zWD7omgQsfojTB1faX9+nCfY6jvKeFCZiLpSV/6dNpX1AMslM7bdMBBj2YlvEDHGd8DyU5yD7wzCZcvN0zkngI9v6IErAW6/ax/+3D9p88C7Q5YM0MV46B1lSbmTaJkOUejAoJBvIrf0MDs+0EFaOA9MfAIpH72lbZAcZrgPtFzFoXkG9FeHG4MNoxsfuYZe0LsSG8jpIeZ3v7QewCbAIpggmmfslgPWBD3zAqnill8VhKCdNCe4CcQK5fKUsCHuGbm6sY36ajclLOL5yBnPzC9n9MbPAgS2QAawDmy7b8WGwQK/Xxd3bq2i0Gq4NcBCY6CGBE6UStra2wWJ6Oi+n7ZO3EAWfiLnxe8z1EXhR+IqORXknkyEfP+xHJ/zkk08aIKOgIvc7Ur6E9y1/EQvLzyE89JeBwEk2vOHWuYj+2idQj0+jXvwuJOH8uJRfT/mTYSnljVFw1R8v3xfrIHkAH2jcyx6p1N85OzJGcvJ+OM+vWmNJvwFThgpTcVYHUJ10hToDClj5bMtkaFFAS/ahvcWWqV0M/y0GazJcx/184PZGdp5kzsTSMN+IAIvsjypI78dgUQKDOWxjUMVcpVRiQz38fHAmQMgm25OgzWeDJlkw6VPRTmKoVMTA4/j2K7d/E3O9X0Fh6duA2b/wRqbY/bz5WXTv/BZu957Eevw8+vGMhY+HqQaZbzOBUoHpvUCWABbnQsDK/2nfD37wg5afJd002UFgXNeevyvJZ/C9Rx99FHMLS9jeXEe16IRxl0+esqbP2ZZZ4KAWyADWQS2X7fdQWKDX7WLtzh20u11zBsz9UINl3tyZyG7930YjA1i8WSsHi/k9fI95WAQVAiB0aMpF8VmLyRChQnRPPfWUOT4+qa/MvIYPnvwzVE/+NaByMI2e5O7Pot1Yw+r0j40dsZyzD7DklDlnzoUghiyMkqjlCAVI9gJYXCQK18hOyr8Rk+eH0sRkGEhKXJK08s5UPUnAxbCjGBWdg697OWUfIOhvhRgll+AzWH54UHa5H5s1+ZnPrPE8kqPgvJlPx/WgOWlfPzQ4DgnmXHGESQikyeJjCYTQSWX4DNTusaiCvvu5D+B5HD/8zM8EsPiZEtRZ4UcQqJAx7VZr/iJm499HcOyHgcIBqutGXYxufQx3GtO4PPyoCXyyytQHdv719kO/PsjldwiAqCXH+fPBQ6wgCzFefPFFW3NiK2UXhQh91lUAn0r6p06fsfzKmWrJ7Hfi9Nm0I8JDcavLJvk2WCADWG+DUbNDvncsUN/ZsRBhp9e3EKEvreDn7qisnDdshiiYr6REdjJYdADUf1I1Fh2DWBOfsRLT5Ts2PpXT2a1e/Qy+/cyvY+6RHwFKTk/poNto7Vew2a6hUfv+MZtEx6N5cHwCggRXBFkCkf6Tvw8uJpkGOUUBLDFeylfz87DkTAkmCEpZVJBQIj6tPuQrz+uAQ4CIat6ptpLO44eb/NCiHz4Ug8HPOR6GCAXU/JDdpF2/GgZrL1toXvyMoIXJ41wLClfJ2Qtg+a9soM39uOYEjCyES8Wm/N4Ay4Hi4HU5WALLk2CL/xaIU4Nszp1rlQ8SY9Df+Qzme7+E8OQPAzmXR3jQrX/jJ3F58zjWRn/OWCyBUK0HVV76uYuTa4vA+H3ve5+Njw8eDJ8TwFK6gTmQXHNiMjV32Zo2NFHXdFMO1vzCklURztZce6nHnnwa1drUQaeZ7ZdZABnAyhZBZoH7WGBnewtXL19Gu9NFnCSWpE1HwJs3ARYBAcvvxUjwMybZ8omYjpEgi99hzhaTu/kqtkSsxKRzFchSyIphJTqHY/1/ijOPvgDMfNPXfs2SGMPr/wRr+e9Cv+TK3bkpN4pj4/k5FoIr/s85MwwzCbDEgAioiMniK/cRS6CcmknnJtDDOfJYjhUMrSmyKd+nfQLVs9H1OnS6ZPxf4UE5ZDFre4WWfOV7jpeMDY/H8+wHHPk95crtZXiF+fSZP38BGr7H608ZAzIuflK9D3r8XCoBLEli6DMDRQWngK+1ozE4sH6vkvtkzpXspvFyH/7P8/A6c+PaVnuZ/Ggbizv/EKXl7zswa3qP3aItdF773/FS9/tRj06MWUpJgAgY7cVG8jh8n+MkmOK4KQ/BUDzHS4aQ/1YI2Ae9AuCq+OW/OWduDOkz36rTbiFEbGr2R4+fzIRGv/Y7zUN9hAxgPdSXP5v8G1mADYdv8+m4P0Cn17OecdwIlLSRmaDDlIAlb/CHDx82p03AIlaIzA2/y5v+pDyAPw4fcPF9Os8T+d/AmaMJisf/+hsN+av/vHcZ3Zs/h7vFH8Sw+Kg5K+WmcD5i1jQPHljMgB8OFMDhvJRc7LMGAjoCPj6zIMdO2yjxnLadnppCq9UwgCrmgZ/TfmwIXSyWbax0lmS8dEyFVfczgtggzkkMpMJsYux8wCMH7bMp9zOwwoNirvxXis4ymVqSAgKkAjz3nNfaEDkFfK4VSQrouiBw0hdaK/fOP20/NBEm1LgnAZaO4c+f5xU4Xmz8T5hZOA/MffirX1tv9M3WF7Fz4zdwcfh3gZzrUsCHFzJnYjy19n32UH/z+rGKkK9kBMkS83qSkaSdJxlHrVdVWCrUSoDN+fN33e0NrFVOv13HwsIizl54FNMzTjQ12zILHMQCGcA6iNWyfR4aCzDJ/c6tW2h3e2h3OtZ7jc6ArBXBgfKJ6JCoUM4bNwEWFbv5N5+QFZIgQCCQ4HuTQp0+26KwDPNM6BDodD44/39j6fz3A+Uzb6nt49sfw63+N6Nb+sA4F4fO3G/Ho/HwxAJJcn4ajNguaRkJYE06R38/he4IogiSlPhNAcrFhQU0m66xs4AEPyf4onp4Piwa8OB56VAFZKwPnvXQ222v4wMKfo/Xjefk9eL/PK7CUgI5fk4Uj3U/Bsu/IHsBLAEVhtxYEUogPgnifJBlf3sAi+uAY+T7fDWpjwmApTm73o2OjfSP6dtjEmgJfOjaKjzM7w37DZxo/QOUzv/YW7rueLDulZ/AizvfgX5w0q4fK1SpEcbx+MUPk0CLn/O3RVvyupARJOvJdaAcwsnBao46LtcVrwuZMLG0M3PzJscS9VoGsA4fOwEWDGRbZoGDWiADWAe1XLbfQ2GBZrOBWyyr7/UwGLpWLwpL8WbNp2b9WwwMk9yZa8ObtwCW+hISSChpXHk1MqTv6OjkxNCMhnW8r/pPUH30v33rbd74FDa2e2hUP2pP8gIok0nYvsP22Su+r9CeAKdYFoErhQZ9JssHWgQ7BB/KSWM+zaFDS2g26gamlFRPcEHwdejwYQuD0Y4cLx2rwox0uH5FoR8i4jmV2yY9LgI2k9oYDu1Yk8nmb9bgk2FJ2YdjIvtG1kXhQX3mA56xnTnWwIWiOVYJpBKcsVl1LnB2l22V17YXwPLBlc/w+bbRWtQx+T2ze+dFHEk+jsLxH3yzpnjD78drv4pX7i6iHrxgNuHDCwGW8hP3sqUPYMVg8YGG60cPBQop+6FiDUahYCm+C2xzvqVyBfWdbRSDxORYlk+cyhisN7yK2RfuZ4EMYGXrI7PAfSzAXoTXrrgcLEo08P9yykzt7NTRH/TH7ImcHZveUlFa7T74Ph0XHQDZKDISxk6ZoKhzZFEcWUjIFOOZExMEadPcGNXkFTwy+0conXzrnRx619C+8ztYn/4vzApKRPedtxy0mCw/p0pASZ9JuVvOW45bAEjJ3T64kNMTULt58yYOLS2h3qjj8KFDVm02HAysinN19TaOHl1GsVgyRzyZsGxjNf4HxmZIdZ6J4ZR8YC9J6R/xWhD0KMk6tPwlJogrSdwdzbbc6xtOa9lMAk7ZRADBmLo4RqPRNMkNSlBw/D4byJ6WnTabH1MWgaE/5pfZkG0dGXgIArNBPu/WIY8v3TKFSZ02GQVFdhksH2ARROraCmwqvKh/i/ni++XWv8Gh2gZyC3/5rb9PND+H1dtXsBp81ACuhYXbbbt+FpL1qkKVi6cQNe3BKkK+T4BFkM1NvzUNVuFfP4ztq/lzzmSzyIghl8f62h2U8kCpWLQQ4Wymg/XWX/eH6IgZwHqILnY21TdvAT7R3rh61aoIh0PX4kbyC7xRkzkgyKLD49/cyGAxaVYJtAJedFwMSZGRoGPgTbxSrljIiPvyPToWsQxyeIfzf4AnzhSQW/hLb34Cb7RHEqP/6n+Hq7X/BblcfuyYfdZJDllVdpqnxieAoURrH2AItAkIqYpSrJ/PMgiQMPy6uLhoYR8mhfP8krmghhTDrwKCCkXeU5WXOHDBa8V8JwmiGtgrOIaLnxOU0PaSnyjknXyGH74bm49oJ8Vab2jSxOVHWahrGCFKk/Q5Byq5cz7Ky9OxOE+xN8Yehnkg5zoDqKhCtnTjdxWGapotBlDMjA+q/BCp7E77qU2N8rt8oKi/D3X/OeYWTwEzH3yjab/5zwd3sXP5Z/DK6EfGOXQ+O5zAVdpyE8vJtUf7KQdLSe60ndYd31OCPL9HG/E68z3OVXlYtIH6gTJ3qz+I0GzsIBf17XwrZ89nQqNv/qpme3gWyABWthwyC9zHAtaY9sZ1Y7Da7Y41uFVirfrqIXD95qSJxbJxfs+eitMkdbEzdLLq38bjTNdcbz/l1uh7voM8Vfh1nDsRAId/4G25Vv3X/iGul/8BkmD6dXk7flhPVY2+zIJynwSUJsNOfsiJrINCj5yIkteViyUgQFBEVoGggUBL1Yv8nI6UzlCMmc4r0GQANXCK9MqzEstj18JYIacFpZw4vm9hu/yufpRvaAOOgVFY+9p/ct7j3DNSUI5QsvVx9uxZc/Y+aOK+TLIm+ObfYxsFewMsByadmCjBA23BNcSNa1Jha60hf2wK/anyU+ydzzj6QOtQ959ibukCMP02AKzhOuqvfgwXo793T9WfS7AfmZisgBLnxfXgAywpuTMHi6Bca4r7aD0QREq7TmBNeVecMwEWf+PM/woLJbRbDeSTIaanZ3D81JlMB+ttueM8PAfNANbDc62zmR7AAv1ez3oR1htNC+fRodExMyRBJ2VaQWmPQsk2XLp0yZgXhQiVN0Knyu8TYPHmzhDh9JTLr5GooxgsMSncdxYv4ukTN1A8/jYArOEa2td+DtfLf3/M3AgUCvCImVKit8KACsfoc5+N8lk7VSPS6cnxyRnqVUnmAqoSNuWrQACPybAe3/MBKN+XGKeFlmJXfk/7q2pT32djboWL6Fh9uQTu5+fB+cycsVf3AVhaWj5bZPuTTUvDdQRYlO/gGhBLqevMXDOuH25jli/vwCDnprAs/3aA1LF0BPG0L0EbN7/q0h+T/lZRhqQZVC0o+wjQ6FpO934Ly/Nt5OY/coBfzxvs0vpT3L7xEm7ho3tomiWmdaa1yGuuPCs9hDDJnfZjiJAAi7ZSHp8PsLgW/Bw/VRtyjrwOPDZfp2fm0O20kIsHmJqqYfnEaZRT2Yq3fvLZER8GC2QA62G4ytkcD2wBhgivM0TY7aFQuFdgUYCq0WxiMHQimNzYqoMhQjo7OVA9PZOl4FOzSR8UChYilL4TnZ7v8OU8i9jC49WfRuWcy5N6S7fW57G5dh1b1f/ADuvn5Sg85efs8D3OReyTwKMYJX2m0J2+x/18Zy4goYo6fqZzE/goBKhwjxy/cqrEehGM0E5kuuSMo8HQABbZCyda6igkjilKxUtpf1UP0sHyGMyBExgS4NAx+UFKRO1pfp8lGu+T5oPxmKo8JfAmOPfDqxwXGRquA7EvxjQl0RhgyXa74WPHYHHcfCWA4HcETPdbIzqvrtckeyg7y/6F/pexHHwC4bG/+ZYuOx5stP5rePXuDLZz3zi+dmJEeckIsLRuFOaThAOv3xNPPGGfsw8hixWUHM+DqTCC8xDA4jqgnfkb5HtiZCmpYsCsWEan3QSivtnx5OmzWYjwLb/qD9cBM4D1cF3vbLZv0gJMcr9+5TJ6/aEl4M7OzGJ+Yd5u0nTedHA79TqqNfcUTAdBJXc2exbA4o1fvdEY/iKDZTf40OVh+c5TT+ByLAI0jyT/I2rn/w6Qn3mTM7j/10cbH8da9xQGU99mX1Q4TZVYAjgCWwIPk0yHGBHuN9ZqSkGNQIH20TH4XQImAzceCyX2QSBNIM4/t3J1yApxI8CSVAFDhCrXF/MjAMQcLB2X14IhR15Ha75dKO4pn+DQ2RuHB+9Jak9V5hMmnKchSZ6HOVgcCx29D8rEwAnwhIUQ8cgBLGl3+dIZvxuP2wAAIABJREFUw6FrI6SkdR9g8Vq80TbJtPFYAijcX0xZ3N/GkcaPoXDm77/RId/058Mb/ydu43vRza2MW/5w/dv/aTskXWfOU+FBXmcyk2whxbVFkVGuA+W1+SwkB8X3FZblvvztCZDxYYfztdw1BGg160iGPUzValg5ew5z8wdoCfSmLZHt8F61QAaw3qtXNpvXW2KBRr2Om9euOaHRbtdkA3gzNqHRJEG310Oj2bBKNzoA3vDZ7Pn48eN2Y5dUg6q86BiYX2SgI6Hfdo5bzlJJuPycTpgOl471kdJPY/noInDor74l87KDjHoYXP1x3Ez+HfRLThVbifZqS6OcHT8MqPEa7rDWLK5ij/tLB0tO3kJ2acI3v6fQk50+zZUhEOV5dC59x09k90EoQZNCkAwN0bZ0lGN2K4odWGAj4ZS9ElAcxpE5WNqW+9ExC/z6OVial4x9vxysyeRwzdderYLQhbrIeLKpMMevuflhVdnegYIC4rQXo4olpIXlKuNcQYQYKTGBCj9PLhKNUUyqD+78UKgAPkEd/6ZtjnX/V8wcegKY/Za3bu21L6Jx81/j1fg/Qi+qmD3URcBEZw2oOwZLVZ8C0Bwvf1esyOTnFBrlOtB4FW7Ww4kKLDgnHlsaWFxTzH3j95iDRcasUd/BaNBFrVbFqbPnMTu38NbNOTvSQ2eBDGA9dJc8m/CbsQBv7qu3btkTcxC4diJSiuYNmkxWsVyyJ2S+z5s4k9wZClJ4gvvQufL7ZBoI0uRYmYdlsgAMz4V5xJFzmvxc1U50yMXcDp6sfAzTZ/5DoHz6zUxh3+/Gd38Rdxqz2Cp8p+WXsfyfYVDKCMiZcw7sF0f5CI5TwEZgSUyINKS4n3KIBKJ8QKbvi5Wy8vy0qlIhUuV2yUZ+eFH5SJaHkw+xubWJTrttbCGrPMn8OMjncpnsGKmmFOeFVP6C14TXlNdP7XOKoQu7+f/LeKl25z2sk+YlQOWzQmOjJ2xm7CoKu50Ozp8/b5IczMwi+BIQ9UOkdv2DnDFY3AgmuL8kCrgOJe8hG0mDjQUAAlF7gaweBUvHqDHVgbCLScAbm5wE14AAlj00xKtYGf4jlFf+Y6B0/Gtfe6MOelf+D1wZ/Nto4fwYKHKevGauMneIHKs62XcyGtrDjGNGA7vOtBFDhCo42dhYR78/cDl+tB9y9vBiIDTM23FLpTIG/Z5dQ9rJfldFN1cC7mptOg0ROlb1yLETlpeVbZkFDmqBDGAd1HLZfg+FBciK3Lm9as6YTpBPv3xaJiggaDLGhhpHTaenxBs/ZRrEYPFGTcchBosgjMeQY/Wr4cQqOIYij0qJmkauIorvzeLPcH7m0yif/bvW0Pdr2pp/jPrdL+FG4W/bYRQaVGhIDlvVbkyqVrK68lvE8ggM8jhKovZDdAJjysfyk+P5Hu2jfDNV0Clheb85Sumc14LnlACsSQ6kyeFiZgRejAUbOcAigEUGS059L5kGgSarafPAl89S7TXGexLkU7aONmWSuw9SMXLH9UGlgdo4MjFRfiaww79NaNSqU50OltaMQKIYGZ9VEwjj/HsDp1rvXxN+19ajMWYO9GkdGGuUJJgafh5Hw0+huPK3vqZlZ8D39s/j+vYcNoNvB5LdRHaCHK0fMsNJUHDhVYbY+30kSYwwH5gNiqWSASwCJD7Q8Dry4YVjH8aUd4jsuwzREmD1CcoITHOuSTjnR9aTcxejXChV0G03UciNCH+xsHTY+hFmW2aBg1ogA1gHtVy230NhgfpOHVcuXx7ncNCR05nJQRP8UPwxHrlQGJ3jyy+/bACLjlBPyEqoJmPCGzrfV1iNhvRZEIGucrE0zs8Si3N49Ks4Nn0dwQmCrANuzc+if+df4U7tv8Qwf8wOomT8vXKwnEOmHpOTMVDYzw+jqcLQL6P3E+D9UJgAhnKwaFPaw5wjNaDy+XFFmA8UZCexE/y3lNjJCgoUJHAAwpLaeW1iFzK0ZPMkN7Y9rwWrElVkcL8cLAqVkgnzQ2saj66C5uhfFeWdcR60DQGWwqFkWAgABFDFuNm4PYCleSlc5lg8V/Eo0Kc8MiZsT4ZkNU5LIM/B8pt4boE6hlHJFCFdwwL4ArmMspK9nGv/NOZzX0Du5I8CgWuS/Ka32/8YO50abhUJ1JiftguwFMLjMe2hIg0PGjAnaoZjsfSbo0wD58+QvELTtCH7VPphWD0k8PpTaJbfJZAjoONcTaIhDC0Hi0KjtVLe7HHy9BkcOrL8pqeY7ZBZYHxPSCbvYJltMgtkFhhboL6zY0/IXSq5p02a5Qjo1PjUbCGo0PUl5M+JAMtXclfoiwelQ+eTMwGFehIKBPgMjznykQNscniWQD5o4kzlt7E8s4Xc/IeB6mNf/dVKIoy2fguDnS9jK34cO5Xvs33lqJWornDUvcwKWTU3FlVy+UyMwpr6zK+S02eqEBs79jS/TABLx/b33QtgWbhoGI37NBIgqTKT3x9GfQNptB2viZLm7TrEu6CEDKTytiwnLlVAnzSojSGVaZgcjw+q/BChz3bJwfN8ZJgE+IwRZCiL3QHKZReWJdtlYUWCIZeD5NvZsXG8Di6RXcCW65Bzof6aX0zA7wicc+y9fs8+Z6iNyvWcGh8OXIzQVoOF1xiiNJWJNIctR9HTpI3p3icwj8+ieOjbgekPfPVrr/MV9O9+Ap3cGaxHz6CTO2shyWQUj8PlHKfY2jgaIh4OXN/FBCiz72SpnIJ7YH1j3QoGOD4q/2vtGsAfDtDqUFiUlYixVevGsTteoexYMjLQ/K76hXL9sBUWc7BqpdBswyrC+cWlr36O2TczC0xYIGOwsiWRWeA+FuDNePX2quXP8IZMMMAQE3vi0bmRQWFlGjeGKeg8+UTNKkJVfynBmq90smSw6DTpPHg85S3R8Y1DhmSMUlVxHlsMD4/BfKO5wquY7f4ywvIRBHMfAoqH738d67+H/uafYHv0OAbzH0W76/KCJjcf/NwLGBzAkhMUGNT+AlFit/x95fz2kncgOFJPQd/BiinaC2Dx3DtbTu5CwEIq8xxPPnT6RrQ/Q7IKiVkS/cgl13NMYtukzk95Bz/sJvBpICUVGt0LYPk21Lj9VwEsrg8ybVxTFmZNZRz4uZLuuZ8xWXY+V9nnhxsda0gW0YEvhVYlwsncv0nQp3lYiLDXGUsYCMhK1yyfcwB6LwZslLCBtgslVpKbmOr8KuZmysjXLgC1p4D81OvX36gHdF9F1LyIdmMVt0cfQTj3jfY7cSCQYM6tQbFlAoREd4Ugh+Vjx2w+YaGIQqlk3yMAtYbgqTQH5y5GmMct5XPoDmK0e31s7TQw7HWsOjDud9EduvOR6ePaU2iZv8na1Aw21u+imBthZnYWx1dOo1B0YsHZllngIBbIANZBrJbt89BYgI5wY30dg/5g3HCX77FlC50iGSm2ySELQEaLzoDCh9TBErBSxRidIZ0Bb+bc1MaDDpc3e+XCGGuRC0zCwRiZ1OEynMR/E1g88tijTsH7+k+i3Pl9BPkcwvIywupR57Ty04h7dxB172DUv4Necgh3k+9Av3jBnt45Vp/p2DMU5wlrKrHaB1i+81eI8R5Qku7Pz1QhKJFPARDakgBLmkRiMPzj+GMzRxzFuHnjhjUH5v7cR+rc3K8/cErpdJ52fdKwprE9gWuVwzHRBtLJMpuTuUkZIwHGcRj0PkKjApNi6ARQdO0E2qwi79ixXV0uazboctu4JpjnJ9bN7JW4ZG6BWR5HdmQOFs9L5kvAncdnk3GB3DFY8boJ1Hc2xgDT9XN0+mQGXFh9mV4zWxu2Dl2XglHC9jx8i8xZgPpOAytTL2I2fBVhdN3CaygsIUw2EeePIu6tIh400U2OohMvYr34V8c5jAJYDlztAn0VRxgANuHPefsdkU0aDvumlGF5dKZZ5TTptI7869VtNVGoTKHdi3Dt5m1sbdxFfXMNwWhoDBbXBR90CKyll8ZjsWKwVAwx7LYMvM0tHXlo7nPZRN8eC2QA6+2xa3bU94gFmo0Gbt10VYR0NEo4VtiJ06w3GiY06ie50zH4DBb3pbPmcaS9oxChlaUPBmYxOQoXn3EhIL6nEn46ITqIx598wsbDJ3kmegfROiq5NVSCddRGFzHIncAgfwJR/hiGwbLlzBjQSKJxexAxO2Kt/JwqXb7dUNe9DJbmIzAhYCL2RKBCrz7A8lmi/Rgsc+rGcrjNB1l8v7FTH/enk7YRv+ecr2vaLABM21nyu+U2uePyPQJbOloJfIpRUkjWD/P5Se7+0hb48Rm3SQZI9uV15roQMLD8K0vsguUBqdWSJXEXCxhEgzGgEgumuVCmgZuqNyU3YYCE+UQeO6lrYnarb47nr9Csxs58qELowoZMdufACMDIlgVp2x5+NuiPsL6+ifm5BdRq0+BQ+p0baG+9jNnR55DMfjOGwVF0IoLGlvX40xgIJJn7xo2AieeRbpppkZVK7reQL6CfK2N+dhaHFmZRKYYoFUJUygUkcYR+5PSy7Dgp66Z/82GoPwrQ7EVYW99ENOgh6jSQRD202h0D47QXf4esJuQ64TYzO49bN69bs+dKpYwTK2ewsHToPXIny6bxTlggA1jvhNWzc75rLGA5WK+9Bqq1l8sVVKsV0zWiw9ja3ran626/N9bwoWOjkjuTmckUWZ6NF3ahuCWfnFXJJocpZoffl9OgbIBAg8APnQgd49SMEytttZpotdopu+BkFBg+o1wBhUyZG2YK5ayAY14NRuZQVK1Fh8l8HMsLyrnqRZeT4zbbjwjAmg67UKgYD3vfcoacPTR2H3RpLmJi3DwdquA5CXBURSh2TOfdD2CJbSGQkGQGQ28CIcxd4lzK5ZId30lNOCfPfnMS7CTYJcOl3orSweJcHZGzK2NgKe4pu+WDKX+MPiDzWS2FRmnzc+fOjUGzQDS/y7WiFjrWl7JURBQPxy11tA4EVJl0TvkHyx1Dgp0d6nkRwK287rflA6xet2UVdgw/l0rFNLk73SVmgQFLF5l77uZrqYBc70Hg2CxetyjBznYD09OzqFSqyBdy6PY69vBAgOTU5YHBYGg9POM4RZHIoTZVG18zO1fa3oZAzhi6fGgaWHEuj61+znKoFhcWMFsroRQkqJYcAMwXXJK9Y9UcCBwSdLGhMxnO9W2s11sY9odYrJZQSProtOool5ywL8eoljk8jrVkGiXY2tjA3DRbMSVYOXMOixnAetfcqx/EgWYA60G8KtmYHhgLtJpN3GCrHOo7paEoOsONDRdqUWiPzoEOkjd75mCRSSAA4o1cIErVS2KuBD4UXhPrIFBGh8+/JbDIY9Mp8Mn78Scfs8/IYHEsYpT4HepC0fEq7OazS6NU0Inf32VD8g5gIWc5QurRJ5DAcYp1ErjwE9bpPssVx5ApTKrvWRQscaXxfp6WOybQ7TrNIYIsyT8oCdxnwbi/wIzNJwV3dOrcxELYdwKnIUZAw1cJVWoe/I7kNrg/GSOF33RNfLCk/fxFOWZ99qgsnFy8ApwEgxQa5fwUNuY8lA+mdjnusxhJzrFtBOQco4WEe72xrfhvsTZScmf1ahA4ILwXq1ZvtJBDhEIwQiHPMHWIsFhEEBaRY1Rwn1+ef719ltLsFhDEO4A0yTw22y00Ox0gyQOBq4odga2WIgPucTQyW/AaMSzHBxBblwy55/JooYp8dQ7VYoBqPjGAlOT40OKYLFY+8mFiMAJavciYr0F9C2tJgOZgiFqngYXONoJRG90gRhGOzeS59FuiDU3eIoH9npTPd/jIEaycej1gfWBuTtlAHngLZADrgb9E2QDfSQvwZry2ettCCxSp5EaHSEdAB0enSYejZGs6BwIs5sKoUlBtPqy8fDgc5xz5LWF8hy2AJdkAle8LNBAEHTuxbMfnOPi/n/9DzSAeQxWIu2CHDIRjue5x8inDRgdD8CaA5dvdB3A+4BAzpqa4ajrsAywDC2mIVOd2AIYthBxLQ4Ale/h5WBqD5ifgwLHyGNInU7IyP49TLScp63PfyeRtzpPAVPIGkodQkYFArw9S3mgd+tdQ3xXo4PHo0Ck0KsBn4GjkQsecs8Jj1jbH/nMhUjGOPL4q3zQnvSqXjMA+SVwu2eT141jWN7YQ5CIU80AxpGRFaIncQaGEXNrWZ/95SoTVfcPNzSmy8WzG8qXXxUhP5NDudbFdb6LfGyIauTBznAwNQPLzUbw7f4IeMoq0hyXeB0UklUVU5g9hplJAOT8yMDfKAcW4g7zlj1EvLAAfD7pUfg+LQGuA9RGw1mqit3YbwfYqFdoQV0IUIleJqP6TtBMBLH9LM1OuspDXojY1haWlRUxNT7/RZc8+zyywrwUygJUtjswC97FAt9vBGnudNVsWrlDVnxgVAivesPnqNHiKBrCYzKxwCR2mbty8eavRrICEz5bIsVMUsZxWTUn0U0/6zNc5snzYnvQJEljJ6LM9w8HgHoCl6VkoZeTydnxWR+CDLMT0lAtViS3yQ2A+0+YzWrm8kxngRobFByVisMbAKGU6HAvC77v2QtxfoG9cqp/m2Ow681Rigc585NgdAlyOywdYzJeSk/ZDrkqI52dksNiHULlvyp+bZK4mQYoPnPzPfBDr/63v8JzM+6F8hwQxaQCFb2UfyyGbAFhaczyuD87EJHGOnQ6vWWKhaYbkfPaRxxZA3dzaQZCLUcwnBrB8Bith+HaPylJ//Wic9+R4pQBL18mff8S8rxblTKjOztBcGf1hzz2rJCSg3Fg5PuZD8Xry7340RK+QR1JZQKEybdpUzI0Kw4IxbpWYmlYMJ/adrAVFWNlxgFIogxHWW33U602EjTqme02EowGGFMsNXa9MtUviPHhejoEAi2tCD0Znzp0dr+vsJplZ4CAWyADWQayW7fPQWIA5WNevXkGLMg2DoTlmhdYIqMRcKVzIz6TkrtwitXchyCLDw5s7P/OdlRyiQAzBTrHgKqWUoM3vcH9Wz527cNZAFB2CwpU6RjvNO1KCvA8aBsN4LAmgZO7xOGKXn0U2xAcScoBi1pQvprwwMgjMGaKzEhjczcNyIcK9EugdIBvYZwSjSj4Xk6V5+wBhPJfE2YWsEPclCyHQS8DngzLZVOOmXQSwVLmmHDE/AV8gwn9vEmD5zJwPavy/dRwmd5NhUq6VgcQURGqNKFTJvLZR4nLh1EKGfyskKKV8jY3AhPMjwJLKv2zuh+4azfY4RBgGlF0IEDCPi/l1HMvrlTte91s3csyRVbaNewqQ0fK+bcKu7MHY7mLQj9EbuB6CzXYDhYJrZ0OApWtFVpHrm9eE+lgEY+HUEvKlCqrFvCmsR1RmL09hFOUQFFwbJ4aEc/mc/T5Z7Ri215EUptCLRmhu30V76zaGwwEQlhAPdm3KayTZFWu11B+M88MY8j595oyBr2zLLHBQC2QA66CWy/Z7KCyws72Ny69eQrfXtxAhHTGdJMUN6eToNOnIeINW/z4KjTJE6CuU08nxcwEC5nEJACkJ2pwVk4kVikyT07mvmBg6Z970i+XCuBqKYTI6SiWh+zlYu+XrLiTHBODZ2TkLrXFTxZmxDkmCWrU2Vq33gZUYHjFDrr9fqtFkyePMG3IVYWNFdVMad4nIAjDKs3LHiVCvu+pMJW/z1QdWPhsmoGLvjZyqNwEdbcmwqT4Xg6XcJr4qN0ghSjp6Sm1IJ0shVR57Mjy410L3GZx72Jy0nY6/jz6nzc+cOZP2xaNEQjDOJeP64bXlZrZKOAsnn6AmyAIikmHwWUT1VCTAGqRVe5O24/d7/aExWIUcixpGFmZLuN4oXzHo7stguWO5PCttKgRI2NA7rfi0741bCgWmXTUkMTbKYRABU1PT2NzeQLlcNBaSxYo6JkENKwDt+oM6WAEK0ws2tqlyiBAjtPoRgnINSdBzCfdpon8OI4wGAxQKAcojoNnoY7vRQqdbRzSi6CjBrMtNUzGE5D34yhwshh9v3Lxp8ihch0eXl3FyJWuV81Dc6N+mSWYA620ybHbY94YFCFZu3biOZrtj2jx0IGQ/6JzppOk0Ff6js+fnL730krXKodMcszypSjVDaBIYJRDhMbifEtkFsNRrT3ktrloM5oTpDM6cO21AhuFB/i+QRmclgLUXg8UcLIYYlbcl+QeOOxoOUS6Vx3pfHAtBkxKyTUcqDVP5oIhjpG3k+C3ElSY8szqM//tOTSCGlV+sgFQekUCc7Mj3FQbzc7Boh3jotKz4PgEWbS3AGDHxOQzNzgRQAndyrmTouA+vHf8WMJajn8zD2m8lC8AIkO31PYUlde0eeeSRcZNhfsZ58DgEzcw/EsgmwGLWtRgy2UJFDwrJChgSYJH9EYM1yaDpemzvNFyIMGCzbIKNHKx5YxAiSFxz6b02H6z5nwvs7gUyycIO4wTbOwz75TAYAguLi1jbuItSie1+mIPmjqaHCNkrzySxcojy3CLyQQGH5muoFAuo9yIUilOodhog+cXj5pEg7vVQyo0wvziHP40jBL08kvYQvdYOOs1t9Op9oA3EFQfoOW6uD/7+uFasAXsCWy9cSwRd8wsLWZL7e+M2/o7NIgNY75jpsxO/GyzAG/725oZpXfFpmY6Z7JXYGrWGUUsWOluGCKmozXCbmCfnoBzrwtAHQQg/I8vFfSUVoDAcv28JvWn1nFgYOtEjR47gwqPnjSlYXV3F2t27afuVvDFZAlgEPSYcaVILbsuHRaugIijjWOhkxuKfSWA6Q51u28rluR+TkUMKHeWcMCpZsL61BHLtgVjCz6RjB2JciIkikGQM+A8BLOb6EESSteIxxiArDZMFqaCmiUpGQ5O/YL6NAJbAG+dg1WfWzHdXfoHjowCphdpG7pVaRtvbLmnad6oEI7yOBHK0PYGW8r/2Y68mw382Di+R3AcYkwBEnxEcE2AJ0Jn8QXochn0JejVfglaKxwpY6VVVkaahFTiQwFDy1vaWzWVl5dQ4jWovBos5WGEwQjF0Se68LhYiDEIkEbXY9o8RCqT5TKKB51zeyVqkrXWYE6UtyQXYqbcQDRP0BiMsLx/DnbVVCxEOibhME8KxnNa2J2aFYYxyoYCpMI/pxSMIwyLmaiX0O21cunYTO1EOq1yfCYVQ88gTaHXbmKuU8OjpUzhZaaLXGqHZ6GC738DWoIFWd4BhJ2dNonm9leROexJQ0VbLbDMUj9But7CwsIjDR4+8rljg3XDPysb44FggA1gPzrXIRvIAWoCJyVevXsXO9g5qaaNnVXXJ0VAPq1R2LTXIQkjbiTklYcgMFSeBYLklcYxSoeQ0qgoFhJWqva+2Lar8M4AyclVbpZIDEk42KHbVTYf4ZB9ie2sbrUbHVLjJCFQrVWw3NlGpUsvHba7nnGNDCNrUsJoO+Z7cqHgepfxX0O+8iGgUAuUyhnEHJdQQoowkN8RouIBcsY1RNI+gQFmKAvKVI4hHZRQJegpV9EYl0LEWwVyaBMNkhNm5ApqNHeSSCoKA7YEGyBdijCpAvlc255orx5gZ5LAa1LGAWQNKSn6Xfcb5VCMnHMpNDBj/VpI47SaGUd/he4WCc7A8rnLoJNPgAKQq5V5fibff8vSB1uR3BOwUInZVfrt5R5KbkNAorz/Xj+YtZkdMFj/XdeP8xWQRnHEeTKKXKOoY5Hjn296uI8yPUAyAYgHGJDG0zGs0ioYWet1lH11IXKyZxu1LNrB5MsODyg1jPh4vpo2X6w451BsdJEmA/iAxcH9r9TZKFAylflriwo6ci194weOVKzVji6UZxzVAUd1mu4t6bgbRaIiwEKDA/KtWA7VCiEfPnkO5ALMh2UnaSor9ZKcISLVeeL3VeN0YrXIBWxubBthmZ2Zx9PhxLB1+gxZUD+A9KxvSg2OBDGA9ONciG8kDaAEBrF6nayDHgabQnJkkCShuOL8wbzdva8gcReMmvCZOmYqHmoMikLAeg84RMXdErMVu6Cw2wNVp9Vy/NqOfXNn+1BRbfZSRy+ftaZw5Ky5R2IXLrELQqrScY3RO0Qk9mrOH69On/nM8skKco9EWouj3MOh9BjErs4o5jPJthKM8giSPoDBEHM0iya2j35tCWOoyBRvTtY+iEryAwohCjwH6SYhCqYAw7iBu3UEy3AJyQxN9zCVFY57ixOUbRUkVUwntESEqAlP5JbSOXkDSDJHLt8dq+ON+eRRupTAqy/PTFjhks2hP5Zv5bBWvkb5nrGBYtPkqfEinSyfM40/qhvmhv/0YKi1Zn+Hyl7EYSAIGnpc5WAq1mphnCkYYIuRa47ickrsrGlAodjJEKFCn7wlgnVxZGQu/7gWwOp0eAkQWDiTQMoBFIVaeK60i9AEW1y5BOTsV+ACLx7YiiVQ1Xsn6Y4CVAnvk8qg3u9SExzDKYW5hAWvrd43Bcoyn41bHzJ2npVUqV8cSCnwo0Lo1kVoUeGhbBxbbY5sfAqNaFY1Ox2wocCWGWBpi6inK7ygXkg9NPN725haiXh9zs3NYOXsWc1mS+wN4V373DCkDWO+ea5WN9B2wANkOMlgEWHTCDCcQZCnERjDFm/DM7IyNTiKZSvR27UZCKyV3SuqJyT3YUzvVz72QjJymCZJ2e2PFeCp0c186uWPHllMmyoXsmMdEBEYIRQaLQMP6qRlgYBWi62VIwOXQnWuj4ue80LFbcnqwjlb71xFHnwUlGQegPlKCXMRqry4K1Qi9dgG5whY6zTJq00w2r2B29m9gpvwXECaRJVHnimXML0wj6W5j7eLPonXz4+j2E8wunEIQLJiIZFDoIQoi9FFCqX0XESu/SjUszD2LQx/+UbS3qoiG7XF4zw+VGaMSuybRApFiQWhDhW1pe9rO4Ok4bOWKCAhMeA3JdFguVByPAdp+YGk/pkr21OeT+/NzjsmF8FZ2z+Nws41NSe6qUFXSP7/CkGucKtGP2ThC82Q3P45hT4bcjp04ZoK4k+HLXdaMEHsIRAMDWiHbCuXzoJzCaDje527IAAAgAElEQVQcAz4XWQ7sMxYzcM0q9igASzA1Ll6IonEYVoCJ7BZ7F7Y6fUtyH8Y5zMzMYmtn25hdsrEEWLKXZEh4re16hEUDQLxWrBTlK7ciuxRQ5b5YRJ+scI4sbYhoGNn/rcFwHP71q3x5XGnK8Vz8nanROBlEtpG6c3sVizOzNtUMYL0DN9z32CkzgPUeu6DZdN5aCzBscevWLet9R2dCR8mbPkGJHPOJkyfGzWfl6FWtlrCPm/M4IGnFNjR8cs+HdE5M9HUJt/5TPEMa7IHYYWJ9Po82ZRMsWTzAhUceMZBWdLKOTuExbWlCEGYOy8CWY9GMJUqbG9t5cq7ViBgIAgzKPFhIZpRDs/PLCAufxijIoYcQ+XIExAOMIjYVzqFZDxGWmui3pgxgJXERUzPfi9nqhxDEQ7TICswv4MTxJfTrN3H9c/8cnTu/jV4yjwvPfjdQeRS3NjoIKgzX5bEwtYjBtU9i89rvYDDqIAiXsPJdP47WTgFBMjRQIoc+Do9ZO5fEwjvKc+N3FLrifBV2VQGBQBBFOCWTwXmr6EAMilaP/2+df7+VNQms/H/runJstDULFDg+xya6NjT8jI5eyvNaQwJFBBcGDKxqjiB6VzVdOX5qoMzcv71ChDqWaUNRxT03QrGQQ6niKubIWHZbrXE1oNaHY1sJsGN7SBgvubR1Dj8326efK9fPpDsIiFKA1e9HluTOeba7Hav2c+jSrWsVK0gHiyHyfFiwggyFCDXXAgsY2AjbWiBR3CpvDw6DYWR5koNh18ATwRVBNB+SZHOuc+XfcXwEtGTHmOReqZWxub6B/IjVjlM4trKCUqrv9tbeVbKjPSwWyADWw3Kls3keyAIEO0xqbzWadjPmxps3HTsdJm/ELOcm3PFDfeOTUemaYUIT+RwiIqOSS1BgblYuRIxwLAvAfehImcdFeYjhwIWyev0B4hwwPTOLY8ePmzOqlkrGWDHJeBRHLhmdZWF2jNiaBbtEcxd+4T7G/Axc7pJYAzo0OiFuheEInf4vYBT8DpJ8EcNgFklhBER9ICliGA2QGx7GKNhEmJvDCHesCXCt8tcxU/4IctEAzU4PC0eO4OzKITTXXsWNP/4Yhmt/iG5wGOee+170i0/iSy9vIArzKE3FuPD4YbQv/StsvfrbxqjESRGPfM+/QL+bRzxoWVWX5kD702nSIc7Oz5jtCZb8PDKxRXSovD6SxlCVJR0yHTaPYawPKyfL5XtU7/08LF1HAbS9FpFf4TgJrnywREfPUCCBlDE0BlK80O7ANXfW9RIoUiEE3ydgVOWnQBDnLzsZgEtB2F5jp+5YPmCAjewX2yWxgpASCjH6rfY9MgyyuxLQmTPlg3PD6+lJTOzTVOnHEMvWYL5QNP2rbqeP/pDnLGDIXL0w3dkIWMc6MtGf12Qs5ZF3AIvz1zXid+13mI7Fii2D0Mbfi2IUyyVE7R2zE9cKQ6cCbdyXtufxXLGJ65soLSyyeXdX72BuahoU+j1x+jRmZmcPdN/IdsosYL+f5I2SCzI7ZRZ4iC1AsPPaa6+h3WyNJRqYuyFRRFb0LS4t2tP9bmjKOQ17Ms8zpFakD7McpCCJUS0V7Infwlepg1UIjA6fjrjVbFjS8SCKXMNcAI8+8aQ5HLIDLH835qNYQEyZh34foYGtEdrDCIsL8+gwzJik6tm9niUzFwLHnPA8dEIEIQp3ljHEcPRrGER/iKnpp7C49G0oVU6ikFSQL3UwiOsIRkcxyt1AfWcLtzZ+C1FyB9OV78Ns5S8hGMVodoaYW1rC6eMLaN25hJf/+P9Cff2TyE0t4tiFD2Hu6HPY2gGqUzVEgwHK+Tl0rv0Gtq9/CoPRAHHQw4Xv/gUMBwmG7cCcpC8XwTETRMwtOMFXH9D44ULe1vp95lZFNj81t6Zck1rzkMFSqx2BGoGrsVyGxy7u9zPYL6TI7/Ma6ZVjoD4at3HIjiHeNJ9J4WUxpdIoI5BUj0ceQy11BIA4Vkk8cH0EIav6dlvl7LJ3CVqtzpjBKoSwZHN+nwKeQ/ZkTMc76RZ822q8JkeWgng/b0t/M0RIgEUdrE6njyh2WmyWdpVj7iEN5H4rBMLsfkDhXIWv2ZjbDxHqeluvwEJgvRNHERtEM2RMgBWhUC4iarftemtti23mcbmvCkk4D4kB85XCrqzAHXS6mKrWcPaRRzAzN/cQ3/2yqX+tFsgA1tdqwWz/97QFlOTe7XQNFJGB4M2YT9q84bMqioAnskTr9OkabGLcNXBwbaOB1UYPxZCJ4iPMTdVwZH4B8aBn/89Ml8ZJ5jwen9TplCmFMIr6lszO5rZ0IGfOnceV6zewubUNlKsGro4eOoRSPkAuilErlfjEhMtrazhx/Di2d3ZszMa2tdvGmNQKgcupScOGvHjqPVgEW5T8ChrtT2Jx4QWcOfPvo1q9ACQVjOIceu0eqpUyEDTRaF3GF175CSTF11Ar/BUslL4bYT5Aqxtjen4OK0cX0Fm7hNuf/3m0Vn8XXfTRTwJMTx9B1BmgwkqvXgNR+QhqgysIhi0M8ktICkWsfPuvoN1pgEFKMTZ+hRnzmILQaWtpU4I7QQq/K/kJ/puVZ5yj6zdYMMBGm6iPI6+Vqg99YDWZc7VfDtbkD8AHJ/xbY+K42ItQiemWEpfuLBApYK75KnSmRuIcKxkXX7aCh+B65LkYNiVgEvgSmNOYmA/o52AVinlbYyzU4Nrx86x2WTsndMuPLTHdAKE7B9eXJbanG9cWHzYEkhggZ4ucfp+SDJT7oO4WZTao4M+gp2NTeX14Xe/cuZPuy7xF1xtTLJNysExTbTSwh5ZkGIEhQ865OxxYqDPqO1Ffgiz+fmk7zd+qcVkokYYl+Xvjvxki7A266LY7oIWKYQFnCLAyBus9fX9/uyeXAay328LZ8d/VFiDDceXKlXFYxxiCIDBWhOBKISsxDMrXkQP8s40IF5shposJ2neu4VuffxxTSQdTeSaP99Hvt7C6+TK2GtuYnVnB009/GPEoRKOxhWG/hzCXoFouYhAnOHTiLP70pau4tVlHa3YGC8Uc3nf6OJarRRSjGJWwjH63j0bcGrdXEZBSXhIvhnKZ+EpQJ5mCMBqi3vkXyBU+jXx4Fs8+9eMWwsznChbiZMIyWO0XAe3OK/iTiz+Ecn4Ki9M/iDzeb+rb3f4Qh0+cwJHFKtobV3DlT34KndXf3XMNsPhrGCQoUxIiGSIOc9YI+Ox3/AZ6Q+ZeuXwjVeLRWT722GNps2rXNFu9BDk/KXPnBk3kwjLCfh5BsYb1uI3bO7dRa3YwyLlEaQOx/f44TMh/s1puMjw4zsUah75ePxUBL4UqlQ8mVlJ7cI08+uijNmaOXeFdrpWjR4/i7t2740o5P4wrUMDjiOVytQ0O0PM8BJG8jocPHzbJjv22cm0K0bCL0CoJh6bkzjZHDLG5Uom9t/uBS+VpCcz5rwzftdp9A+hMcj96dBmrd29baJIJ6ZQakZ14PchYaT3mC6GFgSXIa8yVzTm0Vjra/Pw7/s12UAJYZLFoPx5TchN85Vricfl7FjC1isedLSTDngHVYydPYXYua5Xzrr6Bv8ODzwDWO3wBstM/2BYwodHtbQslSX9I+T1kEugQ5FB0o+fNnU/GdKj1QYLtAZmBGKN+F+dPncTq9auYnqqgEHTRbt7A8vJZNNoNrG5cwRNPPIOdrTIqxWXcvPkS8qznM7XtAE889wHc3Wpjo9mx0EshGWJ5voIg7qHbaSNfLIM5v92263co0OGrqJMNULm7qvAIFumAZosFbLd/HoXKZxAWzuG5p38CubBiEg3Mv7Eis1wXQa6EbucS/vS1v418UkYJ3w9EzyCkllGc4NipUzh+dBbd7Wu4+sc/hdbtT75pgNXpU2G9a85PoVcCk6effjpt7xNbdefHP/5xXLt2bZyPxXnMf2MZS8un8KFHvwkr5RNWErC2sQ7sNLHWbozDdry2dMBKhC8VnAMXuPFzu4yl2Y267T0fLyynvCwxWHwVwOI6cuwbw7UO1BAYMTzGc/oFClpTk5pfo8QBT8kXKAxKoNbvUt5j7415Shj1UQ5z1vCZFaflcgVDhga9nKrJvY0Buk8j6DHYSZsUqithPMphp95BHCXWKufwoSNY27yLYtFV/VEoVOySgKeU/MvVyj0MlnIgmWvog0ExbbI5wSdtzYcfAin+HpmHpYcfFX+Q0eRDEt/nb2Fp6bAVcrR2Nu36nDn/qCXSZ1tmgYNaIANYB7Vctt9DYQHmttCRK4lYZd28adMR8AbN1jj8nhJneQMn02KtapIIg07D2pGQ3ZmamcfWdgPVqWlEUQsBNlCtTWG7vo2dxhaeefob0GlTZqGIra11FJgQH7jQzKNPPIXtZgf1ZgfzxRLyuZGFGIejAdrDAcLKFEaFEL1N1wCZ4xHjIZCiECQdkKmAp+1k6GzYfnq7/XMo1T6PQukcnnrsf8MoVyQ2tAT6HBPy8xHYN7fZegmfe+WHUcrXUAn+GnKjZ1HM59EdxDhy8gROEGBtXsOVzxyMweoOOpaj5nKp+uPE52eeecaYnyga2nX5zd/8Tdy4ccPmQadIMHz+ryzhVHsKH3zfh1E8cpZKXWjcWMNGfRvdyIUDlVhNQEbbWCgyv1tw4GtgGYvF1b4PwLpfGqsYOO5Om1+4cGGcV2ZCm2wzlM+P1fUFyNRuaFLJnZ8zPEdoxmtGgMXvMrRGQMEqQout7bONGNqL+ygRYLFdTsh+gcyTIiPk8vP22ozB8gDk/X78vj0IdhoN2jjBMA4sxL5d37LzEmBZknp6XDXeNiAU5KwylyFCFSXIJiZ+uhuVHMuOKN+NDBZtzWsrBouv/FxsIH8HvOYWUg0COwcrTHd2tsDSk6laDSdOncH84tJDcZ/LJvn2WCADWG+PXbOjvkcsMBYaZU7UiAnjjgHiDZyOgACLzINu6Mzt4d9M2OXNvFYMkbCJLgJLVGfIpN3pWfLs0Jry9tHs3US330EeCzh/7nkLw21srVrD2twoQmiJ6YkDbcWyHWPIvodJgjJ7uo1idIcRRjkKRuYw6rEMvjAWExWY4HjJnkhjSQwWc5FMhDEHNLr/EsXq51CpPYZzK/8DvnTxZVy9fAOlQogozqNQilEMq/jQN5/GF6/8CPKjEsL430Vu9BzKhdAA1vLKCk4en0dv+zqu/PFPoX0ABksAi8vItdhx1Y+PP/54WjXoQnwCvlLn5nfme7dw+3OXUFtewdxTTyEIK1i/u4br3R2g2RlXVHLOynWyHC5r2bKryzRmZZhTdB+A5X9Pf0+GDfk+1xKV3MmGOrDATsdOy4pAQi17JBgrPSiCR86VcxPAohwBP1cIjS2T1Iuw03IirnttfbbnSZgDFxjIKhUpWEvFfoLO/Um6/SGbZezfE1z0QRqLMZqtHmKqfSQu5Ndo1ZHLkZl0vQhlKwEksYilStkYYv7muFbHDBavVW63apfzFItljGecGNg0uZNm09aOmnqrSpP7KEQ+7kUYhLhx/SoWZmqWOH/q3AXMzS+8R+5k2TTeCQtkAOudsHp2zneNBXhjZg4Wb9Z0AHSEkgvgUzABlZKWyYzQgRBw8btktWpTs8iHJctPYhpPt9NEY2cL83Oz5pSG0chEHHOBq3o7ffo8el1CsTzqrXXkkthagbAR87HlYy7/KEkwLFes7Q7Vq/NUQmdDwIQl/8Agdg2OpX6uMBsdlwQ1CSw4fv5PZ2ROfRRjp/VzQOHTqNYex9Lcf4V/9rGfxP/zC7+ctgkCCqUI5889jp/4R/8NXrrznyHu5jBV+huYKv85FIIA9VYPC0cP4/jhGXQ2r+Dyn/wUund+b29W5L45WF1j7fzkZI7/7NmzaYKya0wsYCX2wwBSZ4Cbn/4iojDAqQ8+h6AUYn1zDbeamyhHTgaB15CAh3ZQuT6ZHzn7ce6VnPd9woP3zU9K2RnOg+wam4BzTfGcVoVnkgXhuDJQTb8lxcDrJdCuxGxj19g7MK2KI5CnVhvXKI8/6Dlx1b226vQMRnHPdLCo5h7kXKPuHnW2CPgOuvkIzANqubCIKA7gRNsLKBZL6Pa53mLrQMA0d4FaCY3aGmfSfZC7JwdLVYROpuHePDOtE752e67HpJTcaUPlSEoYlWuev1XJdPBBicBse2sDRUqP1Ko4dvJ0BrAOuh6y/cwCGcDKFkJmgftYgM6L+S0CIZZEmzYJppMk4GKYgd+TwyewEqgpldmCg0rc7MsXIY4GGPTJfo1MEDEIikiiqiV015s38fgT59HYSVAM53Bn45KxA1RrpyN69NFHUE31t7pU3opHiMiCxSzMChCMWFkXoBs5aQOJK3JcCo2o0TAdi4Q6yZzQAZHB2mn/PHKFP8L0zJM4feK/x6/9m0/gk5/4/1CiHMQoRLE8wvKRk/ihH/pOfPnGf4IgLqIa/gDKhReMwaq3ulhcPoqTy3PobF41Bqtz580nuYvB4niVQ8Z5sNUMw2JKgFdeDT/jnK2/YL6MYjREnjk+xTz6uQg7m1uor64jSnOseO2k5C4wxRChz2D5wCnt6LI3UNwjdOYzKurTxzDVuXPnxuKmpiuValaJtdE1E8vIfRlW4zViaHSs3J/28JOUA8EbbWVJ26n0w16DLZRZEdpHKZ8gTyX3fOBaLrEKlqG5fcKA92Ow7sGekrUw78JQLgEPhV9HVN6y8CZ7CI6s1RFj3655N8EUr6vaT9EO1LSSTAM/85PcCUwnxyqbE2BZq6lOxx5y+DePayH7tLciP1O4nOfg8ReXDqO+vYncyHVsOHT0OCg14efiZTfLzAJvxgIZwHoz1sq++9BZgE6RSdR0cLwJj52xtamJrbybQEW5MtRWUlNZOoTG9iZeuXgRm9vbOHfhPJ585lnTHKI6e7c7YFkYklzLQkWtRoTTKxdQKAHbW3dxZ3UdQVhEp9u3liXve//zKBWLuHr1Ck4dXkRYKNqxrFWOOTbq/FDI0TnKsWAjGQGvFQznxLAgwy6SKzC2jerto19FqfY5S3J//JH/GZ3BCL1236oIR6M8wmKEUZxHqbyBz7/yt1DMVVFIvh+F4HlUSkU0W10sHT+GU8cX0N1iiPAnDwiwqMbdNZZJc6EDJcCiIKVz0LsJ6QRWtLdVbwYxWnEfs0kRuUGCeh64uXYXU/UI670dsyUdKOdMRytRStqWApOSavDzsKiOvt8m9kTgTInpCnkpF46MCkOcfDUwbtfEqbLzu2Kt+G+CAeXNcb6ygwH5tKJT11dtXzgPE9GkZPo+W1gqjwEWmRo2Ei9VKqaA7vpe7ptotu8xNT+HqVwnAcUbGQXs9WN0OwPEI9cYisWoRFZ8KGCYnBuBDx9WJKlAUMQQoSmsp+tUAMskI9iDMD2fBqbr0Gp37Zry2qqAw45XcpIoCo2bjlylYmF+Z9cAnXbLcrDIYB06egzzC4v7J989dHfDbMJv1gIZwHqzFsu+/1BZgE6YAIs3a27SqqKTJDghu8C8KDIBwWiIV1+9hEKpgjhfxu/+4Z/gl37t13D75g3Mz0xjEANLyyv4z//ef4qzh6dRwhB3Nqii7hKd222Xu8Vz9HpdbG5umcOSFtSpU6cMRBDEHVpass9MlDJVBWelmzXdTfNT3IViCMa/ZE45nOKpdF6cA+UBLGQyDNDJ/zqiwhcwP/MBnDzyvZibPY8gKJvqPEOQwBBJsIWd+ufx4su/iCS4jnLhe1ApfStiKsEzTLV8FCunjmBn6y6ufv5n0Lr+cdNKUniG4U5rIpwroRgHKKGBAD1stwOM5t6Hp//ij6KZLFhlJMGq2EEBn+eee85y1tTqhLMT8+OSyhNjHsj+MZF6a3vbgSnqIaVK/AQttCNtK6XvSuleVXjfcXO81oroDTY/wdsYlbShM8dHkPT+97/fXk0WIq1QE9tJcEQgP8O1koIkgigHsHZcv0mqdnrq/JyvhDMJIGoMe0W7AMtn0ixMWW8iNxoYe7U4O4WETZ/ZWJqCt0yU2qdSUOFJnlsAkGB0Y3MDjWGIflJAKSyjTGHRQddU+dvtHRw+tIABQ3bdAcJiFf3+AHlrkzNCHMWujjI9JyspxThxrRD8EHQRDPvXukA2FTGCKEGeYd0kQZ6/GTLEYYC4Oxy3ypEGGn+vZKyM9WVuJJs75xxrxh8Ik9r7UYy1u6s4ujRvUhBHj6+kAOuNrnr2eWaBvS2QAaxsZWQWuI8FGFpglSBZH96gCX7IWDEkwxs/QQpBDB3AtWuXMVurIsoV8P/+wWfwix//TeTCAnrtBuZmp3FzdQ1PP/cNuHXtCv7rv/ODOL40g06vNxb9JDih0jcdJs/LvBr1oeMQyX5I04dhDTpfJe3eIynAbG3v6d5nJahlxf1effVVCyfxOAQaPHctbqIf/hIa+ARGoxoK+VMm4BgnXSBsI4kp4lhGKT+HUrGMne1VlMrUj/oeTFW+1fSymGC9sDiDUyeXEUU9rP3Zz6P+0r+00N0YGBAEsgouSNALhwjZVpoaXvESwoUXcO59P4B6p4ZOd9vGpblxHmQgCDRPrBy/R4ZC+TmOYXQSBupHR6etpr9imQiMmSvHcSm/TknuvkyDvn+/DHCBGB+QjZeUyRu4RH0CK1ZBKjFf6ujKI1PxBIEFr7PlInkhQp+V5HwFPNkIutFs2nctGbzktL4EhnyQlcsTCAGjYQ+VAsH3CNMzM0hYXehpS03+JEwCwVOlN1CXVm0m5VkgrCIM2CkgRDx07Xj6vSZq1Qp2duqIhgnCYs0AbZJj2yYHhLkOND6uR/UNFJgmECLIUjsbez/P8Ler+sznnI3YfocCp1yv7WbHWEL+htQOiWvBhEpHTgRVIUMpufM3XarWsHr7JkaDLqYpCHz0GI6tnM7uj5kFDmyBDGAd2HTZjg+DBeiYyfDwxs+NN3je9Bl6IMBiqxw5u+vXr4L6RJ0h8LO//K9RmF5Co91GrRSi32kD+QJGQQnVYoDDFeD7vvMvYjh0+SHc6BRYZcbj0elThsBaeIxG5kQIsFR2TofAv1Vh5ZgbsSJsQ7LbQNoHWwQfPNalS5eMGeFxFEapdPOISr+BfuET6A1jxFEZSdDFKNczlqAUTiGJK+h1nZPqDZpYWKhiuvLvoVb6sDk4JlgvLs3h6PIRYyk6tz6P7dc+ZdpMHJ9ABdmLAWIMCsZloFSdQlBcRLF2GoeOPot6k4rbTqKBc1ESO/9N+9Smq2Z/2oebAJxLlI5sP+Xe+NVpCsXxmJQ2UPUn9y+ETlBVzn0Mrsja3Ie8mgRYAjZ8JeNkrGJ6fZ988klXUFAsjoEj/801xfEKWAl0qXBCSu7KOeP7/J+gn69kavgdAuYeWzB5mw+w5heWUKsWDESEuRFG8RDVWhUDhlbTcf7/7Z0LuGdVWf/fcz9nLszAwMAMzIwod3U0BaMkpcSEEi/Io0aklkAKRBcqsJQK40ELesoQC7S0jJAIQiu6QKBZkaJPgIyiKHL5c5OBmTlnzpzL75zzf75rn/fMms3ev8s5v/Obffb+/HzwzPmdfVnrs9Ze67vf913vynquEyuTXIiygCopaVcIjpdVcLTWZeOTM9YdtjWftq4piUPpNfWFA2xSAe7T3dbTp9i5GRuf1ErW2U2io7h6iShfneuZ+X1jbvVz/07lU/4utYnIBvet4hRnrVlykeuZ0n++enAu99iswHKLtO9nGSxavX02unM4xKdpFeHylUmy0XqLGKowBlLH+RNAYM2fHWdWgIAmXrd0eByTZwDXZC5riiZ87R34wAPfCm6Q+77zkD3w2LM2M7CPadXW1PjOkMvKenptcrrHpsdHbVX3uJ3y2lfZ0ECS8sEtLi94wQvmYnE84aJPqnrD14Thm0zL8hQ2Pl61ai6vU7KdSDJrZQVsywjhFiwJLFkHVD9ds2902GYG77Spwa/Y9LRcbCusq0crHLtsZnIqWCh2Sbxow9wVfVabGbG+/pp1T73Nums/MiuGzA4+eJ1t2CihqNQOs1upaJINhiuJM0vcQ5Nm3ZPdtmt6zGo9UzZpyoukVZPdtu3ZbTY+NhnKKjYuJl1MDQwlOZL0nybheBKUwPIUDL4PXRwPJUb63a1jascgTme3f/Fr7SGctK1LE3mgYhdhaITZzb49Oa0SgapPeeC7u960v6Li4vQJ1qJZt5mO89ghj/+L9wX0tlcbqm8onsgFlh/vgk/XHB4ZtcGBblvW12Nr16wy5TtVvqnxkFU97U6OH3BZmiSQk9WLU2H1Y5IKJFnRmGxonnCU3plKtt7p6bOt24ZDmgbTy8WyZbZ9eFsQYAnfRLm6lVKc3PWt50rtK9EY3HuzCUF1xkBvj41PT9mkRGKXWX93j03tmrCeqRmb7OqaS9MQ58EKz5H63qww1XMsC7R4qg8cuG69jY2NBle/yrnPvvuHBQAEuVdgoF+kKiKwFgksly0HAbkY5E7TRKLBXwOyhI9bGrQqLFiwJifsySefsCef3mpP7xizLQ8/bVP9K23SumzXyA4b0Bu7ddvQilU2MbzNDlzeba84cqOt3idZORXe7MfHTQLLc22F/dHGxsKE4K5CTRiyvEhsaVLVRKB/B2tJrTY7ESUWkyyB5e6z733ve2HTZL3BP/7448GVssx22czgl63W9/XZeKt+s66JsM2J2U4bGtSE2m0jw9rrbyiIp8HBAeuunWwzU5vDpNvd0xUYrVmzvy1bttysd8asd3ouh1MQTFPTiYiodVnX5IBNaLWZRJwsJNOT1jtVs7GdI7Z9+465hKkSD74CLGQ670/SUGjyUx1kgdAqO23uXKsl19fxvqIzBL/PrpKLU1h4igb9Te6mWETFAivEX+WtsMuIW3KBJNGhWCWV2bdVUtk8hYbHYSlBqCylLrBcELolyxdR6LqeD0v/9kSZEtsSkxLNu8bH5trexZX/fPSxx0Oahn2WDdgRL9xkQ0MD1quYprDRYP4WO8E9WZsKViv9O8TRzeblUnsGLRXcfmt6sqsAACAASURBVLVgnRsfmwjWLrkklRx3fFxCuccOWLvWfrD1qbk9DeWyDux7esJz5e5Z3cO3spHA0u+eWiEw6JoJLsqunsRFqM/YqGK/zPZZvd8eAsvzYAWWppWNtdBn9FMCTtdWP1AcmgTW6I7nbPXqVSGTO1vllGMc31u1QGDtLfLcd0kQ8ESjnglag73cUj7hK++QJoW+3p5gwdq2fcRm+pfZPd95zLaOTlnXwHIbG99lVhsPGdu7egZs1/at9vJDD7IXrlsVcly5pUo/ZRHT27quqZ+eZNOtNLK6KDZLE6kElsoiQePxOklOrj0FVjxpKeGpJhoJLAUVqz4SWLKe9NmwzfTfZVP995hyP3QrwWn3LpuZkjjsC5vqToxPhoBliScFDA8ODNrMrjfY1ORmm5EFKliodF6fDQ0tN20/M9Cze888BWCHwG9ZarrGbapvV1i+rxVmNt1nXbLwJT6l4H7SBBjizsZ2hfNccChQOhZA8b+1obEmbNVN9fLYJd/kV8e6lciFSwgW1ybAsyIrdg8mJpZ8H6GLqedZr7R3YE1WueR+EstqnzCZz5bBrTda3KBkocFVORtf5RYoF4buBnaLir4XH/2+bft2e+7ZZ2c3LU5chHu4OGc3YJbIH9s1HLK4bzrkIOvv6wkLAmrBuiMXYPZjGUTpxOziBK1wnJxMVgR64L1EUm+XTdbGbfmy5bZz55j19ki4ddtzwzttfKxmE7Wu4AL/f088FvqorGG6grtMJaDcUqXv/OVBP1VHuemTfFW1EMg/Mzkp7W6D/QPW1dsTgtx3TozZquWr5vJguQXLt8qRwJIg0/U8/5h+6iWlNmO2TWkapibCKsKNhx5GHqwlMUoXt5AIrOK2DSUrAAFZdrQVi2fS1sAva4NEjqwmEjqaEOVeuf/+bySr1KZ77NuPPmOTPUP21PZR65dgUlqB7p6QcmHjurU2MPasHbVprdUmx+dipzQBu8DSRPvYY4/N7SmoiVmTsI5RvI0mBMVOaUKSkPAVesnmv8lKszhYe/eEqwDhqSCwFD8mC4gsYrL09NaGbGbgGzbT9y2bnpZLSJP0pHXPLLPJmRnr6+sK8UTTkzVbNrTMJnZN2kDfoHXPvMQmawdZbWrcevq7gxhRTHtXV1+waigTvfJz6b7uAtLMPKMEqd291j0zbdPKW9UrC9KMjU1OJFm7pxORJAufuOvek7VaEChTM7U5N5oLCRctsor4YgTf309/E8N4RaK77Tw+J94qJ7b+BetP+F/zHxdbHoOlST1Y3np7bfW+q62/T0I4EaNqO7Wtx4RJUHh/C9ai2fPcuuXCy613+l0CQv0inDsp69GeMXhzIjDYcCZDotED9983xDIp35Q2ew5GupwqqoxhL84ubQ6tbZiUy0qZ6C3kYtOJ3d3TNj6xy1asXGkjw2M20L/Mpma6bHhUVlila5i2jRs32sOPfj/ZoqdPaTWS+EL1Y9VBz5Rb+GRl8hcaj0tUn1VA+87JXfbUgw/b9Pad9oJDNtiqtfvb9IoBe+ipx22/oX3CS4v+k8DSs6Sf4RlQeWdz1nkcnNpEz7SyzT322CMhk7usoUo0uh9b5TTf6TnyeQQQWHQKCNQhoMFYQkaWI01eEiL6aPDWRKA36tUrlgWXxdM/eMbu++YDtnK/A+yJH2yzZ7aN2LKDNtqjW0etv0vBv+P2wo3r7aFvfcOOftEh1t81Y73TyZJxXUtv8IcddliwSun6siy5SNIkpCzmmoQk+mS5iPMg+XEen6MJVpNEMtHujq3RpCbBItGoeCBNYF4/m+mxAw9cbU89/Yj19Q8krpeQk6nfpkOW78QVpP8L++HNrgLr6R6w/gHt5TZjE9qocNYqoZ/B2hJWNQZFlYiiuWSUKle3rVyxIliralOTNjiUbJKdBJonOancXZacr3RFskJIaCWZ6EdGkhV0upbHU3kcj0+mseDUdx7cL5birk9/SCqZ3NMtOQrcdwuSi9S4u7hIigWNfxesZLJezSQiwvcOlGvW48AkWHSzxM2ciJbAVox7usP5Q8uGbNdoSC0b2lMuud0bMydJOrXC77lt20LfcMtnHOflomx8omZ9vTO2YrDPDth3n7k8WDUJ2NpkZMHaHXMWtvSJ0inELsogPtUmAUpS1yQxbOIWNuu1sbGpZNGE9QZrmXJYdZncuKExZ7f/6Q590QWRWxslsnQdPRPipxcLMXrm2a1B6I8Oj4Tz1h54YHB1fud737X9Q+4qm9tKKaxcnHUPhz6qbabCXo4ToTwrlq+YTcuwzp595hnbZ9ny0I/2PeCAYGUjBospYr4EEFjzJcd5lSAgq4CsVRr4NehKZGmA18Cv72TBWj6oDZFrNrh8hX1jy7fs+489YQNDy2znrgmb6l9mtd7BsCxeCQwHuqetNjZiB6xeabWJCVu5PNlrTZOHrBZHHHHE3AbMylWliVHfa2I49thjw9u3yiOB4BN+LK7iid5XXcWuIk26EhSK2XGB9cgjj4TfVQZZGPS7W8R0X88Wntfgur8nYXVXqh/rZcs61+OJJDjkinVLklu5slxufh1vC1/R6SIsseDlb/kilvrIVaU6S2z6CkXntadLNQnGTn/n5YjdjVnCKxGKiu1J0gbo356DyQVyHhsXahLxnjtLx/piCxeTLh59b0b1SU/+GbNIRJsWL0zaisFe23/1SuvrSzK5yz3WZVodmNQ3FpO726FxHrB0XSbGp2zb9p22Y3TcZrr7glDTy4hWPIQdCmYXFqhOcrfL4igBJEEloShB5XsG6nvVLbhEt20Lz6AvgtAxvqWQx7fJpag21k9fZapnTdfRC4o/x3qWJHiVW23n8IhNjU/Ymv3W2JoDDwzCjQ8E5ksAgTVfcpxXCQKypkjoaHKMJ2AN7JrMNSkMDQ7Y9h07bOXKfcJA/tW7vx4ytU/UamFPtWUrVtgPnn7S1qxeZeO7hm3F0JB1dymL9HJbuXrtXIC7JkVt6KwJRJYIT9MgQaS/vfrVrw7luO+++8J9fWKNJ3+3VCQWrGRy9zdwfadJyy1WygWlyVvuQsX/qH6yoGnvRRcdPkHXe4vX3zRh6XyVOxZIz4tlSvUaTYzK/eXb1vjegB4bldfJ9HdNqJpk5VpTGVx41BNYHlTuQtIzuet7dxl5mWNxGIs9F7FZQiSOx3L3noSPW5PEKJ0gNa+OHnPlYtCTqXqKBt8D0xdcOAPfd8/LGQtxWbBqk6O2cqjfDj5ofxsa7A+Z3JXw02bdrmlhm/Sp+T3uWiDx3LYRe3bHTuvqHUgsYSkLlsotRup7stp6Kg49X3oJcPEukSpXntpKz4Qfq/4jkaR6Kymw3Ij66BjF4En0x1ZI9TH1G/UTPQ8uzgYG++2Jx5+wbmXV7+2zF2/ebCtnX2TmV3vOqjoBBFbVewD1r0tAb8oSIHLNacDXQK2VfrLyeB4pudNC6oGpKevv77WdI8PBBadM7MM75FJMgoeDG0juie7uEHOjrNu1qSTGRpOHfh555JFhwNd9lavKcwPp2scdd1yYFJT4VILGP+l4G08+mhY3PsnIGuIxSgp01ypJCSwdLzekJinfWsSDwd0tlAVL56k8uq8ndpSQ0KeeFUp/c5GqiVATpDiE7V5mE23mNY6u76sHVXZdx1cV1mtQ1UcsJVq8ziq/Z0NPuwOzxFZ8fbcypX+6qNH5bmXRd+4q9NirPOGqv/vKVYlBtzD6vX1FpY6LUxvo7xIQc/nGZl2TLljlyq1NjNrywV47+KADbHAgcdt5DJa7cYPbcTYTfWjL4OFtXWUpwegzW3fYc8Mj1tWrdBrKGD8ZrFjJ1ZIM/3pxkPVWokl9QO0pASmxJBegizD119g17v3TRZnHb+kYWa5kgVZ/d1dxkidt9wbfvkBEAk0WLK1EHOjpDTFy6zdssNWzK3QZJiEwHwIIrPlQ45zKENDbr5bPuxVCk4wsPxIh+in3lmafgcGhZCKdmrD+PsWdjNmO7duDdWV4dNfsJKtz9wtL1TWB6e82O+F7UO7hhx8e3qo14ciS5MvXBVxJKjXZSMR4osQsy4rvdRe7r3wi8hgUiRP9J5Goukjg6BhNaJqUfG8/F0mxNSTd+L7iS5OXJjX97gKrXkdxkaFJzld76b7uxqlnNXPrg1xJKrvuHQew593X3bGeU8xzILlLNE9AOr80h9h9GIssF1heB08T4QLLf68nWlQm1cn3IvTVb24Zc2ul30s/nb1bv9Sv1HfFNbR9TakKJoMFa/3aNbZ8+WBYhBHyYElEhRiwJP5Nq/UU7xWsfrOrQ1t98JX/avuOXTYyNmHdfcpllbgitSgkiW9LYr1UPr10+KbVuqf+U39XP/Ugewkh9TG1n3+XxK0llto4PlF9Si8qngZF9wn7g+7YkWwxNctW38saOrhswLY9+5x1T88EgXXo4YeHzdXr9f1WeXB8tQggsKrV3tS2RQISK7J0aJD2jWJ99ZnesmUJGRzoTxIudim1QjKAazLTBKG917RUXZNA38BAeJvW38Z27bLe3h6bHE/yXHk6BrlJJLB0vNxmbkFx8eNJJ1UWn/SDHSByB/rkrb+7xcatKDpOk65+17V88laddKy+81ghF0A+geWhc3epW09iYVRPJLm1SJy8fC5Y6t3ThYwmSbWBZ3t3gVHvnm5R8lgtn3xji1OWiPK6x39LuwhdjKbdhF4u1TF2RXq7ZXGNxZqvfnQXqIunWMT5d85NP9WmLty9zSWw+nqUGGPaVgz1hVWEWlgwsmvMlg8NJRnaw76L2oh5IgSCK9BbqztbW0eZ1KqnWwsktPNhj1mPVnFOWW+PcoPJmjetnWvmYtxc/LpFzldPSkR7HJv+redRrkO94Hjcmdjob7EFVP/21ZjuGhYnfa/nTc+XxL1Yh30cVy63Ebn6h5ZZb0+vHSj3/+wG7y0OGxwOgUAAgUVHgEAdAnoDVgyWx7VoENcE5C6JILD6e4NQ0qa5CgMeHdP2Lt0h/spdFmHD5p4+m6xpBZMlK+WU2HA2galn95bA8tgaz93jlgoPxtW1fEsRFykuNjSRuLUiFlexgPFJRq44CSxfueVuGP0MySLHx/dYlVevo7hw0TEumMIE29NTN+hcf0/nflK5GwXWx4JR5fVz5tJA5BTWRaOOk8iShdEXEcQiNRZpabdhfOksC1SW21D381WEYu75nvKYuktP5XBrorvG/G/pcng5vb+4WPW6hL5Ym7b+PrOJ0WGbGtdqzRkb1CbT2kNy9b4hDYPHGkp8htQMYf+/EP7e+lgx02PdPYPWKwuvJWJYubdcYCnIXWzEQzFTniNMZfcFCS6w/AVHFlePu9K5ehb001ca6lq+TZKLWl8QIJZyZ8vqKWuXP8+677RN2/D27dYzYyEG67Ajj8RF2HqLc0ZEAIFFd4BAHQKyRklgyeKk+WVAeadWrAhL4uVWWLv2gLDEW76P4OqQJSjEqiSxVfo+LNOfzQEVEk/OaKKrBavN+ETiuvFVhMoM78vVfVWdT6gSWD6JaDKKJ3cXB/HkmrZe6Xjd01eYqfy+Qs2DsH0ST5baK/VB8yvHvDwueNzC0kiYxVYXL3+9mC+/Xnw/Fxf1XG4u/jT5eoySBJYmWo9b88B2FyUuluKA97z6pK1b7o5V/fRxoaRYIxeQ/rd613TLVVy3LEtalsDy47weXSGZ6rTVJsdsYnSndVstBLqHuKcQhL77E9IozKaLUJKsevsx5gtF7RXUZ/0Dy8269IKR7JO5O2/r7lxgvrDCy+rpFTwQ3YWwb3ETiyb1aXdLS0BJdPkWVDrO21vl9MUA7o70XHLKKvHs1q3BTbpixUp7oZ7FfZLVunwgMB8CCKz5UOOcyhCQwFIQuIJfZfGRW0EiSG4K3ydtn1WrkkSUqQzhLnB82bj/7q674CqcdWP4CrFDDz00vM1r8NdEICuLix+JK7cO+dt9VkP4xOTlcVeiT1xu5dH1FMvibku3XJS9ccXO020oLYDaVBYM5xKLVbFoJNpiC5cf76xdHPtCBrXnMcccM2fVayZWrZ3toa1lJPBnpidtYteodU1P2EBfr01OyFKVLEzwOngsln5qW6RGHLLKOSWB3tNn/X1DZl3aA9LCC4hiEIPIygmcV5+P01r4SkLdwxebxOVx3l4GvYC4lVfH6z8Xm3o+ZKFVv9fzredALy87dw4Ht2hwo09O2lFHHRMsvHwgMF8CCKz5kuO8ShDQwK3B+uknnwoDsQSJVhXGrgfFsPgE5IO+D/geRJ2eePW7ruF5eiScJNgksPSRCyOeuOMJ2wOZm22AePJx96Hup/p4Pi9dK47pavbaS+04j09zN5JWrSmo34Oq1V6aYOOVmK3UMRa1bp3ST8+3JevkS1/60jnW8xEtrZTnecdK1UzL2jpttYkxs+nJsLn25PiukOg11jsuSILFSclX53Hj6e4e6+obst6e/rB9knYISASWEv4nyWezPm7900/fXsjjEd36F1tb3WrqcVt6Zj2+TufrP3dH65oe0yWBpb9JwB28/qCQhytJ/7HSlq9I9kCsF9M3DyScUiECCKwKNTZVbZ2A3nK3bNli42PjIdO2BInehn2lm66ojNvaBNdFlN8lnmyz7qzJQJO7YqAkdhS0q+BdD3rXQO8rx3S+p3LwuJy82tSbtD0dgQsKD5pvxRXYOsXinOETseorS5YskbJgiZnaNR2H5VxccOWJARexaSHssVeymugjgXX00UeHf++NiTvZXFn7AGqfRGWOr1lvt9nkhOIGJTziDO5J5vywUVAt2R+y1c9MT19Iz9DdrY3DZSHrnhVYyrwlF2S2bBNHfxlQH5Ug9tQNEkT+rMX91l3fbhV2l6KntAiWuFlXoluRfU/REPs1PWXPPrt1LkXJUUcfYwccsLbVKnM8BOYIILDoDBCoQ0BB7toTcHj7jmBh0puxhJAmTL0haxWSrFcSWa0KHl+e7rEnLtziWBTPB6VjfSVY2PtwNs9U3oQffx8LLndFeoyTB6G7sCh7Z/DYMo/7khspXsYfx1rFk7dbT7L4uOUvHe+kY/1v8U+lI/A27jxvLQhQklwtPlAahloQeto8ebomkZVsEp0oGBm7ku1+BnolPlu3YU1rK5yuHuvqUqqHZHPnma5k26VwtZn858ZFkNpMoiq2MupUd2l7XKFbfNWmbqmM2y22Kntcm55nXwWrfUEluCS29CK1bv0h4VnnA4H5EkBgzZcc51WCgCxYShoq69XExKQtX74sDLqP/7/Hg7gKVgglk5zODwiP3YYxNB/8fUJzl5KviPLUCX6c/91z+OQ1gIuvrPt6TFcsumJhUPZGdWEptmHlmPYLbJBA0wPvGwno2KUWX9NFm77T5C8rlgfaNwpyb397JBnvlSJECkp7Omoj7qlgydIejLstWEH/+P6R80gyOqvRZvevdKHlAkvb8shFmC2w3DUXr35VWWLh5AIrbsO0QI5/d1HtwteTjqpNgoDr6QoWZR0nl+Fhhx+JwGp/B6zUFRFYlWpuKtsqAbdwaDKQlUpv3XIHfvP+LSHJaNjjLOynvPvtPj1h13O/eTxVLJ40+colEqcciCd5jyFpNOFn/V3X8dgVL5evqqqCm1DsPClpyKxfq81ZbLwNvP2yxEa9/pPm5+LExYIEgaxlmrzlxmqUiqLVvtrc8YmbLHF5WngxUL8Owfiz4VCZ/UCWrflFYSWbfE9LWCUCzrplwdJq2i7rmtkdWN+Irc51q1a8yjSrvHH8oj87+s4tmN4PdD29RMlFry2vdu4cCcWQe37/A9aG7a+q8Fw013c4qlUCCKxWiXF8pQhoIlSMlGcB6lOeqVrNHnvk0WCJCJNx8KtkY4kn66wjfCLw1WYudnwCyZu068XvNBJ4fs/Y4pJ2c5W1kWNB6/FYqmu9SbSRBaseq7j9PQbIhV0sEjrHWyJF1tZE7GhFYfJykKQWSbpx667A/PLruoq1ChtGzb6H7E5a2mXZFqwsC2sslJxdui/771lWSX8x8VW5bumV6NW1hwYHbWRkONmZYaDfNmzYSKLRznXMUt4JgVXKZqVS7SKgdAkKhJ4Ynwj5cfTmr1xYymfl2aHTFqx23ZvrQAACi0cgds0HV2RtKmytI+ux/rbxBZtI07B4+CtxZQRWJZqZSs6XgIJelQdrdGRnIq4GBoI7wVechbiQ6anZ5KLzvQvnQQACnSCQdq/Hlq6eru6w72iIcZyqhY3P161f34licY+SEkBglbRhqVZ7CCg+Q5suKxZLokriSiIrdht57qT23JGrQAACi0nA3euxWzxsMTU+EazV+ihOTpuyH3zIwYtZFK5dcgIIrJI3MNWbPwG93SogWNupyHXg+XT0vTI9y02ojwfezv9OnAkBCHSCgFuwPGDeA99D8PtkzdatWxcWrij2csXKlbb+4PUEuXeiYUp6DwRWSRuWai2cgILbH3jggSCwtHGz57pSvMYey8VDlut2BgYvvOxcAQIQeD6BrAULnsqhv6/PRoZHgsDS1jlKx3L4kUeQqoGONG8CCKx5o+PEshPQ6qJvfetbIdFoHMjucRtzOXbCMvTsLT/Kzoj6QWApEXCB5Tmx4hxwSlOh7313A+1DeNTRR9m+++23lKpIWQtEAIFVoMagKMUiIIF13333zQW+yoqVLGf3z26rFfarYrUdpYFAHoE4P1kssJKMqL734ExYQXjkUUeFhMJ8IDAfAgis+VDjnEoQkMC6//775wJfK1FpKgmBihKIc5bJkqVEwi95yUvCFll8IDAfAgis+VDjnEoQUAzWt7/97bAZMB8IQKDcBMLilYmJkEBYcVjaj/CII46w/XARlrvhF7F2CKxFhMullzYBvcVq2xrP/Ly0a0PpIQCBRgR8VaFnhPdNphudx98hkEUAgUW/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AAgUUfgAAEIAABCEAAAm0mgMBqM1AuBwEIQAACEIAABBBY9AEIQAACEIAABCDQZgIIrDYD5XIQgAAEIAABCEBgSQmsr33ta/bWt77Vbr75ZnvlK1/ZsPU++tGP2tVXX2133XWXrVu3bu74J554wo4//ng799xz7aKLLmp4nYUc4Pe66qqr7NRTT13IpUpx7he+8AXbsmVLQ+5q69e85jV2/fXXw60ULb+wSuhZvvjii593kY985CN1+1LeGLCw0nB2UQhoPDn//POfN8b7+DE6Omqvfe1r7R//8R9txYoVdYvdyb4SzwvHHntsmI8WMkeMjIzYG9/4Rtu0aZN95jOfabp5xO+d73ynfelLX2pqTm36whwYCFRaYJ144oktdcb59Jn4QVq/fn1LAnE+9yvyOT7oXXLJJYUUWI0EvA9ip5xySsPyF7kdylA2tdV73/teu/XWW/d4eUrXrZOTZhm4LrU6ZAms9Av0u9/97lCtRsKjk31lKQusZnkutb60GOWtpMASyGYtKQuFjgUrIeji5Itf/KI1sjroeCxYC+155T6/2UG+k5NmuYkXs3ZZAiv9XZ6Va2+K8aUssIrZE4pZqkoKLE32muTlcmhkNl5osyGwEoKaELdv327btm2zZixACKyF9rzynt/I0hjXHIFV3n7gL8ppF2FafDc7BneyryCwyt0vvXaVFFjppvXO/sgjj4Q/xRYWPax/9Vd/tcf3sTVGf5CP/3Of+5y94x3vMFlo4mvUe5D0ZvWmN70pHL9s2bI5P7j7xa+88kq78MILw9+Xso/c3yBvu+02O/vssxcssOI2ede73pVr+o/jMLxNTjrppD1iu+IYBLlw41iIrLb3wfvjH/94iHnQ56GHHjL1nTjWI69tqzGsLG4tNREqjq+Ry0elqDdp1nvu4xqkn3d/5g8++GC77rrrwqFxP1Qfefjhh+2EE06wyy67LPSL8847z97+9reHYzdu3DgXM5R37fR4Uq+fLy7tYl89yzrVboGVbqM8C3z6uM9//vOmMUWxpIoFi8f4+cwL6ZbI6jveT5rt2/E45ddXuRUvnDfO6pmSa15xberX99xzTzhVP+O+HV+72Ti4Yve21ktXeYGVjqvx313YpN+O/O9CHQdOajIfHh42xXXFb9jxpB0HM6bjseKYkrvvvjsIL++U6tAKyI8D9Vtv6r1zhh50Waw+9alP2ZFHHhlEyUIsWLreHXfcYWeccYbVezPNi/dKW8byBJZoZQXPfQbUxwAAIABJREFUpgWWxJUWUTz++ONzwq1e2y7FNtw7PSf7rs1aI/zsPIFV77lPL0aJJ2x/Tj/96U8HkZfVD31i0kSsCU8LbSTGzjzzzGAxj6+XdW1NXh7Q7yJSxx1zzDHE/qW6RScEVt7Ynl5oFQsP94xIgP/4j/94GLvjv2uu8Je5ZueFeOxIz0PC4kHu/vLn42w8p6X7djrIXWW89NJL7aabbrKtW7dm9u+0wLrxxhuDAcDnOs1V6vcLDdwv0rgz37JUXmClrRwOUh1EA6Q6iawTruobua58tZO/reQJLA3OWauidB99yrCyI+sNK+ZbzwLRiHP8duRtEz8EeRNrswLLB7247XX9tMDyVTtxYK2Oy2tbVpLOd6hKzsuaxOpdsVE/kGUh/mRZitIiKF7JnNUP3YKVXrkWWxX8PlnXvvbaa+2cc84J4078qaoVoF77dkJgxWJdz3VsiYrL5mOLvos9DvE46G2YJ7DqzQvx2JEex+JVhBdccMGc1axR304LrPQLTFb/TgssWWvV12ORp7HdXzSqbH1FYDWRDsBFkzqKd950+gDvmLJg6RgfhOsJrKwUEuqkZV0628oqvDyBFb+5aSKSyy9reXOjidXbr56L0Cd0DarpCdHfEvMEVl7bLkxeVPvs+aRXabYf1COb5SKSa8RdxOl+mCWw3DKgifdjH/tYuJ0moaxr+9t/J9LILPUe1Ykg97yxPS9VUGzBlNVR3gi9BEo8uWutnsBqZuxIxyFmCaxmUtzkCawrrrjCNMbpk+7fzQosnevj+P777/+8VBpLve81U/4lL7DqiZFmghbzXH5peN6pPDZCf4/fUONy6G+NBJb75rNSFlRFYNWrZ57Air+vlz8mz0WYnqTjiS8dgxW/ucYxB/q+nsDyOK9m0lE085ByTEIgbzXYfMaAZp97nyTSKSHq9cO0wErnKMpzC8YuIB1z5513VnJSaqW/10vToBcvuefi/FB51kV/mcoSN3lje71cjN7Guq5beDRmNBJY9eaFmEu6T8W/x/GhjfJ/ZbkIxeCaa66x0047LeQhTI+zrQgsf35ayV/ZSvsX/djSC6xmXDVZriy5B/3tQ41YLzBVf7v99tvtrLPOCkHuGzZsCP5rqfZbbrnF3vzmNwcrS7qjpt2TbnpWPE8ZXITpzp+2YDUjsLJcOLquFh6I15o1awLrrEUAab5uhYqTVm7evNkefPDBPWII1Fb6+AKEuO2bcREqeW1e2zaTILfog8beKF8962cjgZU3Bvjk6wtTVK+8AOY44DcdBJzuh7JQ+aTqsTixq0V97t577527V9a1VZb4e/1eZVdLXp/LE915iUYbCaysvnLDDTeEF6r02J5OYB2PK+4KfOCBB+bcdd7ucfhJK/NCeuxIB7LHfSRvTksn1k4HuafHuqxxVouV4hfOLBdhHF6jcmWFceyNcaTT91xSAqvTcLgfBCBQbQLpmJTYXdTMKsZ69Bbz2tVuNWoPgWIQQGAVox0oBQQgUEACWTm30mkA5lvsxbz2fMvEeRCAQPsIILDax5IrQQACJSSgOBa5+f0j949cHu1IUryY1y5hU1AlCCwpAgisJdVcFBYCEIAABCAAgaVAAIG1FFqJMkIAAhCAAAQgsKQIILCWVHNRWAhAAAIQgAAElgKBJSOw0hnSm1nu3kwerHY2Uiub0LbzvkW/Vrx8WWVtZrl5o0zuRa8z5Ws/gfns77hYY0DR+ud8krC2v4U6f8W8NA0qSb2/ZZV0sfrKQqi0ujXUQu7Fue0nsCQElh4UZcFVDo9WOlynHxgEVnYHbXV7E12laBNY3qPXrhVl7X+0y3XF9LPV7LPd7HGt0lrs/tnqWKJ66pPOc9RqvZba8Qis3S3GWFS83rskBFYaW7MT9mINrnnN2OqgWLzusDglara94rsv9gS2ODXlqotFIN2Hmu0fizUGNHv/xeLBdRMCCCx6QpEJILDa2DoIrOpZsNrYfbhUHQLuHvSM0M0Kp2aPaxU+AqtVYotzPAJrcbhy1fYQWHICK70HUz0M9QbX9DYDeVtkpLcc0ADv+0VpG5d4Z/W0wErfw7dPUP4cmXPvueeeUHz9jLcoaE/TFucqWVtINMohVG8CS7dJXkxX1nYRagNt1Pue97zHrrzySrvwwgsDKG21oy2KfHucuF19K5bXv/71YesjfeKJ3reN0Pfa98y3XvFyeV10v8svv9weeeSRym4dsZBeGcdgNfu85I0BWZss57nX0tseaazw/SZPP/30sG2TPvEYEvf5rO1HnIP+9oEPfMDe//73h6+8z8ShED7etHqvZp+ThbTJ3j63UwKr2flCPOItjuK2T8ei+hiSHuvqbUBfb07J2iPwhBNOsMsuu8ziuWdvt1mV7r/kBFYrb46NBtdTTjklxCz4QKTJ9tRTT92j/bPcW9ddd13YRFSbs8Z/175T6U2ezz333D3uoYsruaAm+RtvvHGPPfD82LJ2QB8cDj300D02ys6qb712Tsca6HftG5meIPM21b377ruDkPJBR22ogejss8+2m2++2bSAQvf3DX79eJ9A4/3M4g1c1ab6+BYqXi6fjH1HeYm04447LtyHT3ME0hNpswHMeWOA2nd4eNhOPPHE0NZ5m9HmbRru30v0qL3j+6i/nH/++XMbNausEtf+3Pvebbr/8ccfH8qga8R9Pt63NBZYrd4rqz+WKU6rEwIrvQ9mvfkib5PudD+MLbLevtpYWfNPnsDyPpE3p6THIgl/jVkS7drA+cMf/nBzDxtHtY3AkhJY3rFdpDSygtQbXF/zmtdY1kbC6f3FfNBzK4dPivHbYbyxpw/U2hAzvTN7PJDHG8K65WPTpk1zk3PbWrhgF6q3MW9c1DyBlbXBqc7LekNLCyxvm6zNtNNvl14WvWXqE2++HfcrDWKyYH3yk5+0173udcE6FX9ULg1sJ598ctiZPi3gC9Y8hS1OWlQ3u9ilkYvQ2z22WMYQGo0hWZOinm23avm1/PpZz72/6MV1yhJYrdzrpptusnPOOSezP0roNRo7C9sRUgXrhMBKWzC9CGnLed5KzrzvvU9fcMEFYUPoRgJLC73qzSl5mzCXpa2XSp+My7mkBFajwTLdAM0Ojs00nJt99UYga4ksIJp81endRRRbsBBY2VTbJbCasfbluYGyylCvb6WPryewssrVitW1mb5YxWPaLbDiTZs1weVZsJodQ+I+Eouo9OQWWz/9xWqhAsstYvG9qpK2oZMCq9ELEgKriiNT/TovGYGVN0nVm7AbuQibtYQ5Qh/k9bsParFZNhZYOkZvJZdcckmui9CvUWYLltpHH1lu0i7CO+64Yw/LUDMWLB2TZ4ZPd/XYzSd3rn+y+kyeK0jnNCOw3P1z5513zrmG/H4IrIUPvPVchHLJxRbGZixQcZvq+Pm6CLOsDh7L5zE2cXnaLbAa3SurPy68NYpzhVYFVsw/LX7bMV/kjU3p72MXYdr1p3Jceumle4SPXHXVVXOxv3lzStpFmCW8i9Ny1SjJkhBYcXBr3CxuTao3uF588cXPa0kNfIqhigOSdVBWoHtWgLaElLsYN2/ebPfee2/wc6ffhBsFuVdBYKXN67Err544bmSWjwNJ1XZ5ge7xcT7h5d03fU9366RdilkWLHe7ZJUr7QKoxtDS/lrG40DWIgQtVEjHteW5fm+44QbThKQFCRs2bLCtW7eax8jFYly1SPcLf9bz3DoqQ3rM8mBnjUfp534hFqx691I9mn1O2t9anbliuwXWQucLfwF0F3HcT/OC3HVO/DfNKQ8++ODzBFb8kuqhCPF4mhXkXiZ3cGd6VHvvsiQEVnurzNWqQCAdoxO7hNJxdlXgQR0hAAEIQKCzBBBYneXN3TpEIGtlGJmOOwSf20AAAhCAgCGw6ASlJSDz+Fve8pa5+smlIzchq2pK2+RUDAIQgEBhCCCwCtMUFAQCEIAABCAAgbIQQGCVpSWpBwQgAAEIQAAChSGAwCpMU1AQCEAAAhCAAATKQmBJCKx0wshm91VqNTFpWRq1qPVQ4Lmymn/2s59tGAdF7qiituLeK1ec+mBvjwGL2T9b2W9177VGMe6cl6bB01M0u2elarPQ+aLZJMrtJkd/aTfR9l1vyQgsTcrve9/75pJV+v5d9VAs9IGZD+Z6+5rN53plOccnR+UQ+uAHP2iHH3543aot5gRWFqZVqkd68qqXMDLmslhjwGL2TybM5nt2lsBSm2u3DeWNamU8XmhfWYoCK73PYvPkObIZAktCYKUrkrUBc1ZlF/rA+DXjjWGbgRofo/xLylh+xhlntHpqaY6fz2Q0n3NKA4yKPI9AWlA1O3G2awxIF2gx+ycCq/kHoF6iUb9Ks+lZFtpXlqLAap40R86HwJITWK0kjFzoAyOgzW4qmwWft4OESrMDXMxwMSew+TwonLN3CWQJrDiTel7p2jEGZF17MfsnAqv5vobAMqO/NN9fOn3kkhJYvp1A1pY2rVqw0tvYZF0zHfsVb3sQb0ERfx8LshtvvNF8ywSVL2tvsk43eKfvl+bcLId6E1jMPm+LHN0nvcWJ2vikk06a2+bI2+3II48M2yZt2rTJPMt7bCWVBVKbe+sTt3WnWVb5fvHeba24fhrtL6etcvSpN6bU60enn3763DPu14hjxeIYoKwtvz7xiU/Y5Zdfbtr6xI9duXLl87bx8pgz36bryiuvnDsva+uves9FmfpRI4HVyqbXC+0rWe2btz1XfC9tz+PzRNxuGufuueee0Fz6Gfel9NykY/zcvLnNLWzqOxdeeGG4rraX0ubk+mjsa2ZeLFP/Wey6LCmBJRjtsGClLUv+uzqdBm//6HsNaKeddppps03/W/ptOmtzziuuuMJe9rKX2TnnnGO+19hiN2YRr582mzdrRs8TWLHLtZ51MW/z5uuuuy7sQ6l92tIiyve0XL9+vR1//PGhzfXveCPgvA2ki8i+bGVK7+XWTABz3qQZu/3ruRvz+pF/L4GliSm+zy233GJnnnlmWMgRW2+z4sh8M2YXVRL52iMxFvzxmOf7Wvq+ibrXcccdt8ckqXbXfRWHdNFFF5WtG+xRn0YCq9nxRhddaF/J2hTeN23O289U7bdly5YQQpIez9SGekmXCPIx6dxzz7Xzzjsv9A99lExZH+8v3nd8zonnNh2nF0UX66qvruf7L9Y7N54XS92h2ly5JSew/EG49dZbQ+eql5W73gPjmzXHPLPe+tKdPmvijwWbruGTs28oXXWBdf7559tdd90VRE2zbtNGLpj4bTHLMljPNRS//flg44OU2koTk5dZb5Z5G8Ay6LR5NGrhcs0KiEYuQhdteZbJRmPI9ddfH1680pNrbAnwcSVrAo7HMRdjaYEVj3lahXvyySeb3zd+6fQNgB1jsystW8BeuEPrCaxWXsbrCSyvdKO+ktcH9KKmj7/AaYPudL/KGs/iF/lYRKU3j49dhP630dHRPdpKfVAvA3EZ/ADvd/XOZf/W+XX9SguseJDKw4fAml/H8rPSg85CBZafr+tfe+21weUXWxfjwfDqq6+eE3ZxefQWJ1GmN8d4gvOyrlmzJrwl6u2/0QS9MDqcPR8CrbRJ3rFpq1BspYzLNB+Bddttt5lbLmL3y2ILLFkjym6xSveXegKr2ZWmjcaMZvvKfATW7bffbmeddVYoQno8qyew4v6aJbCy5rY8a15aYDUzL87nua3iOUtCYMma8dWvfjWkaUhP0PVMwI186mrwRlawtMCKJ3g/N8tFqEkfC9bzAzDj9kqbzeMHMM+CFX9/7LHHzlkL09akPNdOPGjJUhALLG/bhx56aE6Y5V2nioNFEeocP2uyBOgznzEgPkfXyBNYjVyEaQvWv/zLv9iHPvShuXi+ei7C9GroPAtWHEfkMYTpSVDnurtRluKqfPIEVj0x8fDDD2eO+3nzRbN9JUtA+0uexrp4UYa31zXXXBNCUNSe6fEsT2ClLZyxwPK/Zc1tjQRWvXOr0p/aXc8lI7Bil17syms0uOa5d1z8eJCrwOYFusaxH35MM0Hu7jrwAOmqBJ6mO2nsLoldMfXaLh1Y7NcUQ33kutO1ZG3aunVriFPwCdePTV9D58Zm8M2bN9u99947Fxyq89TW+sSWgPR1CHRv9zDU3PXyYqXmMwbccMMNIdZJz/+GDRtCH/K4prRAqdePslyEmkz9mfc+pnFDrue0m6ieizBrbGp28YeIVmG8yRJY6Vg9712yWiumqZ7Aypovmu0rsZtP90zHCMZzhvrFtm3bwoucB7mnxzNZP72sul5WXF7sFvb2zgqAz+p/ziV+Ccg7t2qW0eZGpMZHLQmB1bgaHAEB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EBgFactKAkEIAABCEAAAiUhgMAqSUNSDQhAAAIQgAAEikMAgVWctqAkEIAABCAAAQiUhAACqyQNSTUgAAEIQAACECgOAQRWcdqCkkAAAhCAAAQgUBICCKySNCTVgAAEIAABCECgOAQQWMVpC0oCAQhAAAIQgEBJCCCwStKQVAMCEIAABCAAgeIQQGAVpy0oCQQgAAEIQAACJSGAwCpJQ1INCEAAAhCAAASKQwCBVZy2oCQQgAAEIAABCJSEAAKrJA1JNSAAAQhAAAIQKA4BBFZx2oKSQAACEIAABCBQEgIIrJI0JNWAAAQgAAEIQKA4BBBYxWkLSgIBCEAAAhCAQEkIILBK0pBUAwIQgAAEIACB4hBAYBWnLSgJBCAAAQhAAAIlIYDAKklDUg0IQAACEIAABIpDAIFVnLagJBCAAAQgAAEIlIQAAqskDUk1IAABCEAAAhAoDgEEVnHagpJAAAIQgAAEIFASAgiskjQk1YAABCAAAQhAoDgEEFjFaQtKAgEIQAACEIBASQggsErSkFQDAhCAAAQgAIHiECi0wBobG7PnnnvOenp6bM2aNeFnUT4q244dOwpXrnp8JicnbXR01FatWlUUjJQDAhCAAAQgUEoChRRYO3futA9+8IP26KOP2imnnGKPPPKI/cd//Ie94x3vsPe///17XWg9/PDD9uY3v9le/OIX26/+6q/ascceuyQ6x9e+9jX78Ic/bJ/97GdtxYoVS6LMFBICEIAABCCwFAkUTmDNzMzYxRdfbK961avs5S9/uf35n/+5rVy50n7hF37BPvaxj9kP//AP22mnnbZXWX/hC1+wG2+80T7zmc/s1XK0evN2CSzV/5ZbbrFPfvKTrRaB4yEAAQhAAAKVIFA4gfXMM8/Yhz70Ifv1X//18N+ll15q09PTtnXrVlu3bp392Z/9mf3xH/+xdXV1hQb6v//7P/vKV75iZ599tsnyJUF2xhlnhGO/+tWv2j333BPcYj/90z9tL3rRi+xLX/qSPf744/bOd77Tdu3aZddee62Nj4/biSeeaMcdd5x985vftDvuuMPOOeecYCmTiJCo27x5c7if/n7hhReGn7Ko6V533nmnLVu2zB588EH7lV/5lWBt03erV6+2X/zFXwz3VTn/+7//2/r6+kK5fuqnfipYwVSPLVu2hHrpc/7559sRRxxh3/72t+2qq66yWq1mP/uzP2uvfvWrwzXuv/9+GxwctH/913/d4xrf/e53Q923bdtmb3jDG+wtb3lLKP+TTz5pf/qnf2rDw8OhHn/3d38XLFhiqut///vfD9d505veFMr1N3/zN+Ge+l3X0b8//elPh7+Jz/HHH28XXXRRqL+ErtpI19a14vLHT09W/bLKKxemeB922GH2z//8z6EN1a433XRTqLv+/UM/9EOVeDCpJAQgAAEILG0ChRNYEkR/8Rd/Ye9617vCxC5x4J8nnngiWLc+/vGPz7m4NNGfe+65QTj84Ac/sBNOOCFYuiRKJHZ+4id+wm677bbgzpPYueCCC+x//ud/7N/+7d+C+Ljkkkvsx37sx4I40nkSKb/7u79r//Vf/2X77LOP/fzP/3wQPwcffHAohmKvbrjhBpMVR+WQu1BC5Jd+6ZeC4BgYGLDvfOc7QRD90z/9UxAHf/u3f2v//u//bm9729vCOXIpqsyqp4TOe9/73iAaJb4kACWO3v3ud4fvhoaG7H3ve59dffXV9r3vfW/uGhI6Ehxy+UmQ6N5XXnmlbdq0KQjAk08+2d7znvcEDmKi31X/7u7uwErXfN3rXheE5/XXXx+EogSgyq24NwlMlU8CTNYqXVv/Xr9+fai7/pOoUn113d/4jd+wDRs2BJH7whe+cK7NJAiz6pdV3jPPPNNOPfXUcK7a4g//8A+DkBQzWTavueaaYDkkhmxpDzqUHgIQgEAVCBROYMmNJWElcfCpT30qTK5urZLA+u3f/u0gupYvXz4neH7u537OfvmXfzmIHYkZiYDf//3fDyJFwkTWEl1Lk7aEjaxkV1xxhd19992ma8oSJVEil58Elywu+l1Wqb/+678O5/b29s71h9hFqPL+zu/8TrivXJn6yBLz7LPPBquLRIj+JquYhIysR/qobD/zMz8Tjvvf//3fUDb/yIokEai66nPZZZcFEaePX0NMPvrRj4bvDjnkkD2uceutt4Z6S6BJhOn+Bx54YLBCySJ4+eWX26/92q/ZddddZ/vvv//cfSViVB4JLAlGMZR1SqJWIvOlL31psIrF9ZfgVFu97GUvC2zT4kd1yapf/J2X9y//8i+DoFUbyFoW30ftJF6qiyxbfCAAAQhAAAJFJlA4gfXUU0/ZBz7wgSAuzjrrrCB0FJAtF6GE0+c///kgEOKPhIbEgSZhBcXL8iIX4D/8wz+Ef+uaEjSyXt1+++129NFHB9eXXIuy1CjWS9YTxXndfPPNwT0mC5asM8ccc0ywAsWftMCKA8fvu+++cC9ZaGSR+uIXvxgsXhJYcdyWjjn99NODmJuamrLf+q3fmrvFH/3RH9ldd91lb3/72+e++5Ef+RH7+te/vsc1VG+5OWXliq8hISVGv/mbvxnEyuc+9znbd999zWOwxFTnxqJwZGQksJCQlNVPgkri9hWveIWpTnILSlxJMMnKFtdFViu59tzqFMfI6T7p+qW/8/J+4hOfCNYwuYhf+cpXIrCKPHJQNghAAAIQqEugcALLg9w1sct1J+uRhNUb3/hG+73f+71gxdD38UfCQbFAssZIGGiClpvOXWS6piZuxV7p/KOOOiq4tGRtkQCT+NCk/5//+Z/BfSerj8SW3HdyGcrl9fTTT4dbrl27do+JPx04LuuarECyasnlJqHjFqwsgSVx9Cd/8idBhPX394cVk7K4+Xf6u38k7P7gD/4guOxkLZMofOtb3xrq7ccrPusjH/lIiCtTPJe7JeUilctN1iJZCOWClYB6yUteErjoP7lGJaBUb4lKCUdZrSQUJaJ0P7HVsV4XiScdr2NceIqp6qDYMwnLevWLy6s29HsgsBi5IAABCEBgKRMonMASTE/TIDeZgsslFh566KFg2VIskbsMHfz27duDC01iQZYUiQRZq7785S8Ha5U+cq0pxYOCzzdu3Gg/+ZM/abIKuWtO91JM0t///d/b61//+rkgeP0uEaDrKVhe169nwVIMmWKoVBaVa7/99gvkw9VsAAAGBUlEQVRuwTwL1kknnWTnnXdeuKbqJUuWflf6B1nbJFIkaFT+Bx54IFj0JAzlDpUYlHiTK1PHS6TJAiVRJHfnQQcdFASirqk6/OiP/miIIdM5su7JrSorndxxim9SrJTKrGPlJtS53/jGN4KbUy5Z3VdslT5DgfESeRK0spLJyihLl9ySiglTAL9ivRSwn1e/dHl1jTyBJSukRJ9ctrgIl/KQQ9khAAEIVINAIQVWjF5iS5YdWUiWykcWM8VhqdzNfiYmJoLAiuupa+h7jzdzYScLVNb19Z3unb6v3KH6xHFk+l3WJ4lXCTT/6H4qQyxi866bbiddJy1+4+tm1S+rvM0y4zgIQAACEIBAUQkUXmAVFdzeKNdSzb+1N1hxTwhAAAIQgMDeJIDA2pv0W7x32qLV4ukcDgEIQAACEIBAhwggsDoEmttAAAIQgAAEIFAdAgis6rQ1NYUABCAAAQhAoEMEEFgdAs1tIAABCEAAAhCoDgEEVnXamppCAAIQgAAEINAhAgisDoHmNhCAAAQgAAEIVIcAAqs6bU1NIQABCEAAAhDoEAEEVodAcxsIQAACEIAABKpDAIFVnbamphCAAAQgAAEIdIgAAqtDoLkNBCAAAQhAAALVIYDAqk5bU1MIQAACEIAABDpEAIHVIdDcBgIQgAAEIACB6hBAYFWnrakpBCAAAQhAAAIdIoDA6hBobgMBCEAAAhCAQHUIILCq09bUFAIQgAAEIACBDhFAYHUINLeBAAQgAAEIQKA6BBBY1WlragoBCEAAAhCAQIcIILA6BJrbQAACEIAABCBQHQIIrOq0NTWFAAQgAAEIQKBDBBBYHQLNbSAAAQhAAAIQqA4BBFZ12pqaQgACEIAABCDQIQIIrA6B5jYQgAAEIAABCFSHAAKrOm1NTSEAAQhAAAIQ6BABBFaHQHMbCEAAAhCAAASqQwCBVZ22pqYQgAAEIAABCHSIAAKrQ6C5DQQgAAEIQAAC1SGAwKpOW1NTCEAAAhCAAAQ6RACB1SHQ3AYCEIAABCAAgeoQQGBVp62pKQQgAAEIQAACHSKAwOoQaG4DAQhAAAIQgEB1CCCwqtPW1BQCEIAABCAAgQ4RQGB1CDS3gQAEIAABCECgOgQQWNVpa2oKAQhAAAIQgECHCCCwOgSa20AAAhCAAAQgUB0CCKzqtDU1hQAEIAABCECgQwQQWB0CzW0gAAEIQAACEKgOAQRWddqamkIAAhCAAAQg0CECCKwOgeY2EIAABCAAAQhUhwACqzptTU0hAAEIQAACEOgQAQRWh0BzGwhAAAIQgAAEqkMAgVWdtqamEIAABCAAAQh0iAACq0OguQ0EIAABCEAAAtUhgMCqTltTUwhAAAIQgAAEOkQAgdUh0NwGAhCAAAQgAIHqEEBgVaetqSkEIAABCEAAAh0igMDqEGhuAwEIQAACEIBAdQggsKrT1tQUAhCAAAQgAIEOEUBgdQg0t4EABCAAAQhAoDoEEFjVaWtqCgEIQAACEIBAhwggsDoEmttAAAIQgAAEIFAdAgis6rQ1NYUABCAAAQhAoEMEEFgdAs1tIAABCEAAAhCoDgEEVnXamppCAAIQgAAEINAhAgisDoHmNhCAAAQgAAEIVIcAAqs6bU1NIQABCEAAAhDoEAEEVodAcxsIQAACEIAABKpDAIFVnbamphCAAAQgAAEIdIgAAqtDoLkNBCAAAQhAAALVIYDAqk5bU1MIQAACEIAABDpEAIHVIdDcBgIQgAAEIACB6hBAYFWnrakpBCAAAQhAAAIdIoDA6hBobgMBCEAAAhCAQHUIILCq09bUFAIQgAAEIACBDhFAYHUINLeBAAQgAAEIQKA6BBBY1WlragoBCEAAAhCAQIcIILA6BJrbQAACEIAABCBQHQIIrOq0NTWFAAQgAAEIQKBDBBBYHQLNbSAAAQhAAAIQqA4BBFZ12pqaQgACEIAABCDQIQIIrA6B5jYQgAAEIAABCFSHAAKrOm1NTSEAAQhAAAIQ6BABBFaHQHMbCEAAAhCAAASqQwCBVZ22pqYQgAAEIAABCHSIwP8H57yqYCGj09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0" name="Picture 6" descr="La mai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4746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Activités</a:t>
            </a:r>
            <a:endParaRPr lang="el-G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fr-FR" u="sng" dirty="0" smtClean="0"/>
              <a:t> </a:t>
            </a:r>
            <a:r>
              <a:rPr lang="fr-FR" sz="2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 1:</a:t>
            </a:r>
            <a:r>
              <a:rPr lang="fr-FR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Regardez l’ image et répondez: </a:t>
            </a:r>
            <a:r>
              <a:rPr lang="el-GR" sz="29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Que</a:t>
            </a:r>
            <a:r>
              <a:rPr lang="el-GR" sz="29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font</a:t>
            </a:r>
            <a:r>
              <a:rPr lang="el-GR" sz="2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les</a:t>
            </a:r>
            <a:r>
              <a:rPr lang="el-GR" sz="2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personnes</a:t>
            </a:r>
            <a:r>
              <a:rPr lang="fr-FR" sz="29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……</a:t>
            </a:r>
            <a:endParaRPr lang="el-GR" sz="29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lvl="1" fontAlgn="base"/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Dans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jardin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 lvl="1" fontAlgn="base"/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Dans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cuisine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 lvl="1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Dans la salle à manger ?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fontAlgn="base"/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Dans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salon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 lvl="1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Dans la salle de bains ?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fontAlgn="base"/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Dans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chambre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 lvl="1" fontAlgn="base"/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Dans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le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bureau</a:t>
            </a:r>
            <a:r>
              <a:rPr lang="el-G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 ?</a:t>
            </a:r>
          </a:p>
          <a:p>
            <a:pPr fontAlgn="base">
              <a:buNone/>
            </a:pP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2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 2:</a:t>
            </a:r>
            <a:r>
              <a:rPr lang="fr-FR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Répondez 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par </a:t>
            </a:r>
            <a:r>
              <a:rPr lang="fr-FR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vrai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ou </a:t>
            </a:r>
            <a:r>
              <a:rPr lang="fr-FR" sz="2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faux</a:t>
            </a:r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 :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un ordinateur dans le salon.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un chien dans le jardin.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des boîtes dans le grenier.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La cheminée est en train de fumer.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la photo d’un avion dans le bureau.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Une femme se brosse les dents dans la salle de bains.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La chambre est bien rangée.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Il n’y a pas de chaises dans la cuisine.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/>
            <a:r>
              <a:rPr lang="fr-FR" sz="2900" dirty="0">
                <a:latin typeface="Tahoma" pitchFamily="34" charset="0"/>
                <a:ea typeface="Tahoma" pitchFamily="34" charset="0"/>
                <a:cs typeface="Tahoma" pitchFamily="34" charset="0"/>
              </a:rPr>
              <a:t>La table de la salle à manger est ronde.</a:t>
            </a:r>
            <a:endParaRPr lang="el-GR" sz="2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Activité 3</a:t>
            </a:r>
            <a:br>
              <a:rPr lang="fr-F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Consigne: Trouvez les pièces de cette maison</a:t>
            </a:r>
            <a:endParaRPr lang="el-G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fr-FR" dirty="0"/>
              <a:t>Dans ma </a:t>
            </a:r>
            <a:r>
              <a:rPr lang="fr-FR"/>
              <a:t> </a:t>
            </a:r>
            <a:r>
              <a:rPr lang="fr-FR" smtClean="0"/>
              <a:t>maison</a:t>
            </a:r>
            <a:r>
              <a:rPr lang="fr-FR" dirty="0"/>
              <a:t> , il y a trois </a:t>
            </a:r>
            <a:r>
              <a:rPr lang="fr-FR" dirty="0" smtClean="0"/>
              <a:t>_____________</a:t>
            </a:r>
            <a:r>
              <a:rPr lang="fr-FR" dirty="0"/>
              <a:t>  : je dors dans la première, et les enfants dorment dans les deux autres. Il y a aussi deux  </a:t>
            </a:r>
            <a:r>
              <a:rPr lang="fr-FR" dirty="0" smtClean="0"/>
              <a:t>_____________</a:t>
            </a:r>
            <a:r>
              <a:rPr lang="fr-FR" dirty="0"/>
              <a:t> ; ça veut dire que deux personnes peuvent prendre une douche en même temps. Les </a:t>
            </a:r>
            <a:r>
              <a:rPr lang="fr-FR" dirty="0" smtClean="0"/>
              <a:t>_____________</a:t>
            </a:r>
            <a:r>
              <a:rPr lang="fr-FR" dirty="0"/>
              <a:t>  sont séparées des salles de bains, à l'européenne. Je prépare les repas dans la petite </a:t>
            </a:r>
            <a:r>
              <a:rPr lang="fr-FR" dirty="0" smtClean="0"/>
              <a:t>__________</a:t>
            </a:r>
            <a:r>
              <a:rPr lang="fr-FR" dirty="0"/>
              <a:t>  pendant que ma famille lit ou regarde la télévision dans </a:t>
            </a:r>
            <a:r>
              <a:rPr lang="fr-FR" dirty="0" smtClean="0"/>
              <a:t>le _________</a:t>
            </a:r>
            <a:r>
              <a:rPr lang="fr-FR" dirty="0"/>
              <a:t>   . D'habitude nous dînons dans la grande </a:t>
            </a:r>
            <a:r>
              <a:rPr lang="fr-FR" dirty="0" smtClean="0"/>
              <a:t>__________</a:t>
            </a:r>
            <a:r>
              <a:rPr lang="fr-FR" dirty="0"/>
              <a:t>  . Parfois je descends à la </a:t>
            </a:r>
            <a:r>
              <a:rPr lang="fr-FR" dirty="0" smtClean="0"/>
              <a:t>__________</a:t>
            </a:r>
            <a:r>
              <a:rPr lang="fr-FR" dirty="0"/>
              <a:t>  pour chercher du vin. Tout en haut il y a un </a:t>
            </a:r>
            <a:r>
              <a:rPr lang="fr-FR" dirty="0" smtClean="0"/>
              <a:t>___________</a:t>
            </a:r>
            <a:r>
              <a:rPr lang="fr-FR" dirty="0"/>
              <a:t>  où nous mettons toutes les choses qui ne servent pas tout le temps: les cartons, les skis, etc. Il y a un petit  </a:t>
            </a:r>
            <a:r>
              <a:rPr lang="fr-FR" dirty="0" smtClean="0"/>
              <a:t>________</a:t>
            </a:r>
            <a:r>
              <a:rPr lang="fr-FR" dirty="0"/>
              <a:t> pour le chien derrière la maison.</a:t>
            </a:r>
            <a:r>
              <a:rPr lang="fr-FR" dirty="0" smtClean="0"/>
              <a:t/>
            </a:r>
            <a:br>
              <a:rPr lang="fr-FR" dirty="0" smtClean="0"/>
            </a:b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206</Words>
  <Application>Microsoft Office PowerPoint</Application>
  <PresentationFormat>Προβολή στην οθόνη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LA MAISON 1</vt:lpstr>
      <vt:lpstr>Activité 1 (maison jaune de Van Gogh) Consigne: Vous allez décrire la façade de la maison</vt:lpstr>
      <vt:lpstr>Les pièces d’ une maison (vocabulaire)</vt:lpstr>
      <vt:lpstr> https://www.lepointdufle.net/ressources_fle/audio_maisondebruno.htm La maison de Bruno</vt:lpstr>
      <vt:lpstr>Les pièces (vocabulaire)</vt:lpstr>
      <vt:lpstr>Διαφάνεια 6</vt:lpstr>
      <vt:lpstr>Activités</vt:lpstr>
      <vt:lpstr>Activité 3 Consigne: Trouvez les pièces de cette maison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MAISON</dc:title>
  <dc:creator>Μαρια</dc:creator>
  <cp:lastModifiedBy>Μαρια</cp:lastModifiedBy>
  <cp:revision>6</cp:revision>
  <dcterms:created xsi:type="dcterms:W3CDTF">2024-11-13T11:02:37Z</dcterms:created>
  <dcterms:modified xsi:type="dcterms:W3CDTF">2024-11-25T17:39:32Z</dcterms:modified>
</cp:coreProperties>
</file>