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3B3B0-5383-4236-86B4-577CFB12E77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5508A-3E94-4DDD-A5A9-B31999CAC25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286123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 TÂCHES MÉNAGÈRES </a:t>
            </a:r>
            <a:endParaRPr lang="el-G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Εικόνα" descr="Repassage à domicile : gagnez du temps avec Vivaservice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86124"/>
            <a:ext cx="9144000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https://www.labullefle.fr/wp-content/uploads/les-t%C3%A2ches-m%C3%A9nag%C3%A8res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https://www.labullefle.fr/wp-content/uploads/produits_menagers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Tâches ménagère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846117"/>
            <a:ext cx="9286907" cy="855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</Words>
  <Application>Microsoft Office PowerPoint</Application>
  <PresentationFormat>Προβολή στην οθόνη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LES TÂCHES MÉNAGÈRES 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TÂCHES MÉNAGÈRES </dc:title>
  <dc:creator>Μαρια</dc:creator>
  <cp:lastModifiedBy>Μαρια</cp:lastModifiedBy>
  <cp:revision>1</cp:revision>
  <dcterms:created xsi:type="dcterms:W3CDTF">2025-03-10T18:34:06Z</dcterms:created>
  <dcterms:modified xsi:type="dcterms:W3CDTF">2025-03-10T19:01:11Z</dcterms:modified>
</cp:coreProperties>
</file>