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sldIdLst>
    <p:sldId id="256" r:id="rId4"/>
    <p:sldId id="257" r:id="rId5"/>
    <p:sldId id="258" r:id="rId6"/>
    <p:sldId id="259" r:id="rId7"/>
    <p:sldId id="260" r:id="rId8"/>
  </p:sldIdLst>
  <p:sldSz cx="12192000" cy="6858000"/>
  <p:notesSz cx="7559675" cy="10691813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384" y="-8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l-GR" sz="4400" b="0" strike="noStrike" spc="-1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3200" b="0" strike="noStrike" spc="-1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l-GR" sz="4400" b="0" strike="noStrike" spc="-1"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3200" b="0" strike="noStrike" spc="-1"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3200" b="0" strike="noStrike" spc="-1"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3200" b="0" strike="noStrike" spc="-1"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l-GR" sz="4400" b="0" strike="noStrike" spc="-1"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3200" b="0" strike="noStrike" spc="-1"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3200" b="0" strike="noStrike" spc="-1"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3200" b="0" strike="noStrike" spc="-1"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3200" b="0" strike="noStrike" spc="-1"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3200" b="0" strike="noStrike" spc="-1"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l-GR" sz="4400" b="0" strike="noStrike" spc="-1">
              <a:latin typeface="Arial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l-G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l-GR" sz="4400" b="0" strike="noStrike" spc="-1"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l-GR" sz="4400" b="0" strike="noStrike" spc="-1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3200" b="0" strike="noStrike" spc="-1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l-GR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l-G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l-GR" sz="4400" b="0" strike="noStrike" spc="-1"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3200" b="0" strike="noStrike" spc="-1">
              <a:latin typeface="Arial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3200" b="0" strike="noStrike" spc="-1">
              <a:latin typeface="Arial"/>
            </a:endParaRPr>
          </a:p>
        </p:txBody>
      </p:sp>
      <p:sp>
        <p:nvSpPr>
          <p:cNvPr id="5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l-GR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l-G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l-GR" sz="4400" b="0" strike="noStrike" spc="-1"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3200" b="0" strike="noStrike" spc="-1">
              <a:latin typeface="Arial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3200" b="0" strike="noStrike" spc="-1">
              <a:latin typeface="Arial"/>
            </a:endParaRPr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l-GR" sz="4400" b="0" strike="noStrike" spc="-1"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3200" b="0" strike="noStrike" spc="-1"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3200" b="0" strike="noStrike" spc="-1"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l-GR" sz="4400" b="0" strike="noStrike" spc="-1"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3200" b="0" strike="noStrike" spc="-1"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l-GR" sz="4400" b="0" strike="noStrike" spc="-1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3200" b="0" strike="noStrike" spc="-1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3200" b="0" strike="noStrike" spc="-1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3200" b="0" strike="noStrike" spc="-1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l-GR" sz="4400" b="0" strike="noStrike" spc="-1"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3200" b="0" strike="noStrike" spc="-1">
              <a:latin typeface="Arial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3200" b="0" strike="noStrike" spc="-1">
              <a:latin typeface="Arial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3200" b="0" strike="noStrike" spc="-1">
              <a:latin typeface="Arial"/>
            </a:endParaRPr>
          </a:p>
        </p:txBody>
      </p:sp>
      <p:sp>
        <p:nvSpPr>
          <p:cNvPr id="78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3200" b="0" strike="noStrike" spc="-1">
              <a:latin typeface="Arial"/>
            </a:endParaRPr>
          </a:p>
        </p:txBody>
      </p:sp>
      <p:sp>
        <p:nvSpPr>
          <p:cNvPr id="79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3200" b="0" strike="noStrike" spc="-1">
              <a:latin typeface="Arial"/>
            </a:endParaRPr>
          </a:p>
        </p:txBody>
      </p:sp>
      <p:sp>
        <p:nvSpPr>
          <p:cNvPr id="80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l-GR" sz="4400" b="0" strike="noStrike" spc="-1">
              <a:latin typeface="Arial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l-G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l-GR" sz="4400" b="0" strike="noStrike" spc="-1">
              <a:latin typeface="Arial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l-GR" sz="4400" b="0" strike="noStrike" spc="-1">
              <a:latin typeface="Arial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3200" b="0" strike="noStrike" spc="-1">
              <a:latin typeface="Arial"/>
            </a:endParaRPr>
          </a:p>
        </p:txBody>
      </p:sp>
      <p:sp>
        <p:nvSpPr>
          <p:cNvPr id="9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l-GR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l-GR" sz="4400" b="0" strike="noStrike" spc="-1"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l-G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l-GR" sz="4400" b="0" strike="noStrike" spc="-1">
              <a:latin typeface="Arial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3200" b="0" strike="noStrike" spc="-1">
              <a:latin typeface="Arial"/>
            </a:endParaRPr>
          </a:p>
        </p:txBody>
      </p:sp>
      <p:sp>
        <p:nvSpPr>
          <p:cNvPr id="9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3200" b="0" strike="noStrike" spc="-1">
              <a:latin typeface="Arial"/>
            </a:endParaRPr>
          </a:p>
        </p:txBody>
      </p:sp>
      <p:sp>
        <p:nvSpPr>
          <p:cNvPr id="9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l-GR" sz="4400" b="0" strike="noStrike" spc="-1">
              <a:latin typeface="Arial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3200" b="0" strike="noStrike" spc="-1">
              <a:latin typeface="Arial"/>
            </a:endParaRPr>
          </a:p>
        </p:txBody>
      </p:sp>
      <p:sp>
        <p:nvSpPr>
          <p:cNvPr id="9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3200" b="0" strike="noStrike" spc="-1">
              <a:latin typeface="Arial"/>
            </a:endParaRPr>
          </a:p>
        </p:txBody>
      </p:sp>
      <p:sp>
        <p:nvSpPr>
          <p:cNvPr id="100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l-GR" sz="4400" b="0" strike="noStrike" spc="-1">
              <a:latin typeface="Arial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3200" b="0" strike="noStrike" spc="-1">
              <a:latin typeface="Arial"/>
            </a:endParaRPr>
          </a:p>
        </p:txBody>
      </p:sp>
      <p:sp>
        <p:nvSpPr>
          <p:cNvPr id="10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3200" b="0" strike="noStrike" spc="-1">
              <a:latin typeface="Arial"/>
            </a:endParaRPr>
          </a:p>
        </p:txBody>
      </p:sp>
      <p:sp>
        <p:nvSpPr>
          <p:cNvPr id="10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l-GR" sz="4400" b="0" strike="noStrike" spc="-1">
              <a:latin typeface="Arial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3200" b="0" strike="noStrike" spc="-1">
              <a:latin typeface="Arial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l-GR" sz="4400" b="0" strike="noStrike" spc="-1"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3200" b="0" strike="noStrike" spc="-1">
              <a:latin typeface="Arial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3200" b="0" strike="noStrike" spc="-1">
              <a:latin typeface="Arial"/>
            </a:endParaRPr>
          </a:p>
        </p:txBody>
      </p:sp>
      <p:sp>
        <p:nvSpPr>
          <p:cNvPr id="111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3200" b="0" strike="noStrike" spc="-1">
              <a:latin typeface="Arial"/>
            </a:endParaRPr>
          </a:p>
        </p:txBody>
      </p:sp>
      <p:sp>
        <p:nvSpPr>
          <p:cNvPr id="112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l-GR" sz="4400" b="0" strike="noStrike" spc="-1">
              <a:latin typeface="Arial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3200" b="0" strike="noStrike" spc="-1">
              <a:latin typeface="Arial"/>
            </a:endParaRPr>
          </a:p>
        </p:txBody>
      </p:sp>
      <p:sp>
        <p:nvSpPr>
          <p:cNvPr id="115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3200" b="0" strike="noStrike" spc="-1">
              <a:latin typeface="Arial"/>
            </a:endParaRPr>
          </a:p>
        </p:txBody>
      </p:sp>
      <p:sp>
        <p:nvSpPr>
          <p:cNvPr id="116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3200" b="0" strike="noStrike" spc="-1">
              <a:latin typeface="Arial"/>
            </a:endParaRPr>
          </a:p>
        </p:txBody>
      </p:sp>
      <p:sp>
        <p:nvSpPr>
          <p:cNvPr id="117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3200" b="0" strike="noStrike" spc="-1">
              <a:latin typeface="Arial"/>
            </a:endParaRPr>
          </a:p>
        </p:txBody>
      </p:sp>
      <p:sp>
        <p:nvSpPr>
          <p:cNvPr id="118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3200" b="0" strike="noStrike" spc="-1">
              <a:latin typeface="Arial"/>
            </a:endParaRPr>
          </a:p>
        </p:txBody>
      </p:sp>
      <p:sp>
        <p:nvSpPr>
          <p:cNvPr id="119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l-GR" sz="4400" b="0" strike="noStrike" spc="-1"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3200" b="0" strike="noStrike" spc="-1"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l-GR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l-G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l-GR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l-GR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l-GR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3200" b="0" strike="noStrike" spc="-1"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ne 1"/>
          <p:cNvSpPr/>
          <p:nvPr/>
        </p:nvSpPr>
        <p:spPr>
          <a:xfrm flipV="1">
            <a:off x="761760" y="826200"/>
            <a:ext cx="0" cy="914400"/>
          </a:xfrm>
          <a:prstGeom prst="line">
            <a:avLst/>
          </a:prstGeom>
          <a:ln w="19050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" name="CustomShape 2"/>
          <p:cNvSpPr/>
          <p:nvPr/>
        </p:nvSpPr>
        <p:spPr>
          <a:xfrm>
            <a:off x="0" y="0"/>
            <a:ext cx="12191040" cy="457092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" name="CustomShape 3"/>
          <p:cNvSpPr/>
          <p:nvPr/>
        </p:nvSpPr>
        <p:spPr>
          <a:xfrm>
            <a:off x="0" y="0"/>
            <a:ext cx="12191040" cy="4570920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" name="Line 4"/>
          <p:cNvSpPr/>
          <p:nvPr/>
        </p:nvSpPr>
        <p:spPr>
          <a:xfrm flipV="1">
            <a:off x="8386560" y="5263920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" name="PlaceHolder 5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el-GR" sz="1800" b="0" strike="noStrike" spc="-1">
                <a:latin typeface="Arial"/>
              </a:rPr>
              <a:t>Πατήστε για επεξεργασία της μορφής κειμένου του τίτλου</a:t>
            </a:r>
          </a:p>
        </p:txBody>
      </p:sp>
      <p:sp>
        <p:nvSpPr>
          <p:cNvPr id="5" name="PlaceHolder 6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1800" b="0" strike="noStrike" spc="-1">
                <a:latin typeface="Arial"/>
              </a:rPr>
              <a:t>Πατήστε για επεξεργασία της μορφής κειμένου διάρθρωσης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l-GR" sz="1800" b="0" strike="noStrike" spc="-1">
                <a:latin typeface="Arial"/>
              </a:rPr>
              <a:t>Δεύτερο επίπεδο διάρθρωσης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1800" b="0" strike="noStrike" spc="-1">
                <a:latin typeface="Arial"/>
              </a:rPr>
              <a:t>Τρίτο επίπεδο διάρθρωσης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l-GR" sz="1800" b="0" strike="noStrike" spc="-1">
                <a:latin typeface="Arial"/>
              </a:rPr>
              <a:t>Τέταρτο επίπεδο διάρθρωσης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1800" b="0" strike="noStrike" spc="-1">
                <a:latin typeface="Arial"/>
              </a:rPr>
              <a:t>Πέμπτο επίπεδο διάρθρωσης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1800" b="0" strike="noStrike" spc="-1">
                <a:latin typeface="Arial"/>
              </a:rPr>
              <a:t>Έκτο επίπεδο διάρθρωσης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1800" b="0" strike="noStrike" spc="-1">
                <a:latin typeface="Arial"/>
              </a:rPr>
              <a:t>Έβδομο επίπεδο διάρθρωσης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Line 1"/>
          <p:cNvSpPr/>
          <p:nvPr/>
        </p:nvSpPr>
        <p:spPr>
          <a:xfrm flipV="1">
            <a:off x="761760" y="826200"/>
            <a:ext cx="0" cy="914400"/>
          </a:xfrm>
          <a:prstGeom prst="line">
            <a:avLst/>
          </a:prstGeom>
          <a:ln w="19050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3" name="PlaceHolder 2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l-GR" sz="4400" b="0" strike="noStrike" spc="-1">
                <a:latin typeface="Arial"/>
              </a:rPr>
              <a:t>Πατήστε για επεξεργασία της μορφής κειμένου του τίτλου</a:t>
            </a:r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3200" b="0" strike="noStrike" spc="-1">
                <a:latin typeface="Arial"/>
              </a:rPr>
              <a:t>Πατήστε για επεξεργασία της μορφής κειμένου διάρθρωσης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l-GR" sz="2800" b="0" strike="noStrike" spc="-1">
                <a:latin typeface="Arial"/>
              </a:rPr>
              <a:t>Δεύτερο επίπεδο διάρθρωσης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2400" b="0" strike="noStrike" spc="-1">
                <a:latin typeface="Arial"/>
              </a:rPr>
              <a:t>Τρίτο επίπεδο διάρθρωσης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l-GR" sz="2000" b="0" strike="noStrike" spc="-1">
                <a:latin typeface="Arial"/>
              </a:rPr>
              <a:t>Τέταρτο επίπεδο διάρθρωσης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2000" b="0" strike="noStrike" spc="-1">
                <a:latin typeface="Arial"/>
              </a:rPr>
              <a:t>Πέμπτο επίπεδο διάρθρωσης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2000" b="0" strike="noStrike" spc="-1">
                <a:latin typeface="Arial"/>
              </a:rPr>
              <a:t>Έκτο επίπεδο διάρθρωσης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2000" b="0" strike="noStrike" spc="-1">
                <a:latin typeface="Arial"/>
              </a:rPr>
              <a:t>Έβδομο επίπεδο διάρθρωσης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Line 1"/>
          <p:cNvSpPr/>
          <p:nvPr/>
        </p:nvSpPr>
        <p:spPr>
          <a:xfrm flipV="1">
            <a:off x="761760" y="826200"/>
            <a:ext cx="0" cy="914400"/>
          </a:xfrm>
          <a:prstGeom prst="line">
            <a:avLst/>
          </a:prstGeom>
          <a:ln w="19050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2" name="PlaceHolder 2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l-GR" sz="4400" b="0" strike="noStrike" spc="-1">
                <a:latin typeface="Arial"/>
              </a:rPr>
              <a:t>Πατήστε για επεξεργασία της μορφής κειμένου του τίτλου</a:t>
            </a:r>
          </a:p>
        </p:txBody>
      </p:sp>
      <p:sp>
        <p:nvSpPr>
          <p:cNvPr id="83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3200" b="0" strike="noStrike" spc="-1">
                <a:latin typeface="Arial"/>
              </a:rPr>
              <a:t>Πατήστε για επεξεργασία της μορφής κειμένου διάρθρωσης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l-GR" sz="2800" b="0" strike="noStrike" spc="-1">
                <a:latin typeface="Arial"/>
              </a:rPr>
              <a:t>Δεύτερο επίπεδο διάρθρωσης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2400" b="0" strike="noStrike" spc="-1">
                <a:latin typeface="Arial"/>
              </a:rPr>
              <a:t>Τρίτο επίπεδο διάρθρωσης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l-GR" sz="2000" b="0" strike="noStrike" spc="-1">
                <a:latin typeface="Arial"/>
              </a:rPr>
              <a:t>Τέταρτο επίπεδο διάρθρωσης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2000" b="0" strike="noStrike" spc="-1">
                <a:latin typeface="Arial"/>
              </a:rPr>
              <a:t>Πέμπτο επίπεδο διάρθρωσης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2000" b="0" strike="noStrike" spc="-1">
                <a:latin typeface="Arial"/>
              </a:rPr>
              <a:t>Έκτο επίπεδο διάρθρωσης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2000" b="0" strike="noStrike" spc="-1">
                <a:latin typeface="Arial"/>
              </a:rPr>
              <a:t>Έβδομο επίπεδο διάρθρωσης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CustomShape 1"/>
          <p:cNvSpPr/>
          <p:nvPr/>
        </p:nvSpPr>
        <p:spPr>
          <a:xfrm>
            <a:off x="0" y="4656600"/>
            <a:ext cx="12191760" cy="2200320"/>
          </a:xfrm>
          <a:prstGeom prst="rect">
            <a:avLst/>
          </a:prstGeom>
          <a:solidFill>
            <a:srgbClr val="E0EDEC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80000"/>
              </a:lnSpc>
            </a:pPr>
            <a:r>
              <a:rPr lang="fr-FR" sz="5000" b="1" strike="noStrike" cap="all" spc="194">
                <a:solidFill>
                  <a:srgbClr val="FF0000"/>
                </a:solidFill>
                <a:latin typeface="Tw Cen MT Condensed"/>
                <a:ea typeface="DejaVu Sans"/>
              </a:rPr>
              <a:t>La nourriture </a:t>
            </a:r>
            <a:endParaRPr lang="el-GR" sz="50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CustomShape 1"/>
          <p:cNvSpPr/>
          <p:nvPr/>
        </p:nvSpPr>
        <p:spPr>
          <a:xfrm>
            <a:off x="0" y="0"/>
            <a:ext cx="12191040" cy="964080"/>
          </a:xfrm>
          <a:prstGeom prst="rect">
            <a:avLst/>
          </a:prstGeom>
          <a:solidFill>
            <a:srgbClr val="E0EDEC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80000"/>
              </a:lnSpc>
            </a:pPr>
            <a:r>
              <a:rPr lang="fr-FR" sz="5000" b="1" u="sng" strike="noStrike" spc="92">
                <a:solidFill>
                  <a:srgbClr val="000000"/>
                </a:solidFill>
                <a:uFillTx/>
                <a:latin typeface="Tahoma"/>
                <a:ea typeface="Tahoma"/>
              </a:rPr>
              <a:t>1. La nourriture</a:t>
            </a:r>
            <a:endParaRPr lang="el-GR" sz="5000" b="0" strike="noStrike" spc="-1">
              <a:latin typeface="Arial"/>
            </a:endParaRPr>
          </a:p>
        </p:txBody>
      </p:sp>
      <p:sp>
        <p:nvSpPr>
          <p:cNvPr id="122" name="CustomShape 2"/>
          <p:cNvSpPr/>
          <p:nvPr/>
        </p:nvSpPr>
        <p:spPr>
          <a:xfrm>
            <a:off x="0" y="965160"/>
            <a:ext cx="12191040" cy="5891760"/>
          </a:xfrm>
          <a:prstGeom prst="rect">
            <a:avLst/>
          </a:prstGeom>
          <a:solidFill>
            <a:srgbClr val="A1C8C5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720" tIns="45000" rIns="45720" bIns="45000">
            <a:noAutofit/>
          </a:bodyPr>
          <a:lstStyle/>
          <a:p>
            <a:pPr marL="91440" indent="-9036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Tw Cen MT"/>
              <a:buChar char=" "/>
            </a:pPr>
            <a:r>
              <a:rPr lang="fr-FR" sz="2200" b="0" strike="noStrike" spc="-1">
                <a:solidFill>
                  <a:srgbClr val="000000"/>
                </a:solidFill>
                <a:latin typeface="Tahoma"/>
                <a:ea typeface="Tahoma"/>
              </a:rPr>
              <a:t>Le matin on prend </a:t>
            </a:r>
            <a:r>
              <a:rPr lang="fr-FR" sz="2200" b="1" i="1" strike="noStrike" spc="-1">
                <a:solidFill>
                  <a:srgbClr val="000000"/>
                </a:solidFill>
                <a:latin typeface="Tahoma"/>
                <a:ea typeface="Tahoma"/>
              </a:rPr>
              <a:t>le petit déjeuner</a:t>
            </a:r>
            <a:r>
              <a:rPr lang="fr-FR" sz="2200" b="0" strike="noStrike" spc="-1">
                <a:solidFill>
                  <a:srgbClr val="000000"/>
                </a:solidFill>
                <a:latin typeface="Tahoma"/>
                <a:ea typeface="Tahoma"/>
              </a:rPr>
              <a:t> : un bol de lait </a:t>
            </a:r>
            <a:endParaRPr lang="el-GR" sz="2200" b="0" strike="noStrike" spc="-1">
              <a:latin typeface="Arial"/>
            </a:endParaRPr>
          </a:p>
          <a:p>
            <a:pPr marL="91440" indent="-9036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Tw Cen MT"/>
              <a:buChar char=" "/>
            </a:pPr>
            <a:r>
              <a:rPr lang="fr-FR" sz="2400" b="0" strike="noStrike" spc="-1">
                <a:solidFill>
                  <a:srgbClr val="000000"/>
                </a:solidFill>
                <a:latin typeface="Tahoma"/>
                <a:ea typeface="Calibri"/>
              </a:rPr>
              <a:t>ou une tasse de café avec </a:t>
            </a:r>
            <a:r>
              <a:rPr lang="fr-FR" sz="2400" b="1" i="1" strike="noStrike" spc="-1">
                <a:solidFill>
                  <a:srgbClr val="000000"/>
                </a:solidFill>
                <a:latin typeface="Tahoma"/>
                <a:ea typeface="Calibri"/>
              </a:rPr>
              <a:t>des tartines</a:t>
            </a:r>
            <a:r>
              <a:rPr lang="fr-FR" sz="2400" b="0" strike="noStrike" spc="-1">
                <a:solidFill>
                  <a:srgbClr val="000000"/>
                </a:solidFill>
                <a:latin typeface="Tahoma"/>
                <a:ea typeface="Calibri"/>
              </a:rPr>
              <a:t> (du pain beurré) </a:t>
            </a:r>
            <a:endParaRPr lang="el-GR" sz="2400" b="0" strike="noStrike" spc="-1">
              <a:latin typeface="Arial"/>
            </a:endParaRPr>
          </a:p>
          <a:p>
            <a:pPr marL="91440" indent="-9036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Tw Cen MT"/>
              <a:buChar char=" "/>
            </a:pPr>
            <a:r>
              <a:rPr lang="fr-FR" sz="2400" b="0" strike="noStrike" spc="-1">
                <a:solidFill>
                  <a:srgbClr val="000000"/>
                </a:solidFill>
                <a:latin typeface="Tahoma"/>
                <a:ea typeface="Calibri"/>
              </a:rPr>
              <a:t>et de la confiture   </a:t>
            </a:r>
            <a:endParaRPr lang="el-GR" sz="24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endParaRPr lang="el-GR" sz="24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endParaRPr lang="el-GR" sz="2400" b="0" strike="noStrike" spc="-1">
              <a:latin typeface="Arial"/>
            </a:endParaRPr>
          </a:p>
          <a:p>
            <a:pPr marL="91440" indent="-9036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Tw Cen MT"/>
              <a:buChar char=" "/>
            </a:pPr>
            <a:r>
              <a:rPr lang="fr-FR" sz="2400" b="0" strike="noStrike" spc="-1">
                <a:solidFill>
                  <a:srgbClr val="000000"/>
                </a:solidFill>
                <a:latin typeface="Tahoma"/>
                <a:ea typeface="Calibri"/>
              </a:rPr>
              <a:t>un croissant, des céréales</a:t>
            </a:r>
            <a:endParaRPr lang="el-GR" sz="2400" b="0" strike="noStrike" spc="-1">
              <a:latin typeface="Arial"/>
            </a:endParaRPr>
          </a:p>
          <a:p>
            <a:pPr marL="91440" indent="-9036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Tw Cen MT"/>
              <a:buChar char=" "/>
            </a:pPr>
            <a:r>
              <a:rPr lang="fr-FR" sz="2200" b="0" strike="noStrike" spc="-1">
                <a:solidFill>
                  <a:srgbClr val="000000"/>
                </a:solidFill>
                <a:latin typeface="Tahoma"/>
                <a:ea typeface="Calibri"/>
              </a:rPr>
              <a:t>ou des œufs.</a:t>
            </a:r>
            <a:endParaRPr lang="el-GR" sz="22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endParaRPr lang="el-GR" sz="2200" b="0" strike="noStrike" spc="-1">
              <a:latin typeface="Arial"/>
            </a:endParaRPr>
          </a:p>
          <a:p>
            <a:pPr marL="91440" indent="-9036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Tw Cen MT"/>
              <a:buChar char=" "/>
            </a:pPr>
            <a:r>
              <a:rPr lang="fr-FR" sz="2400" b="0" strike="noStrike" spc="-1">
                <a:solidFill>
                  <a:srgbClr val="000000"/>
                </a:solidFill>
                <a:latin typeface="Tahoma"/>
                <a:ea typeface="Calibri"/>
              </a:rPr>
              <a:t>• Vers 10 heures on mange un fruit c’est </a:t>
            </a:r>
            <a:r>
              <a:rPr lang="fr-FR" sz="2400" b="1" i="1" strike="noStrike" spc="-1">
                <a:solidFill>
                  <a:srgbClr val="000000"/>
                </a:solidFill>
                <a:latin typeface="Tahoma"/>
                <a:ea typeface="Calibri"/>
              </a:rPr>
              <a:t>le goûter.</a:t>
            </a:r>
            <a:endParaRPr lang="el-GR" sz="24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endParaRPr lang="el-GR" sz="2400" b="0" strike="noStrike" spc="-1">
              <a:latin typeface="Arial"/>
            </a:endParaRPr>
          </a:p>
        </p:txBody>
      </p:sp>
      <p:pic>
        <p:nvPicPr>
          <p:cNvPr id="123" name="Εικόνα 3"/>
          <p:cNvPicPr/>
          <p:nvPr/>
        </p:nvPicPr>
        <p:blipFill>
          <a:blip r:embed="rId2"/>
          <a:stretch/>
        </p:blipFill>
        <p:spPr>
          <a:xfrm>
            <a:off x="6901560" y="482760"/>
            <a:ext cx="1334160" cy="876960"/>
          </a:xfrm>
          <a:prstGeom prst="rect">
            <a:avLst/>
          </a:prstGeom>
          <a:ln w="0">
            <a:noFill/>
          </a:ln>
        </p:spPr>
      </p:pic>
      <p:pic>
        <p:nvPicPr>
          <p:cNvPr id="124" name="Εικόνα 4"/>
          <p:cNvPicPr/>
          <p:nvPr/>
        </p:nvPicPr>
        <p:blipFill>
          <a:blip r:embed="rId3"/>
          <a:stretch/>
        </p:blipFill>
        <p:spPr>
          <a:xfrm>
            <a:off x="8236800" y="1113480"/>
            <a:ext cx="1120680" cy="815760"/>
          </a:xfrm>
          <a:prstGeom prst="rect">
            <a:avLst/>
          </a:prstGeom>
          <a:ln w="0">
            <a:noFill/>
          </a:ln>
        </p:spPr>
      </p:pic>
      <p:pic>
        <p:nvPicPr>
          <p:cNvPr id="125" name="Εικόνα 5"/>
          <p:cNvPicPr/>
          <p:nvPr/>
        </p:nvPicPr>
        <p:blipFill>
          <a:blip r:embed="rId4"/>
          <a:stretch/>
        </p:blipFill>
        <p:spPr>
          <a:xfrm>
            <a:off x="2978280" y="1930320"/>
            <a:ext cx="1139040" cy="858600"/>
          </a:xfrm>
          <a:prstGeom prst="rect">
            <a:avLst/>
          </a:prstGeom>
          <a:ln w="0">
            <a:noFill/>
          </a:ln>
        </p:spPr>
      </p:pic>
      <p:pic>
        <p:nvPicPr>
          <p:cNvPr id="126" name="Εικόνα 6"/>
          <p:cNvPicPr/>
          <p:nvPr/>
        </p:nvPicPr>
        <p:blipFill>
          <a:blip r:embed="rId5"/>
          <a:stretch/>
        </p:blipFill>
        <p:spPr>
          <a:xfrm>
            <a:off x="4986360" y="2837520"/>
            <a:ext cx="2217960" cy="1181520"/>
          </a:xfrm>
          <a:prstGeom prst="rect">
            <a:avLst/>
          </a:prstGeom>
          <a:ln w="0">
            <a:noFill/>
          </a:ln>
        </p:spPr>
      </p:pic>
      <p:pic>
        <p:nvPicPr>
          <p:cNvPr id="127" name="Picture 1"/>
          <p:cNvPicPr/>
          <p:nvPr/>
        </p:nvPicPr>
        <p:blipFill>
          <a:blip r:embed="rId6"/>
          <a:stretch/>
        </p:blipFill>
        <p:spPr>
          <a:xfrm>
            <a:off x="2164680" y="3924360"/>
            <a:ext cx="989640" cy="65628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CustomShape 1"/>
          <p:cNvSpPr/>
          <p:nvPr/>
        </p:nvSpPr>
        <p:spPr>
          <a:xfrm>
            <a:off x="0" y="0"/>
            <a:ext cx="12191040" cy="930960"/>
          </a:xfrm>
          <a:prstGeom prst="rect">
            <a:avLst/>
          </a:prstGeom>
          <a:solidFill>
            <a:srgbClr val="E0EDEC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80000"/>
              </a:lnSpc>
            </a:pPr>
            <a:r>
              <a:rPr lang="fr-FR" sz="5000" b="1" strike="noStrike" cap="all" spc="92">
                <a:solidFill>
                  <a:srgbClr val="0D0D0D"/>
                </a:solidFill>
                <a:latin typeface="Tw Cen MT Condensed"/>
                <a:ea typeface="DejaVu Sans"/>
              </a:rPr>
              <a:t>2.La nourriture</a:t>
            </a:r>
            <a:endParaRPr lang="el-GR" sz="5000" b="0" strike="noStrike" spc="-1">
              <a:latin typeface="Arial"/>
            </a:endParaRPr>
          </a:p>
        </p:txBody>
      </p:sp>
      <p:sp>
        <p:nvSpPr>
          <p:cNvPr id="129" name="CustomShape 2"/>
          <p:cNvSpPr/>
          <p:nvPr/>
        </p:nvSpPr>
        <p:spPr>
          <a:xfrm>
            <a:off x="0" y="931320"/>
            <a:ext cx="12191040" cy="5925600"/>
          </a:xfrm>
          <a:prstGeom prst="rect">
            <a:avLst/>
          </a:prstGeom>
          <a:solidFill>
            <a:srgbClr val="A1C8C5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720" tIns="45000" rIns="45720" bIns="45000">
            <a:normAutofit/>
          </a:bodyPr>
          <a:lstStyle/>
          <a:p>
            <a:pPr marL="91440" indent="-9036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Tw Cen MT"/>
              <a:buChar char=" "/>
            </a:pPr>
            <a:r>
              <a:rPr lang="fr-FR" sz="2200" b="0" strike="noStrike" spc="-1">
                <a:solidFill>
                  <a:srgbClr val="000000"/>
                </a:solidFill>
                <a:latin typeface="Tw Cen MT"/>
                <a:ea typeface="DejaVu Sans"/>
              </a:rPr>
              <a:t>À midi on déjeune, c’est </a:t>
            </a:r>
            <a:r>
              <a:rPr lang="fr-FR" sz="2200" b="1" i="1" strike="noStrike" spc="-1">
                <a:solidFill>
                  <a:srgbClr val="000000"/>
                </a:solidFill>
                <a:latin typeface="Tw Cen MT"/>
                <a:ea typeface="DejaVu Sans"/>
              </a:rPr>
              <a:t>le déjeuner.</a:t>
            </a:r>
            <a:endParaRPr lang="el-GR" sz="2200" b="0" strike="noStrike" spc="-1">
              <a:latin typeface="Arial"/>
            </a:endParaRPr>
          </a:p>
          <a:p>
            <a:pPr marL="91440" indent="-9036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Tw Cen MT"/>
              <a:buChar char=" "/>
            </a:pPr>
            <a:r>
              <a:rPr lang="fr-FR" sz="2200" b="0" strike="noStrike" spc="-1">
                <a:solidFill>
                  <a:srgbClr val="000000"/>
                </a:solidFill>
                <a:latin typeface="Tw Cen MT"/>
                <a:ea typeface="DejaVu Sans"/>
              </a:rPr>
              <a:t>Une </a:t>
            </a:r>
            <a:r>
              <a:rPr lang="fr-FR" sz="2200" b="1" strike="noStrike" spc="-1">
                <a:solidFill>
                  <a:srgbClr val="000000"/>
                </a:solidFill>
                <a:latin typeface="Tw Cen MT"/>
                <a:ea typeface="DejaVu Sans"/>
              </a:rPr>
              <a:t>entrée</a:t>
            </a:r>
            <a:r>
              <a:rPr lang="fr-FR" sz="2200" b="0" strike="noStrike" spc="-1">
                <a:solidFill>
                  <a:srgbClr val="000000"/>
                </a:solidFill>
                <a:latin typeface="Tw Cen MT"/>
                <a:ea typeface="DejaVu Sans"/>
              </a:rPr>
              <a:t> ou un </a:t>
            </a:r>
            <a:r>
              <a:rPr lang="fr-FR" sz="2200" b="1" strike="noStrike" spc="-1">
                <a:solidFill>
                  <a:srgbClr val="000000"/>
                </a:solidFill>
                <a:latin typeface="Tw Cen MT"/>
                <a:ea typeface="DejaVu Sans"/>
              </a:rPr>
              <a:t>potage.</a:t>
            </a:r>
            <a:endParaRPr lang="el-GR" sz="2200" b="0" strike="noStrike" spc="-1">
              <a:latin typeface="Arial"/>
            </a:endParaRPr>
          </a:p>
          <a:p>
            <a:pPr marL="91440" indent="-9036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Tw Cen MT"/>
              <a:buChar char=" "/>
            </a:pPr>
            <a:r>
              <a:rPr lang="fr-FR" sz="2200" b="1" strike="noStrike" spc="-1">
                <a:solidFill>
                  <a:srgbClr val="000000"/>
                </a:solidFill>
                <a:latin typeface="Tw Cen MT"/>
                <a:ea typeface="DejaVu Sans"/>
              </a:rPr>
              <a:t>Le plat principal</a:t>
            </a:r>
            <a:r>
              <a:rPr lang="fr-FR" sz="2200" b="0" strike="noStrike" spc="-1">
                <a:solidFill>
                  <a:srgbClr val="000000"/>
                </a:solidFill>
                <a:latin typeface="Tw Cen MT"/>
                <a:ea typeface="DejaVu Sans"/>
              </a:rPr>
              <a:t> : des pâtes ou un plat de viande, du poulet ou du poisson avec des légumes, du riz ou des frites.</a:t>
            </a:r>
            <a:endParaRPr lang="el-GR" sz="2200" b="0" strike="noStrike" spc="-1">
              <a:latin typeface="Arial"/>
            </a:endParaRPr>
          </a:p>
          <a:p>
            <a:pPr marL="91440" indent="-9036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Tw Cen MT"/>
              <a:buChar char=" "/>
            </a:pPr>
            <a:r>
              <a:rPr lang="fr-FR" sz="2200" b="1" strike="noStrike" spc="-1">
                <a:solidFill>
                  <a:srgbClr val="000000"/>
                </a:solidFill>
                <a:latin typeface="Tw Cen MT"/>
                <a:ea typeface="DejaVu Sans"/>
              </a:rPr>
              <a:t>Le dessert</a:t>
            </a:r>
            <a:r>
              <a:rPr lang="fr-FR" sz="2200" b="0" strike="noStrike" spc="-1">
                <a:solidFill>
                  <a:srgbClr val="000000"/>
                </a:solidFill>
                <a:latin typeface="Tw Cen MT"/>
                <a:ea typeface="DejaVu Sans"/>
              </a:rPr>
              <a:t> : un yaourt, un morceau de gâteau. </a:t>
            </a:r>
            <a:endParaRPr lang="el-GR" sz="2200" b="0" strike="noStrike" spc="-1">
              <a:latin typeface="Arial"/>
            </a:endParaRPr>
          </a:p>
          <a:p>
            <a:pPr marL="91440" indent="-9036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Tw Cen MT"/>
              <a:buChar char=" "/>
            </a:pPr>
            <a:r>
              <a:rPr lang="fr-FR" sz="2200" b="1" strike="noStrike" spc="-1">
                <a:solidFill>
                  <a:srgbClr val="000000"/>
                </a:solidFill>
                <a:latin typeface="Tw Cen MT"/>
                <a:ea typeface="DejaVu Sans"/>
              </a:rPr>
              <a:t>La boisson</a:t>
            </a:r>
            <a:r>
              <a:rPr lang="fr-FR" sz="2200" b="0" strike="noStrike" spc="-1">
                <a:solidFill>
                  <a:srgbClr val="000000"/>
                </a:solidFill>
                <a:latin typeface="Tw Cen MT"/>
                <a:ea typeface="DejaVu Sans"/>
              </a:rPr>
              <a:t> : de la bière, du vin, un jus de fruit. </a:t>
            </a:r>
            <a:endParaRPr lang="el-GR" sz="2200" b="0" strike="noStrike" spc="-1">
              <a:latin typeface="Arial"/>
            </a:endParaRPr>
          </a:p>
          <a:p>
            <a:pPr marL="91440" indent="-9036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Tw Cen MT"/>
              <a:buChar char=" "/>
            </a:pPr>
            <a:r>
              <a:rPr lang="fr-FR" sz="2200" b="0" strike="noStrike" spc="-1">
                <a:solidFill>
                  <a:srgbClr val="000000"/>
                </a:solidFill>
                <a:latin typeface="Tw Cen MT"/>
                <a:ea typeface="DejaVu Sans"/>
              </a:rPr>
              <a:t>L’après–midi les enfants c’ est le  </a:t>
            </a:r>
            <a:r>
              <a:rPr lang="fr-FR" sz="2200" b="1" i="1" strike="noStrike" spc="-1">
                <a:solidFill>
                  <a:srgbClr val="000000"/>
                </a:solidFill>
                <a:latin typeface="Tw Cen MT"/>
                <a:ea typeface="DejaVu Sans"/>
              </a:rPr>
              <a:t>goûter.</a:t>
            </a:r>
            <a:endParaRPr lang="el-GR" sz="2200" b="0" strike="noStrike" spc="-1">
              <a:latin typeface="Arial"/>
            </a:endParaRPr>
          </a:p>
          <a:p>
            <a:pPr marL="91440" indent="-9036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Tw Cen MT"/>
              <a:buChar char=" "/>
            </a:pPr>
            <a:r>
              <a:rPr lang="fr-FR" sz="2200" b="0" strike="noStrike" spc="-1">
                <a:solidFill>
                  <a:srgbClr val="000000"/>
                </a:solidFill>
                <a:latin typeface="Tw Cen MT"/>
                <a:ea typeface="DejaVu Sans"/>
              </a:rPr>
              <a:t>Un petit pain au chocolat, une crêpe au sucre, une gaufre </a:t>
            </a:r>
            <a:endParaRPr lang="el-GR" sz="2200" b="0" strike="noStrike" spc="-1">
              <a:latin typeface="Arial"/>
            </a:endParaRPr>
          </a:p>
          <a:p>
            <a:pPr marL="91440" indent="-9036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Tw Cen MT"/>
              <a:buChar char=" "/>
            </a:pPr>
            <a:r>
              <a:rPr lang="fr-FR" sz="2200" b="0" strike="noStrike" spc="-1">
                <a:solidFill>
                  <a:srgbClr val="000000"/>
                </a:solidFill>
                <a:latin typeface="Tw Cen MT"/>
                <a:ea typeface="DejaVu Sans"/>
              </a:rPr>
              <a:t>•Le soir souvent on dîne en famille. </a:t>
            </a:r>
            <a:r>
              <a:rPr lang="fr-FR" sz="2200" b="1" i="1" strike="noStrike" spc="-1">
                <a:solidFill>
                  <a:srgbClr val="000000"/>
                </a:solidFill>
                <a:latin typeface="Tw Cen MT"/>
                <a:ea typeface="DejaVu Sans"/>
              </a:rPr>
              <a:t>Au dîner</a:t>
            </a:r>
            <a:r>
              <a:rPr lang="fr-FR" sz="2200" b="0" strike="noStrike" spc="-1">
                <a:solidFill>
                  <a:srgbClr val="000000"/>
                </a:solidFill>
                <a:latin typeface="Tw Cen MT"/>
                <a:ea typeface="DejaVu Sans"/>
              </a:rPr>
              <a:t> on mange plus légèrement. </a:t>
            </a:r>
            <a:endParaRPr lang="el-GR" sz="2200" b="0" strike="noStrike" spc="-1">
              <a:latin typeface="Arial"/>
            </a:endParaRPr>
          </a:p>
          <a:p>
            <a:pPr marL="91440" indent="-9036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Tw Cen MT"/>
              <a:buChar char=" "/>
            </a:pPr>
            <a:r>
              <a:rPr lang="fr-FR" sz="2200" b="0" i="1" strike="noStrike" spc="-1">
                <a:solidFill>
                  <a:srgbClr val="000000"/>
                </a:solidFill>
                <a:latin typeface="Tw Cen MT"/>
                <a:ea typeface="DejaVu Sans"/>
              </a:rPr>
              <a:t> </a:t>
            </a:r>
            <a:endParaRPr lang="el-GR" sz="2200" b="0" strike="noStrike" spc="-1">
              <a:latin typeface="Arial"/>
            </a:endParaRPr>
          </a:p>
          <a:p>
            <a:pPr marL="91440" indent="-9036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Tw Cen MT"/>
              <a:buChar char=" "/>
            </a:pPr>
            <a:r>
              <a:rPr lang="fr-FR" sz="2200" b="0" strike="noStrike" spc="-1">
                <a:solidFill>
                  <a:srgbClr val="000000"/>
                </a:solidFill>
                <a:latin typeface="Tw Cen MT"/>
                <a:ea typeface="DejaVu Sans"/>
              </a:rPr>
              <a:t> </a:t>
            </a:r>
            <a:endParaRPr lang="el-GR" sz="22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endParaRPr lang="el-GR" sz="2200" b="0" strike="noStrike" spc="-1">
              <a:latin typeface="Arial"/>
            </a:endParaRPr>
          </a:p>
        </p:txBody>
      </p:sp>
      <p:pic>
        <p:nvPicPr>
          <p:cNvPr id="130" name="Εικόνα 11"/>
          <p:cNvPicPr/>
          <p:nvPr/>
        </p:nvPicPr>
        <p:blipFill>
          <a:blip r:embed="rId2"/>
          <a:stretch/>
        </p:blipFill>
        <p:spPr>
          <a:xfrm>
            <a:off x="8018640" y="3871440"/>
            <a:ext cx="827640" cy="57024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CustomShape 1"/>
          <p:cNvSpPr/>
          <p:nvPr/>
        </p:nvSpPr>
        <p:spPr>
          <a:xfrm>
            <a:off x="0" y="0"/>
            <a:ext cx="12191040" cy="981000"/>
          </a:xfrm>
          <a:prstGeom prst="rect">
            <a:avLst/>
          </a:prstGeom>
          <a:solidFill>
            <a:srgbClr val="C0DAD9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>
              <a:lnSpc>
                <a:spcPct val="80000"/>
              </a:lnSpc>
            </a:pPr>
            <a:r>
              <a:rPr lang="fr-FR" sz="1800" b="1" strike="noStrike" cap="all" spc="92">
                <a:solidFill>
                  <a:srgbClr val="0D0D0D"/>
                </a:solidFill>
                <a:latin typeface="Tahoma"/>
                <a:ea typeface="Tahoma"/>
              </a:rPr>
              <a:t>Activité:</a:t>
            </a:r>
            <a:r>
              <a:rPr lang="fr-FR" sz="1800" b="0" strike="noStrike" cap="all" spc="92">
                <a:solidFill>
                  <a:srgbClr val="0D0D0D"/>
                </a:solidFill>
                <a:latin typeface="Tahoma"/>
                <a:ea typeface="Tahoma"/>
              </a:rPr>
              <a:t> </a:t>
            </a:r>
            <a:r>
              <a:rPr lang="fr-FR" sz="1800" b="1" i="1" strike="noStrike" spc="92">
                <a:solidFill>
                  <a:srgbClr val="0D0D0D"/>
                </a:solidFill>
                <a:latin typeface="Tahoma"/>
                <a:ea typeface="Tahoma"/>
              </a:rPr>
              <a:t>il s’agit d’un tableau de Clara Peeters. Qu</a:t>
            </a:r>
            <a:r>
              <a:rPr lang="el-GR" sz="1800" b="1" i="1" strike="noStrike" spc="92">
                <a:solidFill>
                  <a:srgbClr val="0D0D0D"/>
                </a:solidFill>
                <a:latin typeface="Tahoma"/>
                <a:ea typeface="Tahoma"/>
              </a:rPr>
              <a:t> </a:t>
            </a:r>
            <a:r>
              <a:rPr lang="fr-FR" sz="1800" b="1" i="1" strike="noStrike" spc="92">
                <a:solidFill>
                  <a:srgbClr val="0D0D0D"/>
                </a:solidFill>
                <a:latin typeface="Tahoma"/>
                <a:ea typeface="Tahoma"/>
              </a:rPr>
              <a:t>’il y a  sur la table  et  qu’il n’y a pas</a:t>
            </a:r>
            <a:endParaRPr lang="el-GR" sz="1800" b="0" strike="noStrike" spc="-1">
              <a:latin typeface="Arial"/>
            </a:endParaRPr>
          </a:p>
        </p:txBody>
      </p:sp>
      <p:pic>
        <p:nvPicPr>
          <p:cNvPr id="132" name="Θέση περιεχομένου 3"/>
          <p:cNvPicPr/>
          <p:nvPr/>
        </p:nvPicPr>
        <p:blipFill>
          <a:blip r:embed="rId2"/>
          <a:stretch/>
        </p:blipFill>
        <p:spPr>
          <a:xfrm>
            <a:off x="0" y="982080"/>
            <a:ext cx="12191040" cy="595620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Εικόνα 1"/>
          <p:cNvPicPr/>
          <p:nvPr/>
        </p:nvPicPr>
        <p:blipFill>
          <a:blip r:embed="rId2"/>
          <a:stretch/>
        </p:blipFill>
        <p:spPr>
          <a:xfrm>
            <a:off x="0" y="0"/>
            <a:ext cx="14866560" cy="685692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52</TotalTime>
  <Words>55</Words>
  <Application>LibreOffice/7.0.4.2$Windows_X86_64 LibreOffice_project/dcf040e67528d9187c66b2379df5ea4407429775</Application>
  <PresentationFormat>Προσαρμογή</PresentationFormat>
  <Paragraphs>23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3</vt:i4>
      </vt:variant>
      <vt:variant>
        <vt:lpstr>Τίτλοι διαφανειών</vt:lpstr>
      </vt:variant>
      <vt:variant>
        <vt:i4>5</vt:i4>
      </vt:variant>
    </vt:vector>
  </HeadingPairs>
  <TitlesOfParts>
    <vt:vector size="8" baseType="lpstr">
      <vt:lpstr>Office Theme</vt:lpstr>
      <vt:lpstr>Office Theme</vt:lpstr>
      <vt:lpstr>Office Theme</vt:lpstr>
      <vt:lpstr>Διαφάνεια 1</vt:lpstr>
      <vt:lpstr>Διαφάνεια 2</vt:lpstr>
      <vt:lpstr>Διαφάνεια 3</vt:lpstr>
      <vt:lpstr>Διαφάνεια 4</vt:lpstr>
      <vt:lpstr>Διαφάνεια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aliments</dc:title>
  <dc:subject/>
  <dc:creator>e-mashine</dc:creator>
  <dc:description/>
  <cp:lastModifiedBy>Μαρια</cp:lastModifiedBy>
  <cp:revision>9</cp:revision>
  <dcterms:created xsi:type="dcterms:W3CDTF">2021-10-06T17:30:45Z</dcterms:created>
  <dcterms:modified xsi:type="dcterms:W3CDTF">2024-10-08T16:01:39Z</dcterms:modified>
  <dc:language>el-GR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Ευρεία οθόνη</vt:lpwstr>
  </property>
  <property fmtid="{D5CDD505-2E9C-101B-9397-08002B2CF9AE}" pid="3" name="Slides">
    <vt:i4>6</vt:i4>
  </property>
</Properties>
</file>