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A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102E-0020-4F96-B968-71D0DB9C2292}" type="datetimeFigureOut">
              <a:rPr lang="el-GR" smtClean="0"/>
              <a:pPr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EC50-8F13-4CD4-B948-AD816ED242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CUAsT_mI5TY&amp;ab_channel=tialela9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podcastfrancaisfacile.com/podcast/oui_non_s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1330573/french/dans-ma-chambr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s://wordwall.net/resource/9975785/french/dans-ma-chambre-il-y-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MA CHAMBRE</a:t>
            </a:r>
            <a:br>
              <a:rPr lang="fr-FR" dirty="0" smtClean="0"/>
            </a:br>
            <a:r>
              <a:rPr lang="fr-FR" sz="1200" dirty="0" smtClean="0">
                <a:hlinkClick r:id="rId2"/>
              </a:rPr>
              <a:t>https://www.youtube.com/watch?v=CUAsT_mI5TY&amp;ab_channel=tialela99</a:t>
            </a:r>
            <a:r>
              <a:rPr lang="fr-FR" sz="1200" dirty="0" smtClean="0"/>
              <a:t/>
            </a:r>
            <a:br>
              <a:rPr lang="fr-FR" sz="1200" dirty="0" smtClean="0"/>
            </a:br>
            <a:endParaRPr lang="el-GR" sz="1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6692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ImageQuiz: Ma chamb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9144000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2"/>
          </a:solidFill>
        </p:spPr>
        <p:txBody>
          <a:bodyPr/>
          <a:lstStyle/>
          <a:p>
            <a:r>
              <a:rPr lang="fr-FR" dirty="0" smtClean="0"/>
              <a:t>VOCABULAIRE</a:t>
            </a:r>
            <a:endParaRPr lang="el-GR" dirty="0"/>
          </a:p>
        </p:txBody>
      </p:sp>
      <p:pic>
        <p:nvPicPr>
          <p:cNvPr id="4" name="Picture 2" descr="Αποτέλεσμα εικόνας για Description d'une chamb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9001156" cy="55721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 prépositions et les adverbes de lieu – le FLE en un 'clic'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Activité 1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Consigne: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Lisez le texte et répondez aux questions</a:t>
            </a:r>
            <a:endParaRPr lang="el-G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el-GR" dirty="0"/>
          </a:p>
          <a:p>
            <a:pPr>
              <a:buNone/>
            </a:pPr>
            <a:r>
              <a:rPr lang="fr-FR" b="1" dirty="0"/>
              <a:t> </a:t>
            </a:r>
            <a:endParaRPr lang="el-GR" dirty="0"/>
          </a:p>
          <a:p>
            <a:pPr>
              <a:buNone/>
            </a:pPr>
            <a:r>
              <a:rPr lang="fr-FR" b="1" dirty="0"/>
              <a:t>Greg : </a:t>
            </a:r>
            <a:r>
              <a:rPr lang="fr-FR" dirty="0"/>
              <a:t>Alors voici ta chambre.</a:t>
            </a:r>
            <a:endParaRPr lang="el-GR" dirty="0"/>
          </a:p>
          <a:p>
            <a:pPr>
              <a:buNone/>
            </a:pPr>
            <a:r>
              <a:rPr lang="fr-FR" b="1" dirty="0"/>
              <a:t>Nao : </a:t>
            </a:r>
            <a:r>
              <a:rPr lang="fr-FR" dirty="0"/>
              <a:t>Elle est grande !</a:t>
            </a:r>
            <a:endParaRPr lang="el-GR" dirty="0"/>
          </a:p>
          <a:p>
            <a:pPr>
              <a:buNone/>
            </a:pPr>
            <a:r>
              <a:rPr lang="fr-FR" b="1" dirty="0"/>
              <a:t>Greg : </a:t>
            </a:r>
            <a:r>
              <a:rPr lang="fr-FR" dirty="0"/>
              <a:t>Oui, elle fait 20 mètres carrés. Il y a un grand lit pour bien dormir.</a:t>
            </a:r>
            <a:endParaRPr lang="el-GR" dirty="0"/>
          </a:p>
          <a:p>
            <a:pPr>
              <a:buNone/>
            </a:pPr>
            <a:r>
              <a:rPr lang="fr-FR" b="1" dirty="0"/>
              <a:t>Nao : </a:t>
            </a:r>
            <a:r>
              <a:rPr lang="fr-FR" dirty="0"/>
              <a:t>Un beau bureau !</a:t>
            </a:r>
            <a:endParaRPr lang="el-GR" dirty="0"/>
          </a:p>
          <a:p>
            <a:pPr>
              <a:buNone/>
            </a:pPr>
            <a:r>
              <a:rPr lang="fr-FR" b="1" dirty="0"/>
              <a:t>Greg : </a:t>
            </a:r>
            <a:r>
              <a:rPr lang="fr-FR" dirty="0"/>
              <a:t>Oui, un bureau pour étudier… et des tiroirs pour ranger tes cahiers.</a:t>
            </a:r>
            <a:endParaRPr lang="el-GR" dirty="0"/>
          </a:p>
          <a:p>
            <a:pPr>
              <a:buNone/>
            </a:pPr>
            <a:r>
              <a:rPr lang="fr-FR" b="1" dirty="0"/>
              <a:t>Nao : </a:t>
            </a:r>
            <a:r>
              <a:rPr lang="fr-FR" dirty="0"/>
              <a:t>Il n’y a pas d’armoire ?</a:t>
            </a:r>
            <a:endParaRPr lang="el-GR" dirty="0"/>
          </a:p>
          <a:p>
            <a:pPr>
              <a:buNone/>
            </a:pPr>
            <a:r>
              <a:rPr lang="fr-FR" b="1" dirty="0"/>
              <a:t>Greg : </a:t>
            </a:r>
            <a:r>
              <a:rPr lang="fr-FR" b="1" u="sng" dirty="0">
                <a:hlinkClick r:id="rId2"/>
              </a:rPr>
              <a:t>Si</a:t>
            </a:r>
            <a:r>
              <a:rPr lang="fr-FR" b="1" dirty="0"/>
              <a:t>,</a:t>
            </a:r>
            <a:r>
              <a:rPr lang="fr-FR" dirty="0"/>
              <a:t> elle est derrière toi. Une grande armoire pour ranger tes affaires.</a:t>
            </a:r>
            <a:endParaRPr lang="el-GR" dirty="0"/>
          </a:p>
          <a:p>
            <a:pPr>
              <a:buNone/>
            </a:pPr>
            <a:r>
              <a:rPr lang="fr-FR" b="1" dirty="0"/>
              <a:t>Nao : </a:t>
            </a:r>
            <a:r>
              <a:rPr lang="fr-FR" dirty="0"/>
              <a:t>Il y a aussi une table basse.</a:t>
            </a:r>
            <a:endParaRPr lang="el-GR" dirty="0"/>
          </a:p>
          <a:p>
            <a:pPr>
              <a:buNone/>
            </a:pPr>
            <a:r>
              <a:rPr lang="fr-FR" b="1" dirty="0"/>
              <a:t>Greg : </a:t>
            </a:r>
            <a:r>
              <a:rPr lang="fr-FR" dirty="0"/>
              <a:t>Et un fauteuil.</a:t>
            </a:r>
            <a:endParaRPr lang="el-GR" dirty="0"/>
          </a:p>
          <a:p>
            <a:pPr>
              <a:buNone/>
            </a:pPr>
            <a:r>
              <a:rPr lang="fr-FR" b="1" dirty="0"/>
              <a:t>Nao : </a:t>
            </a:r>
            <a:r>
              <a:rPr lang="fr-FR" dirty="0"/>
              <a:t>Super !</a:t>
            </a:r>
            <a:endParaRPr lang="el-GR" dirty="0"/>
          </a:p>
          <a:p>
            <a:pPr>
              <a:buNone/>
            </a:pPr>
            <a:r>
              <a:rPr lang="fr-FR" b="1" dirty="0"/>
              <a:t>Greg : </a:t>
            </a:r>
            <a:r>
              <a:rPr lang="fr-FR" dirty="0"/>
              <a:t>Il y a un réveil sur la table de chevet. Et il y a aussi des étagères à côté de la fenêtre pour ranger tes livres.</a:t>
            </a:r>
            <a:endParaRPr lang="el-GR" dirty="0"/>
          </a:p>
          <a:p>
            <a:pPr>
              <a:buNone/>
            </a:pPr>
            <a:r>
              <a:rPr lang="fr-FR" b="1" dirty="0"/>
              <a:t>Nao : </a:t>
            </a:r>
            <a:r>
              <a:rPr lang="fr-FR" dirty="0"/>
              <a:t>C’est fantastique ! Merci beaucoup.</a:t>
            </a:r>
            <a:endParaRPr lang="el-GR" dirty="0"/>
          </a:p>
          <a:p>
            <a:pPr>
              <a:buNone/>
            </a:pPr>
            <a:r>
              <a:rPr lang="fr-FR" b="1" dirty="0"/>
              <a:t> </a:t>
            </a:r>
            <a:endParaRPr lang="el-GR" dirty="0"/>
          </a:p>
          <a:p>
            <a:pPr>
              <a:buNone/>
            </a:pPr>
            <a:r>
              <a:rPr lang="fr-FR" b="1" dirty="0"/>
              <a:t>Questions</a:t>
            </a:r>
            <a:endParaRPr lang="el-GR" dirty="0"/>
          </a:p>
          <a:p>
            <a:pPr lvl="0">
              <a:buNone/>
            </a:pPr>
            <a:r>
              <a:rPr lang="fr-FR" dirty="0"/>
              <a:t>Il y a combien de meubles dans la chambre ?</a:t>
            </a:r>
            <a:endParaRPr lang="el-GR" dirty="0"/>
          </a:p>
          <a:p>
            <a:pPr lvl="0">
              <a:buNone/>
            </a:pPr>
            <a:r>
              <a:rPr lang="fr-FR" dirty="0"/>
              <a:t>Quelle est la taille de la chambre ?</a:t>
            </a:r>
            <a:endParaRPr lang="el-GR" dirty="0"/>
          </a:p>
          <a:p>
            <a:pPr lvl="0">
              <a:buNone/>
            </a:pPr>
            <a:r>
              <a:rPr lang="en-US" dirty="0" smtClean="0"/>
              <a:t>Et l</a:t>
            </a:r>
            <a:r>
              <a:rPr lang="en-US" dirty="0" smtClean="0"/>
              <a:t>’ armoire </a:t>
            </a:r>
            <a:r>
              <a:rPr lang="en-US" dirty="0" err="1" smtClean="0"/>
              <a:t>où</a:t>
            </a:r>
            <a:r>
              <a:rPr lang="en-US" dirty="0" smtClean="0"/>
              <a:t> se </a:t>
            </a:r>
            <a:r>
              <a:rPr lang="en-US" dirty="0" err="1" smtClean="0"/>
              <a:t>trouve</a:t>
            </a:r>
            <a:r>
              <a:rPr lang="en-US" dirty="0" smtClean="0"/>
              <a:t> –t -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/>
              <a:t>?</a:t>
            </a:r>
            <a:endParaRPr lang="el-GR" dirty="0"/>
          </a:p>
          <a:p>
            <a:pPr lvl="0">
              <a:buNone/>
            </a:pPr>
            <a:r>
              <a:rPr lang="fr-FR" dirty="0"/>
              <a:t>La grande armoire, c’est pour faire quoi ?</a:t>
            </a:r>
            <a:endParaRPr lang="el-GR" dirty="0"/>
          </a:p>
          <a:p>
            <a:pPr>
              <a:buNone/>
            </a:pPr>
            <a:r>
              <a:rPr lang="fr-FR" dirty="0"/>
              <a:t> </a:t>
            </a:r>
            <a:endParaRPr lang="el-GR" dirty="0"/>
          </a:p>
          <a:p>
            <a:pPr>
              <a:buNone/>
            </a:pPr>
            <a:r>
              <a:rPr lang="fr-FR" dirty="0"/>
              <a:t> </a:t>
            </a: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fr-FR" dirty="0"/>
              <a:t> </a:t>
            </a:r>
            <a:endParaRPr lang="el-GR" dirty="0"/>
          </a:p>
          <a:p>
            <a:endParaRPr lang="el-GR" dirty="0"/>
          </a:p>
        </p:txBody>
      </p:sp>
      <p:pic>
        <p:nvPicPr>
          <p:cNvPr id="4" name="3 - Εικόνα" descr="https://o.quizlet.com/i/GdKFsKhBLkrlnulelTJi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2590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Activité</a:t>
            </a:r>
            <a:r>
              <a:rPr lang="el-G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CA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fr-CA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C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Consigne: Utilisez les numéros et dites ce qu</a:t>
            </a:r>
            <a:r>
              <a:rPr lang="fr-C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 il y a</a:t>
            </a:r>
            <a:r>
              <a:rPr lang="fr-C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C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dans </a:t>
            </a:r>
            <a:r>
              <a:rPr lang="fr-C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cette </a:t>
            </a:r>
            <a:r>
              <a:rPr lang="fr-C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chambre?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fr-F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Dans ma Chamb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8858280" cy="54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200" b="1" dirty="0" smtClean="0"/>
              <a:t>Activité </a:t>
            </a:r>
            <a:r>
              <a:rPr lang="fr-FR" sz="2200" b="1" dirty="0" smtClean="0"/>
              <a:t>3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Consigne: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Décrivez la chambre de Van Gogh (utiliser les prépositions de lieu : dans, sur, au-dessus</a:t>
            </a:r>
            <a:r>
              <a:rPr 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........... </a:t>
            </a:r>
            <a:r>
              <a:rPr lang="fr-FR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fr-F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Activité 4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Consigne</a:t>
            </a:r>
            <a:r>
              <a:rPr lang="fr-F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l-G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é</a:t>
            </a:r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pondez aux questions suivantes</a:t>
            </a:r>
            <a:endParaRPr lang="el-GR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Qu’est- ce qu’il y a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dans l’ armoire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Qu’est-ce qu’il y a sur le mur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Est-ce qu’ il y a une nounou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Où est la lampe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Où se trouve la table de nuit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Qu’ est-qu’ il y a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 le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Où est le tapis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8. Qu’ est-ce qu’ il y a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à gauche du lit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 Où se trouve la fenêtre 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10. Où </a:t>
            </a:r>
            <a:r>
              <a:rPr lang="fr-F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 le rideau?</a:t>
            </a:r>
            <a:endParaRPr lang="el-G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ImageQuiz: Ma chamb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90" y="1142984"/>
            <a:ext cx="451961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ttps://i.pinimg.com/564x/95/9f/9b/959f9b45b43a4283cdf0bb88341124f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0360"/>
            <a:ext cx="9144000" cy="715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Des liens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sz="16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https://wordwall.net/resource/11330573/french/dans-ma-chambre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 chambre</a:t>
            </a:r>
            <a:endParaRPr lang="el-G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16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https://wordwall.net/resource/9975785/french/dans-ma-chambre-il-y-a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 chambre</a:t>
            </a:r>
            <a:endParaRPr lang="el-G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43240" y="3571876"/>
          <a:ext cx="3028950" cy="514350"/>
        </p:xfrm>
        <a:graphic>
          <a:graphicData uri="http://schemas.openxmlformats.org/presentationml/2006/ole">
            <p:oleObj spid="_x0000_s1026" name="Αντικείμενο κελύφους συσκευασίας" showAsIcon="1" r:id="rId5" imgW="3029040" imgH="514080" progId="Package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</Words>
  <Application>Microsoft Office PowerPoint</Application>
  <PresentationFormat>Προβολή στην οθόνη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Θέμα του Office</vt:lpstr>
      <vt:lpstr>Πακέτο</vt:lpstr>
      <vt:lpstr>MA CHAMBRE https://www.youtube.com/watch?v=CUAsT_mI5TY&amp;ab_channel=tialela99 </vt:lpstr>
      <vt:lpstr>VOCABULAIRE</vt:lpstr>
      <vt:lpstr>Διαφάνεια 3</vt:lpstr>
      <vt:lpstr>Activité 1 Consigne: Lisez le texte et répondez aux questions</vt:lpstr>
      <vt:lpstr>Activité 2   Consigne: Utilisez les numéros et dites ce qu’ il y a dans cette chambre?  </vt:lpstr>
      <vt:lpstr> Activité 3 Consigne:  Décrivez la chambre de Van Gogh (utiliser les prépositions de lieu : dans, sur, au-dessus........... etc) </vt:lpstr>
      <vt:lpstr>Activité 4 Consigne: Répondez aux questions suivantes</vt:lpstr>
      <vt:lpstr>Διαφάνεια 8</vt:lpstr>
      <vt:lpstr>Des liens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CHAMBRE https://www.youtube.com/watch?v=CUAsT_mI5TY&amp;ab_channel=tialela99</dc:title>
  <dc:creator>Μαρια</dc:creator>
  <cp:lastModifiedBy>Μαρια</cp:lastModifiedBy>
  <cp:revision>6</cp:revision>
  <dcterms:created xsi:type="dcterms:W3CDTF">2024-11-06T16:50:35Z</dcterms:created>
  <dcterms:modified xsi:type="dcterms:W3CDTF">2024-11-11T17:43:02Z</dcterms:modified>
</cp:coreProperties>
</file>