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1867-CF37-42F9-AFFC-DF7F5997CF99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DB38-C6CE-460B-900E-8E63E2047EE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aisfacile.com/exercices/exercice-francais-2/exercice-francais-93300.php" TargetMode="External"/><Relationship Id="rId2" Type="http://schemas.openxmlformats.org/officeDocument/2006/relationships/hyperlink" Target="https://apprendre.tv5monde.com/fr/aides/vocabulaire-table-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METTRE </a:t>
            </a:r>
            <a:r>
              <a:rPr lang="fr-FR" dirty="0" smtClean="0"/>
              <a:t>LA TABLE</a:t>
            </a:r>
            <a:r>
              <a:rPr lang="el-GR" dirty="0" smtClean="0"/>
              <a:t>/</a:t>
            </a:r>
            <a:r>
              <a:rPr lang="fr-FR" dirty="0" smtClean="0"/>
              <a:t>CUISINER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fr-FR" smtClean="0"/>
              <a:t>vocabulaire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9144000" cy="321468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Πρότυπο </a:t>
            </a:r>
            <a:r>
              <a:rPr lang="el-GR" dirty="0" smtClean="0">
                <a:solidFill>
                  <a:schemeClr val="tx1"/>
                </a:solidFill>
              </a:rPr>
              <a:t>Βαρβάκειο Γυμνάσιο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Entraînez -vous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1400" u="sng" dirty="0">
                <a:hlinkClick r:id="rId2"/>
              </a:rPr>
              <a:t>https://apprendre.tv5monde.com/fr/aides/vocabulaire-table-0</a:t>
            </a:r>
            <a:endParaRPr lang="el-GR" sz="1400" dirty="0"/>
          </a:p>
          <a:p>
            <a:r>
              <a:rPr lang="fr-FR" sz="1400" u="sng" dirty="0">
                <a:hlinkClick r:id="rId3"/>
              </a:rPr>
              <a:t>https://</a:t>
            </a:r>
            <a:r>
              <a:rPr lang="fr-FR" sz="1400" u="sng" dirty="0" smtClean="0">
                <a:hlinkClick r:id="rId3"/>
              </a:rPr>
              <a:t>www.francaisfacile.com/exercices/exercice-francais-2/exercice-francais-93300.php</a:t>
            </a:r>
            <a:endParaRPr lang="el-GR" sz="1400" u="sng" dirty="0">
              <a:hlinkClick r:id="rId3"/>
            </a:endParaRPr>
          </a:p>
          <a:p>
            <a:r>
              <a:rPr lang="en-US" sz="1400" u="sng" dirty="0" smtClean="0">
                <a:hlinkClick r:id="rId3"/>
              </a:rPr>
              <a:t>https://www.youtube.com/watch?v=xwsVhUo5z8I&amp;ab_channel=RobinIsabelle</a:t>
            </a:r>
            <a:endParaRPr lang="el-GR" sz="1400" u="sng" dirty="0" smtClean="0">
              <a:hlinkClick r:id="rId3"/>
            </a:endParaRPr>
          </a:p>
          <a:p>
            <a:endParaRPr lang="el-GR" sz="1400" u="sng" dirty="0">
              <a:hlinkClick r:id="rId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Μαρια\Desktop\b98e7e1a5db5fec0bfc78fbfd67d39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422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.pinimg.com/enabled_lo/564x/14/6f/28/146f288d882e6297d3c36c4927d6acf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i.pinimg.com/564x/1a/f2/3a/1af23a5fd9b5dc25a4601af5dfcba9c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Nourriture - Les tables royal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2953"/>
            <a:ext cx="9144000" cy="716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Προβολή στην οθόνη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METTRE LA TABLE/CUISINER vocabulaire</vt:lpstr>
      <vt:lpstr>Entraînez -vous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METTRE LA TABLE</dc:title>
  <dc:creator>Μαρια</dc:creator>
  <cp:lastModifiedBy>Μαρια</cp:lastModifiedBy>
  <cp:revision>4</cp:revision>
  <dcterms:created xsi:type="dcterms:W3CDTF">2024-10-14T16:17:45Z</dcterms:created>
  <dcterms:modified xsi:type="dcterms:W3CDTF">2024-10-15T14:21:45Z</dcterms:modified>
</cp:coreProperties>
</file>