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6" autoAdjust="0"/>
    <p:restoredTop sz="94660"/>
  </p:normalViewPr>
  <p:slideViewPr>
    <p:cSldViewPr>
      <p:cViewPr varScale="1">
        <p:scale>
          <a:sx n="51" d="100"/>
          <a:sy n="51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BD00-1C4B-4308-B479-6EFB92374BBF}" type="datetimeFigureOut">
              <a:rPr lang="el-GR" smtClean="0"/>
              <a:pPr/>
              <a:t>1/11/2024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7BCD3-CFAF-4F9A-8486-E81759F9AC3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QNBfE85n2s&amp;ab_channel=IUTdeRoanne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6AD43-7E7A-462E-8D1F-EBDFEB67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076764" cy="171046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Pourquoi la rhétorique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102414-08BB-4EB6-B975-CB1627794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10467"/>
            <a:ext cx="9076765" cy="514753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 </a:t>
            </a:r>
            <a:r>
              <a:rPr lang="fr-FR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biais de la rhétorique on peut  donner une forme  à nos idées, on peut partager  des émotions, pour que la langue soit un outil et non pas un obstacle. </a:t>
            </a:r>
          </a:p>
          <a:p>
            <a:r>
              <a:rPr lang="fr-FR" altLang="el-GR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rhétorique c'est un processus d'approche et de culture. Il offre un modèle de création de relations humaines, qui peut nous aider à vivre un peu mieux ensemble. </a:t>
            </a:r>
          </a:p>
          <a:p>
            <a:pPr marL="0" indent="0">
              <a:buNone/>
            </a:pPr>
            <a:r>
              <a:rPr lang="fr-FR" altLang="el-GR" sz="2000" b="1" i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Laurent </a:t>
            </a:r>
            <a:r>
              <a:rPr lang="fr-FR" altLang="el-GR" sz="2000" b="1" i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Pernaut</a:t>
            </a:r>
            <a:endParaRPr lang="fr-FR" altLang="el-GR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altLang="el-GR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l-GR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Μαρία Βλάχου Πρότυπο Βαρβάκειο Λύκειο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136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Démarche pédagogique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Μαρία Βλάχου Πρότυπο Βαρβάκειο Λύκειο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691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Questions</a:t>
            </a:r>
            <a:endParaRPr lang="el-GR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69572"/>
            <a:ext cx="9144000" cy="538842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el-GR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« Quels sont, selon vous, les métiers où l’on a besoin d’argumenter ? » /Donnez des exemples</a:t>
            </a:r>
            <a:endParaRPr lang="el-GR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fr-F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Les élèves vont compléter la liste</a:t>
            </a:r>
          </a:p>
          <a:p>
            <a:pPr>
              <a:buNone/>
            </a:pPr>
            <a:r>
              <a:rPr lang="fr-F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les hommes politiques…;</a:t>
            </a:r>
          </a:p>
          <a:p>
            <a:pPr>
              <a:buNone/>
            </a:pPr>
            <a:r>
              <a:rPr lang="fr-FR" sz="16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fr-FR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convaincre/persuader : définition </a:t>
            </a:r>
          </a:p>
          <a:p>
            <a:pPr fontAlgn="base"/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Convaincre</a:t>
            </a:r>
            <a:endParaRPr lang="fr-F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Les arguments convaincants s’appuient sur </a:t>
            </a:r>
            <a:r>
              <a:rPr lang="fr-FR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raison 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l’auditoire. Les arguments sont alors objectifs. </a:t>
            </a:r>
          </a:p>
          <a:p>
            <a:pPr fontAlgn="base">
              <a:buNone/>
            </a:pP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Exemples:</a:t>
            </a:r>
          </a:p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faire appel des chiffres, des statistiques</a:t>
            </a:r>
          </a:p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donner des informations vérifiées et vérifiables : citer ses sources</a:t>
            </a:r>
          </a:p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s’appuyer sur un raisonnement logique : s’appuyer sur une théorie, donner un exemple, démontrer la théorie</a:t>
            </a:r>
          </a:p>
          <a:p>
            <a:pPr fontAlgn="base">
              <a:buNone/>
            </a:pP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Ces arguments s’adressent </a:t>
            </a:r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au cerveau de l’auditoire.</a:t>
            </a:r>
          </a:p>
          <a:p>
            <a:pPr fontAlgn="base">
              <a:buNone/>
            </a:pP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 discours uniquement convaincant serait par exemple celui d’un scientifique s’adressant à des experts de son sujet.</a:t>
            </a:r>
          </a:p>
          <a:p>
            <a:pPr>
              <a:buNone/>
            </a:pPr>
            <a:endParaRPr lang="el-GR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Μαρία Βλάχου Πρότυπο Βαρβάκειο Λύκειο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1034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>
                <a:solidFill>
                  <a:srgbClr val="FF0000"/>
                </a:solidFill>
              </a:rPr>
              <a:t>Persuader 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132114"/>
            <a:ext cx="9144000" cy="572588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Les arguments s’appuient sur</a:t>
            </a:r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les sentiments 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l’auditoire. Les arguments sont alors subjectifs. </a:t>
            </a:r>
          </a:p>
          <a:p>
            <a:pPr fontAlgn="base">
              <a:buNone/>
            </a:pPr>
            <a:r>
              <a:rPr lang="fr-FR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Exemples:</a:t>
            </a:r>
          </a:p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utiliser l’humour</a:t>
            </a:r>
          </a:p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raconter des histoires personnelles pour susciter la tristesse, l’empathie de l’auditoire</a:t>
            </a:r>
          </a:p>
          <a:p>
            <a:pPr fontAlgn="base"/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s’appuyer sur la forme : ton varié, regard adressé au public</a:t>
            </a:r>
          </a:p>
          <a:p>
            <a:pPr fontAlgn="base">
              <a:buNone/>
            </a:pP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Ces arguments s’adressent au cœur de l’auditoire.</a:t>
            </a:r>
          </a:p>
          <a:p>
            <a:pPr fontAlgn="base">
              <a:buNone/>
            </a:pPr>
            <a:r>
              <a:rPr lang="el-G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 spectacle d’un humoriste est un bon exemple d’un discours qui a uniquement recours à la persuasion.</a:t>
            </a:r>
          </a:p>
          <a:p>
            <a:pPr fontAlgn="base"/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Alors, quelle est la meilleure stratégie ? Convaincre, ou persuader ?</a:t>
            </a:r>
            <a:endParaRPr lang="fr-F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base">
              <a:buNone/>
            </a:pP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fr-FR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 bon discours est celui qui allie persuasion et conviction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Il faut mettre la forme au service du fond. </a:t>
            </a:r>
          </a:p>
          <a:p>
            <a:pPr>
              <a:buNone/>
            </a:pP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Pour frapper les esprits, des formules percutantes avec des émotions vives sont recommandées. Le lexique des émotions (la joie, la peur, la tristesse, la colère, l’étonnement, l’amusement,…) est un levier à maîtriser pour faire valoir son point de vue. Lorsqu’on ressent une émotion, on est ému, troublé, touché… </a:t>
            </a:r>
            <a:endParaRPr lang="el-GR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Μαρία Βλάχου Πρότυπο Βαρβάκειο Λύκειο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8425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Activité 2 </a:t>
            </a:r>
            <a:r>
              <a:rPr lang="fr-FR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Pour bien parler en public (ou en classe, ), il faut :</a:t>
            </a:r>
            <a:br>
              <a:rPr lang="fr-FR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r-FR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Travaillez par paires. Mettez-vous d’accord sur les affirmations suivantes et soulignez les réponses correctes selon vous. Comparez vos réponses en forum et essayez de vous justifier</a:t>
            </a:r>
            <a:r>
              <a:rPr lang="fr-FR" sz="2000" dirty="0" smtClean="0"/>
              <a:t>. </a:t>
            </a:r>
            <a:endParaRPr lang="el-GR" sz="2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265275"/>
            <a:ext cx="9144000" cy="5592726"/>
          </a:xfrm>
        </p:spPr>
        <p:txBody>
          <a:bodyPr/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-1" y="1632858"/>
          <a:ext cx="9144000" cy="5225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5372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parler lentement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faire beaucoup de pauses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  <a:tr h="794025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utiliser des arguments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respirer </a:t>
                      </a:r>
                    </a:p>
                    <a:p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  <a:tr h="794025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être relaxé(e)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-avoir des notes </a:t>
                      </a:r>
                    </a:p>
                    <a:p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  <a:tr h="1028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utiliser du vocabulaire très sophistiqué </a:t>
                      </a:r>
                    </a:p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faire des blagues tout le temps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bien savoir quoi dire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  <a:tr h="45372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regarder ses pieds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 connaître le sujet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  <a:tr h="45372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 ne pas faire de gestes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rire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  <a:tr h="45372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faire beaucoup de gestes 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regarder les gens qui écoutent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  <a:tr h="794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parler fortement  </a:t>
                      </a:r>
                    </a:p>
                    <a:p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faire des exercices devant le miroir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fr-F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citer des philosophes ou des écrivains </a:t>
                      </a:r>
                      <a:endParaRPr lang="el-GR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Μαρία Βλάχου Πρότυπο Βαρβάκειο Λύκειο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endParaRPr lang="fr-FR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prise de parole en public (posture, gestuelle, gestion de l’ espace ) vidéo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>
            <a:off x="1459318" y="3009015"/>
            <a:ext cx="61004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  <a:hlinkClick r:id="rId3"/>
              </a:rPr>
              <a:t>https://www.youtube.com/watch?v=ZQNBfE85n2s&amp;ab_channel=IUTdeRoanne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1857356" y="2571744"/>
          <a:ext cx="4007644" cy="514350"/>
        </p:xfrm>
        <a:graphic>
          <a:graphicData uri="http://schemas.openxmlformats.org/presentationml/2006/ole">
            <p:oleObj spid="_x0000_s1026" name="Αντικείμενο κελύφους συσκευασίας" showAsIcon="1" r:id="rId4" imgW="5343480" imgH="514080" progId="Package">
              <p:embed/>
            </p:oleObj>
          </a:graphicData>
        </a:graphic>
      </p:graphicFrame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Μαρία Βλάχου Πρότυπο Βαρβάκειο Λύκειο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</Words>
  <Application>Microsoft Office PowerPoint</Application>
  <PresentationFormat>Προβολή στην οθόνη (4:3)</PresentationFormat>
  <Paragraphs>73</Paragraphs>
  <Slides>7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9" baseType="lpstr">
      <vt:lpstr>Θέμα του Office</vt:lpstr>
      <vt:lpstr>Αντικείμενο κελύφους συσκευασίας</vt:lpstr>
      <vt:lpstr>Διαφάνεια 1</vt:lpstr>
      <vt:lpstr>Pourquoi la rhétorique</vt:lpstr>
      <vt:lpstr>Démarche pédagogique</vt:lpstr>
      <vt:lpstr>Questions</vt:lpstr>
      <vt:lpstr> Persuader  </vt:lpstr>
      <vt:lpstr>Activité 2  Pour bien parler en public (ou en classe, ), il faut :  Travaillez par paires. Mettez-vous d’accord sur les affirmations suivantes et soulignez les réponses correctes selon vous. Comparez vos réponses en forum et essayez de vous justifier. </vt:lpstr>
      <vt:lpstr>Διαφάνεια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Μαρια</dc:creator>
  <cp:lastModifiedBy>Μαρια</cp:lastModifiedBy>
  <cp:revision>3</cp:revision>
  <dcterms:created xsi:type="dcterms:W3CDTF">2024-11-01T06:04:25Z</dcterms:created>
  <dcterms:modified xsi:type="dcterms:W3CDTF">2024-11-01T06:09:11Z</dcterms:modified>
</cp:coreProperties>
</file>