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8C8E6-361B-4131-A3F8-9118D32B9F27}" type="datetimeFigureOut">
              <a:rPr lang="el-GR" smtClean="0"/>
              <a:t>28/11/2024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1006E-0696-4F26-933C-E68D6081B47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8045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L’introduction</a:t>
            </a:r>
            <a:endParaRPr lang="el-GR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40972"/>
            <a:ext cx="9144000" cy="561702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fr-FR" dirty="0" smtClean="0"/>
          </a:p>
          <a:p>
            <a:r>
              <a:rPr lang="fr-F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Elle annonce le thème, le sujet traité, apporte un point de vue, énonce les différents éléments qui nécessitent un développement.</a:t>
            </a:r>
            <a:endParaRPr lang="el-GR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Μαρία Βλάχου Πρότυπο Βαρβάκειο Λύκειο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1514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 corps du discours: Les arguments</a:t>
            </a:r>
            <a:endParaRPr lang="el-GR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338944"/>
            <a:ext cx="9144000" cy="551905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arguments doivent s’enchaîner de manière logique pour persuader l’autre du bien-fondé de sa position personnelle. Ils doivent aussi constituer un ensemble homogène, l’un amenant à l’autre. Les arguments peuvent être placés dans un ordre croissant, décroissant ou nestorien (</a:t>
            </a:r>
            <a:r>
              <a:rPr lang="fr-FR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l’ensemble débute et se termine par les arguments les moins convaincants , et les plus solides sont situés au centre</a:t>
            </a:r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Chaque argument doit être accompagné d'un exemple précis.</a:t>
            </a:r>
            <a:endParaRPr lang="el-GR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Les arguments demandent des faits et des références clairs et précis. Les faits mentionnent les dates, les situations, les événements. Les références à des études, à des données statistiques, dont les sources sont indiquées, permettent la validité des arguments.</a:t>
            </a:r>
            <a:endParaRPr lang="el-GR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J'énonce clairement la thèse à défendre</a:t>
            </a:r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je n'hésite pas à la reformuler de plusieurs manières. </a:t>
            </a:r>
            <a:r>
              <a:rPr lang="el-GR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</a:t>
            </a:r>
            <a:r>
              <a:rPr lang="el-G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</a:t>
            </a:r>
            <a:r>
              <a:rPr lang="el-G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pose</a:t>
            </a:r>
            <a:r>
              <a:rPr lang="el-G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des</a:t>
            </a:r>
            <a:r>
              <a:rPr lang="el-G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questions</a:t>
            </a:r>
            <a:r>
              <a:rPr lang="el-G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pour</a:t>
            </a:r>
            <a:r>
              <a:rPr lang="el-G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repérer</a:t>
            </a:r>
            <a:r>
              <a:rPr lang="el-G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</a:t>
            </a:r>
            <a:r>
              <a:rPr lang="el-G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limites</a:t>
            </a:r>
            <a:r>
              <a:rPr lang="el-G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cherche des arguments convaincants</a:t>
            </a:r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Je les exprime par écrit et n'hésite pas à barrer les plus faibles ou ceux que je ne réussis pas à illustrer d'exemples.</a:t>
            </a:r>
            <a:endParaRPr lang="el-GR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cherche des exemples</a:t>
            </a:r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pour illustrer chaque argument. Ils doivent être précis (cadre spatio-temporel, portraits de personnages, citations d'un texte, références prises dans le monde réel...).</a:t>
            </a:r>
            <a:endParaRPr lang="el-GR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 </a:t>
            </a:r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exemples</a:t>
            </a:r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: Ce sont </a:t>
            </a:r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illustrations </a:t>
            </a:r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précises qui viennent donner du poids aux arguments.</a:t>
            </a:r>
            <a:b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Exemple</a:t>
            </a:r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: En France, je peux exprimer mon désaccord en votant mais aussi en publiant un article critique ou un dessin satirique... J'exprime ainsi mon opinion librement tant qu'elle n'offense pas les autres.</a:t>
            </a:r>
            <a:endParaRPr lang="el-GR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Μαρία Βλάχου Πρότυπο Βαρβάκειο Λύκειο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8654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L’ articulation des arguments</a:t>
            </a:r>
            <a:endParaRPr lang="el-GR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53886"/>
            <a:ext cx="9144000" cy="570411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lvl="0"/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Pour 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introduire le premier argument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: Tout d'abord - En premier lieu - Pour commencer...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Pour 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ajouter un argument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: Ensuite - Puis - De plus - En outre - Dans un deuxième temps...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Pour 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ajouter un argument contraire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au précédent : Cependant - Néanmoins - Pourtant - En revanche... 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Pour 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introduire un exemple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: Ainsi - En effet - Par exemple...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Pour 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conclure le texte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: Pour conclure - En somme - Finalement...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Μαρία Βλάχου Πρότυπο Βαρβάκειο Λύκειο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9134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 conclusion</a:t>
            </a:r>
            <a:endParaRPr lang="el-GR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56658"/>
            <a:ext cx="9144000" cy="530134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fr-FR" dirty="0" smtClean="0"/>
              <a:t> </a:t>
            </a:r>
            <a:r>
              <a:rPr lang="el-GR" dirty="0" smtClean="0">
                <a:sym typeface="Symbol"/>
              </a:rPr>
              <a:t></a:t>
            </a:r>
            <a:r>
              <a:rPr lang="fr-FR" dirty="0" smtClean="0"/>
              <a:t>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Elle relance l’idée de départ pour l’affirmer de manière définitive ou pour relancer un débat plus large. En ce sens, elle peut conduire à une nouvelle piste de réflexion.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Μαρία Βλάχου Πρότυπο Βαρβάκειο Λύκειο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277</Words>
  <Application>Microsoft Office PowerPoint</Application>
  <PresentationFormat>Προβολή στην οθόνη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L’introduction</vt:lpstr>
      <vt:lpstr>Le corps du discours: Les arguments</vt:lpstr>
      <vt:lpstr>L’ articulation des arguments</vt:lpstr>
      <vt:lpstr>La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L’introduction</dc:title>
  <dc:creator>Μαρια</dc:creator>
  <cp:lastModifiedBy>Μαρια</cp:lastModifiedBy>
  <cp:revision>1</cp:revision>
  <dcterms:created xsi:type="dcterms:W3CDTF">2024-11-28T18:52:18Z</dcterms:created>
  <dcterms:modified xsi:type="dcterms:W3CDTF">2024-11-28T18:55:26Z</dcterms:modified>
</cp:coreProperties>
</file>