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595" r:id="rId5"/>
    <p:sldId id="59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705B6-5E8F-CC4B-8A7E-249B2DFF3204}" v="23" dt="2024-10-18T09:08:20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ELBERGHS Valerie (DGT)" userId="S::valerie.asselberghs@ec.europa.eu::3e80d561-7286-4d5a-ae5f-cd44b0e76a45" providerId="AD" clId="Web-{F92705B6-5E8F-CC4B-8A7E-249B2DFF3204}"/>
    <pc:docChg chg="addSld delSld modSld sldOrd">
      <pc:chgData name="ASSELBERGHS Valerie (DGT)" userId="S::valerie.asselberghs@ec.europa.eu::3e80d561-7286-4d5a-ae5f-cd44b0e76a45" providerId="AD" clId="Web-{F92705B6-5E8F-CC4B-8A7E-249B2DFF3204}" dt="2024-10-18T09:08:20.580" v="21"/>
      <pc:docMkLst>
        <pc:docMk/>
      </pc:docMkLst>
      <pc:sldChg chg="del">
        <pc:chgData name="ASSELBERGHS Valerie (DGT)" userId="S::valerie.asselberghs@ec.europa.eu::3e80d561-7286-4d5a-ae5f-cd44b0e76a45" providerId="AD" clId="Web-{F92705B6-5E8F-CC4B-8A7E-249B2DFF3204}" dt="2024-10-18T09:06:20.247" v="0"/>
        <pc:sldMkLst>
          <pc:docMk/>
          <pc:sldMk cId="1672061007" sldId="518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57.733" v="10"/>
        <pc:sldMkLst>
          <pc:docMk/>
          <pc:sldMk cId="3631832261" sldId="536"/>
        </pc:sldMkLst>
      </pc:sldChg>
      <pc:sldChg chg="add del ord">
        <pc:chgData name="ASSELBERGHS Valerie (DGT)" userId="S::valerie.asselberghs@ec.europa.eu::3e80d561-7286-4d5a-ae5f-cd44b0e76a45" providerId="AD" clId="Web-{F92705B6-5E8F-CC4B-8A7E-249B2DFF3204}" dt="2024-10-18T09:08:20.580" v="21"/>
        <pc:sldMkLst>
          <pc:docMk/>
          <pc:sldMk cId="2122829945" sldId="540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24.982" v="1"/>
        <pc:sldMkLst>
          <pc:docMk/>
          <pc:sldMk cId="3955006653" sldId="541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25.622" v="2"/>
        <pc:sldMkLst>
          <pc:docMk/>
          <pc:sldMk cId="3286327104" sldId="542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27.873" v="4"/>
        <pc:sldMkLst>
          <pc:docMk/>
          <pc:sldMk cId="720143610" sldId="543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27.013" v="3"/>
        <pc:sldMkLst>
          <pc:docMk/>
          <pc:sldMk cId="457552120" sldId="544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48.920" v="8"/>
        <pc:sldMkLst>
          <pc:docMk/>
          <pc:sldMk cId="2282049884" sldId="545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47.608" v="7"/>
        <pc:sldMkLst>
          <pc:docMk/>
          <pc:sldMk cId="2734416430" sldId="548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56.467" v="9"/>
        <pc:sldMkLst>
          <pc:docMk/>
          <pc:sldMk cId="3983717408" sldId="551"/>
        </pc:sldMkLst>
      </pc:sldChg>
      <pc:sldChg chg="del">
        <pc:chgData name="ASSELBERGHS Valerie (DGT)" userId="S::valerie.asselberghs@ec.europa.eu::3e80d561-7286-4d5a-ae5f-cd44b0e76a45" providerId="AD" clId="Web-{F92705B6-5E8F-CC4B-8A7E-249B2DFF3204}" dt="2024-10-18T09:06:35.592" v="5"/>
        <pc:sldMkLst>
          <pc:docMk/>
          <pc:sldMk cId="13492375" sldId="552"/>
        </pc:sldMkLst>
      </pc:sldChg>
      <pc:sldChg chg="addSp delSp modSp">
        <pc:chgData name="ASSELBERGHS Valerie (DGT)" userId="S::valerie.asselberghs@ec.europa.eu::3e80d561-7286-4d5a-ae5f-cd44b0e76a45" providerId="AD" clId="Web-{F92705B6-5E8F-CC4B-8A7E-249B2DFF3204}" dt="2024-10-18T09:07:41.938" v="18"/>
        <pc:sldMkLst>
          <pc:docMk/>
          <pc:sldMk cId="1250743250" sldId="595"/>
        </pc:sldMkLst>
        <pc:spChg chg="add del mod">
          <ac:chgData name="ASSELBERGHS Valerie (DGT)" userId="S::valerie.asselberghs@ec.europa.eu::3e80d561-7286-4d5a-ae5f-cd44b0e76a45" providerId="AD" clId="Web-{F92705B6-5E8F-CC4B-8A7E-249B2DFF3204}" dt="2024-10-18T09:07:25.812" v="14"/>
          <ac:spMkLst>
            <pc:docMk/>
            <pc:sldMk cId="1250743250" sldId="595"/>
            <ac:spMk id="2" creationId="{DD821810-B30F-7B36-F8DB-69937CA4A9CA}"/>
          </ac:spMkLst>
        </pc:spChg>
        <pc:spChg chg="add del mod">
          <ac:chgData name="ASSELBERGHS Valerie (DGT)" userId="S::valerie.asselberghs@ec.europa.eu::3e80d561-7286-4d5a-ae5f-cd44b0e76a45" providerId="AD" clId="Web-{F92705B6-5E8F-CC4B-8A7E-249B2DFF3204}" dt="2024-10-18T09:07:41.938" v="18"/>
          <ac:spMkLst>
            <pc:docMk/>
            <pc:sldMk cId="1250743250" sldId="595"/>
            <ac:spMk id="4" creationId="{501B8EA9-86B6-FFCE-0D62-4D849E5C827F}"/>
          </ac:spMkLst>
        </pc:spChg>
      </pc:sldChg>
      <pc:sldChg chg="del">
        <pc:chgData name="ASSELBERGHS Valerie (DGT)" userId="S::valerie.asselberghs@ec.europa.eu::3e80d561-7286-4d5a-ae5f-cd44b0e76a45" providerId="AD" clId="Web-{F92705B6-5E8F-CC4B-8A7E-249B2DFF3204}" dt="2024-10-18T09:06:41.654" v="6"/>
        <pc:sldMkLst>
          <pc:docMk/>
          <pc:sldMk cId="585627896" sldId="596"/>
        </pc:sldMkLst>
      </pc:sldChg>
    </pc:docChg>
  </pc:docChgLst>
  <pc:docChgLst>
    <pc:chgData clId="Web-{F92705B6-5E8F-CC4B-8A7E-249B2DFF3204}"/>
    <pc:docChg chg="delSld">
      <pc:chgData name="" userId="" providerId="" clId="Web-{F92705B6-5E8F-CC4B-8A7E-249B2DFF3204}" dt="2024-10-18T09:06:14.794" v="0"/>
      <pc:docMkLst>
        <pc:docMk/>
      </pc:docMkLst>
      <pc:sldChg chg="del">
        <pc:chgData name="" userId="" providerId="" clId="Web-{F92705B6-5E8F-CC4B-8A7E-249B2DFF3204}" dt="2024-10-18T09:06:14.794" v="0"/>
        <pc:sldMkLst>
          <pc:docMk/>
          <pc:sldMk cId="122845618" sldId="281"/>
        </pc:sldMkLst>
      </pc:sldChg>
    </pc:docChg>
  </pc:docChgLst>
  <pc:docChgLst>
    <pc:chgData name="ASSELBERGHS Valerie (DGT)" userId="S::valerie.asselberghs@ec.europa.eu::3e80d561-7286-4d5a-ae5f-cd44b0e76a45" providerId="AD" clId="Web-{5F6BBF20-D157-B7C3-A540-CC4CD6110306}"/>
    <pc:docChg chg="addSld modSld">
      <pc:chgData name="ASSELBERGHS Valerie (DGT)" userId="S::valerie.asselberghs@ec.europa.eu::3e80d561-7286-4d5a-ae5f-cd44b0e76a45" providerId="AD" clId="Web-{5F6BBF20-D157-B7C3-A540-CC4CD6110306}" dt="2024-10-15T15:50:54.440" v="133" actId="14100"/>
      <pc:docMkLst>
        <pc:docMk/>
      </pc:docMkLst>
      <pc:sldChg chg="modSp add replId">
        <pc:chgData name="ASSELBERGHS Valerie (DGT)" userId="S::valerie.asselberghs@ec.europa.eu::3e80d561-7286-4d5a-ae5f-cd44b0e76a45" providerId="AD" clId="Web-{5F6BBF20-D157-B7C3-A540-CC4CD6110306}" dt="2024-10-15T15:50:54.440" v="133" actId="14100"/>
        <pc:sldMkLst>
          <pc:docMk/>
          <pc:sldMk cId="585627896" sldId="596"/>
        </pc:sldMkLst>
        <pc:spChg chg="mod">
          <ac:chgData name="ASSELBERGHS Valerie (DGT)" userId="S::valerie.asselberghs@ec.europa.eu::3e80d561-7286-4d5a-ae5f-cd44b0e76a45" providerId="AD" clId="Web-{5F6BBF20-D157-B7C3-A540-CC4CD6110306}" dt="2024-10-15T15:50:54.440" v="133" actId="14100"/>
          <ac:spMkLst>
            <pc:docMk/>
            <pc:sldMk cId="585627896" sldId="596"/>
            <ac:spMk id="3" creationId="{00000000-0000-0000-0000-000000000000}"/>
          </ac:spMkLst>
        </pc:spChg>
      </pc:sldChg>
    </pc:docChg>
  </pc:docChgLst>
  <pc:docChgLst>
    <pc:chgData name="HOMDEN Michelle Marie (DGT)" userId="S::michelle-marie.homden@ec.europa.eu::8d3d3aff-505e-4de1-af5e-da5627e5b160" providerId="AD" clId="Web-{CF3406D2-D8B9-6D2A-198D-CC142E4699B8}"/>
    <pc:docChg chg="modSld">
      <pc:chgData name="HOMDEN Michelle Marie (DGT)" userId="S::michelle-marie.homden@ec.europa.eu::8d3d3aff-505e-4de1-af5e-da5627e5b160" providerId="AD" clId="Web-{CF3406D2-D8B9-6D2A-198D-CC142E4699B8}" dt="2024-10-16T08:23:52.124" v="99" actId="20577"/>
      <pc:docMkLst>
        <pc:docMk/>
      </pc:docMkLst>
      <pc:sldChg chg="modSp">
        <pc:chgData name="HOMDEN Michelle Marie (DGT)" userId="S::michelle-marie.homden@ec.europa.eu::8d3d3aff-505e-4de1-af5e-da5627e5b160" providerId="AD" clId="Web-{CF3406D2-D8B9-6D2A-198D-CC142E4699B8}" dt="2024-10-16T08:05:03.728" v="1" actId="20577"/>
        <pc:sldMkLst>
          <pc:docMk/>
          <pc:sldMk cId="122845618" sldId="281"/>
        </pc:sldMkLst>
      </pc:sldChg>
      <pc:sldChg chg="modSp">
        <pc:chgData name="HOMDEN Michelle Marie (DGT)" userId="S::michelle-marie.homden@ec.europa.eu::8d3d3aff-505e-4de1-af5e-da5627e5b160" providerId="AD" clId="Web-{CF3406D2-D8B9-6D2A-198D-CC142E4699B8}" dt="2024-10-16T08:23:52.124" v="99" actId="20577"/>
        <pc:sldMkLst>
          <pc:docMk/>
          <pc:sldMk cId="1672061007" sldId="518"/>
        </pc:sldMkLst>
        <pc:spChg chg="mod">
          <ac:chgData name="HOMDEN Michelle Marie (DGT)" userId="S::michelle-marie.homden@ec.europa.eu::8d3d3aff-505e-4de1-af5e-da5627e5b160" providerId="AD" clId="Web-{CF3406D2-D8B9-6D2A-198D-CC142E4699B8}" dt="2024-10-16T08:23:52.124" v="99" actId="20577"/>
          <ac:spMkLst>
            <pc:docMk/>
            <pc:sldMk cId="1672061007" sldId="518"/>
            <ac:spMk id="3" creationId="{00000000-0000-0000-0000-000000000000}"/>
          </ac:spMkLst>
        </pc:spChg>
      </pc:sldChg>
      <pc:sldChg chg="modSp">
        <pc:chgData name="HOMDEN Michelle Marie (DGT)" userId="S::michelle-marie.homden@ec.europa.eu::8d3d3aff-505e-4de1-af5e-da5627e5b160" providerId="AD" clId="Web-{CF3406D2-D8B9-6D2A-198D-CC142E4699B8}" dt="2024-10-16T08:07:11.435" v="13" actId="20577"/>
        <pc:sldMkLst>
          <pc:docMk/>
          <pc:sldMk cId="13492375" sldId="552"/>
        </pc:sldMkLst>
        <pc:spChg chg="mod">
          <ac:chgData name="HOMDEN Michelle Marie (DGT)" userId="S::michelle-marie.homden@ec.europa.eu::8d3d3aff-505e-4de1-af5e-da5627e5b160" providerId="AD" clId="Web-{CF3406D2-D8B9-6D2A-198D-CC142E4699B8}" dt="2024-10-16T08:07:11.435" v="13" actId="20577"/>
          <ac:spMkLst>
            <pc:docMk/>
            <pc:sldMk cId="13492375" sldId="55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2B138-8BFA-4653-8524-A2FF32A3FB61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4E55-A73A-4AD1-8F49-E66EF0BD20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13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1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F24E-28D5-E9C8-81F2-9E069903C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D8BA1-27CA-893A-36B9-D62215A25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13E7-9871-A225-B5DF-E37C899D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9812-C3BD-8549-2381-5656385F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B256-D67C-E1F4-E947-B22B60D5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52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76D7-1672-94BE-CB7F-EC527018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E9B8F-F126-4D66-3684-939580C0B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AD70-1BA7-2ABB-CBFD-00020049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49B14-B82B-920C-E1D0-1FEA9873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F9C0-C5A5-B299-1742-C1237B2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460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3AF85-3F29-4193-07D2-78012A4D8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0E740-0A28-0CA7-6363-D687CF42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95C8-48C4-8409-8EDE-CB8286D4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B4E5-32EC-D283-CD3E-078BC8F2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BAF61-9556-409E-30E2-CB187EF1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8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  <a:prstGeom prst="rect">
            <a:avLst/>
          </a:prstGeom>
        </p:spPr>
        <p:txBody>
          <a:bodyPr>
            <a:noAutofit/>
          </a:bodyPr>
          <a:lstStyle>
            <a:lvl1pPr marL="35995" indent="-359956">
              <a:spcBef>
                <a:spcPts val="0"/>
              </a:spcBef>
              <a:spcAft>
                <a:spcPts val="1800"/>
              </a:spcAft>
              <a:buClr>
                <a:srgbClr val="4D4D4D"/>
              </a:buClr>
              <a:defRPr b="0" i="0"/>
            </a:lvl1pPr>
            <a:lvl2pPr marL="35995" indent="-359956">
              <a:spcAft>
                <a:spcPts val="1800"/>
              </a:spcAft>
              <a:buClr>
                <a:srgbClr val="4D4D4D"/>
              </a:buClr>
              <a:defRPr b="0" i="0"/>
            </a:lvl2pPr>
            <a:lvl3pPr marL="35995" indent="-359956">
              <a:spcAft>
                <a:spcPts val="1800"/>
              </a:spcAft>
              <a:buClr>
                <a:srgbClr val="4D4D4D"/>
              </a:buClr>
              <a:defRPr b="0" i="0"/>
            </a:lvl3pPr>
            <a:lvl4pPr marL="35995" indent="-359956">
              <a:spcAft>
                <a:spcPts val="1800"/>
              </a:spcAft>
              <a:buClr>
                <a:srgbClr val="4D4D4D"/>
              </a:buClr>
              <a:defRPr b="0" i="0"/>
            </a:lvl4pPr>
            <a:lvl5pPr marL="35995" indent="-359956">
              <a:spcAft>
                <a:spcPts val="1800"/>
              </a:spcAft>
              <a:buClr>
                <a:srgbClr val="4D4D4D"/>
              </a:buCl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0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0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8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18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1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0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EC74-907A-6075-F59A-29642B61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2D51-29D3-A601-E373-0215C8A3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5629A-71E1-53D8-C0F6-023A4E92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4FCA-AAFC-D81B-EA3B-4E85E2EE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A0E7-356E-2BE7-5A3B-58C2A796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30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D3BB-FD57-46F7-B3D8-03D6013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44991-D8E0-865A-087E-133B33A9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D776-7910-264D-771C-9D34CAEE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1913-438A-C5A0-CEF0-AFE93AA4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F7E9-A7FB-CCCA-B064-7FF13243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81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FF49-BB2A-6C0A-1B2F-2E86F615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0A600-FE00-1B8A-537A-C0AF47F14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023C4-5167-22D2-84B8-2349833F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30D41-2CFC-9DDF-4D46-0FF4863F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7CC1E-717F-B051-FFBE-0D16492F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D0AB9-A6FA-6680-CF33-FDBFA874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433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80A8-5FC0-150A-5B27-148757BF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7C97D-CDBA-D9C1-AA5F-E9694539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6F4C8-2554-1B27-FA7C-F85E914A3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4234A-D5D7-5EE1-4C7A-E70A352C1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C48C9-E253-D647-B977-D4A3E679B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AAD0B-8F85-3C68-8A82-53C731EE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B4C94-F5B2-A681-BD8D-58B10A7D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02997-5327-8CF3-3D04-0A3FCF82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21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626A-3A59-5D9E-813F-F3D64F34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820B8-EC9A-A525-7EB4-2873707B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EB039-08E4-943B-76E8-EF6AED24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4E94B-F694-207E-E5E9-FCC762CE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81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5510C-7686-1EEA-02E5-0670849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10A1-DC5F-991A-912E-AD8D7FA4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8B021-9347-34A5-6A2B-BE3168F7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142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77BC-5959-9DC8-E548-52EFEB89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1380-B70A-5D8A-645C-75D49690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48509-3239-25AA-E8E5-FF107D748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79D9E-F8D7-CF68-9CDF-B8046D77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452ED-CF62-5415-EA37-E2090290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E6AFC-C31F-DBBF-F119-2C1106BA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6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FAD0-69A6-8C56-52D4-58F2832F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70128-BE3E-C81B-E37D-5BC2EDD77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3F8D-825F-52C3-DE32-AB69F47B2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23E05-C9F0-C1AD-B26E-37F03B92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47B4-F4E2-8AC1-ABBB-79467623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A5EB9-2DAF-E02C-3B2A-688908B3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45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B9A3C-BF1B-4C2B-6B32-F45CF1F0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E031-3AD7-6FB8-A3D7-795BF267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60CC-5034-A11B-E4CE-B531B39A4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7B31-F78E-48B7-83AC-76175766070A}" type="datetimeFigureOut">
              <a:rPr lang="en-IE" smtClean="0"/>
              <a:t>18/10/2024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53328-C964-1FA5-9364-EC7C36FBC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044D-DD06-9A01-56A0-489C9D328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4C44-D51D-4087-A776-B68A794271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529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erasmus-plus.ec.europa.eu/contacts/national-agencies?facets__permanent%7Cfield_eac_topics=1964" TargetMode="External"/><Relationship Id="rId7" Type="http://schemas.openxmlformats.org/officeDocument/2006/relationships/hyperlink" Target="https://youth.europa.eu/discovereu_en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11" Type="http://schemas.openxmlformats.org/officeDocument/2006/relationships/hyperlink" Target="https://www.ecml.at/" TargetMode="External"/><Relationship Id="rId5" Type="http://schemas.openxmlformats.org/officeDocument/2006/relationships/hyperlink" Target="https://school-education.ec.europa.eu/en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commission.europa.eu/about-european-commission/departments-and-executive-agencies/translation/edl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83896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301" y="3050540"/>
            <a:ext cx="7944374" cy="1569085"/>
          </a:xfrm>
        </p:spPr>
        <p:txBody>
          <a:bodyPr/>
          <a:lstStyle/>
          <a:p>
            <a:endParaRPr lang="en-US" sz="400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400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 initiatives to learn languages and promoting multilingualism </a:t>
            </a:r>
            <a:endParaRPr lang="en-IE" sz="4000"/>
          </a:p>
          <a:p>
            <a:pPr algn="r"/>
            <a:endParaRPr lang="en-US" b="1" i="0">
              <a:cs typeface="Arial"/>
            </a:endParaRPr>
          </a:p>
          <a:p>
            <a:endParaRPr lang="en-US" b="1" i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4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899A-CA3F-58EE-5372-6DF9812C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709" y="265416"/>
            <a:ext cx="10515600" cy="782357"/>
          </a:xfrm>
        </p:spPr>
        <p:txBody>
          <a:bodyPr/>
          <a:lstStyle/>
          <a:p>
            <a:r>
              <a:rPr lang="fr-BE"/>
              <a:t>Have fun and </a:t>
            </a:r>
            <a:r>
              <a:rPr lang="fr-BE" err="1"/>
              <a:t>learn</a:t>
            </a:r>
            <a:r>
              <a:rPr lang="fr-BE"/>
              <a:t> </a:t>
            </a:r>
            <a:r>
              <a:rPr lang="fr-BE" err="1"/>
              <a:t>languages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…</a:t>
            </a:r>
            <a:endParaRPr lang="en-IE"/>
          </a:p>
        </p:txBody>
      </p:sp>
      <p:pic>
        <p:nvPicPr>
          <p:cNvPr id="10" name="Picture Placeholder 9" descr="A group of people holding books and laptops">
            <a:hlinkClick r:id="rId3"/>
            <a:extLst>
              <a:ext uri="{FF2B5EF4-FFF2-40B4-BE49-F238E27FC236}">
                <a16:creationId xmlns:a16="http://schemas.microsoft.com/office/drawing/2014/main" id="{3F23584D-1B46-E40D-3226-AA13D3FF4B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5634"/>
          <a:stretch>
            <a:fillRect/>
          </a:stretch>
        </p:blipFill>
        <p:spPr>
          <a:xfrm>
            <a:off x="708513" y="1421252"/>
            <a:ext cx="3141663" cy="2090737"/>
          </a:xfrm>
        </p:spPr>
      </p:pic>
      <p:pic>
        <p:nvPicPr>
          <p:cNvPr id="14" name="Picture Placeholder 13" descr="A person holding her hand up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30CBFE5-E58B-F83A-DD4A-E17118326D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b="16726"/>
          <a:stretch>
            <a:fillRect/>
          </a:stretch>
        </p:blipFill>
        <p:spPr>
          <a:xfrm>
            <a:off x="8408260" y="1421252"/>
            <a:ext cx="3141663" cy="2090737"/>
          </a:xfrm>
        </p:spPr>
      </p:pic>
      <p:pic>
        <p:nvPicPr>
          <p:cNvPr id="12" name="Picture Placeholder 11" descr="A person with her arms outstretched in front of a monumen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F32EF40-B888-FD02-1273-221684F5A4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>
          <a:xfrm>
            <a:off x="4657690" y="1421252"/>
            <a:ext cx="3141663" cy="2090737"/>
          </a:xfrm>
        </p:spPr>
      </p:pic>
      <p:pic>
        <p:nvPicPr>
          <p:cNvPr id="17" name="Picture 16" descr="A multistory building with many windows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E1BC9996-20E1-3D40-DC5C-12CFDC0B5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27" y="3728442"/>
            <a:ext cx="2646698" cy="2646698"/>
          </a:xfrm>
          <a:prstGeom prst="rect">
            <a:avLst/>
          </a:prstGeom>
        </p:spPr>
      </p:pic>
      <p:pic>
        <p:nvPicPr>
          <p:cNvPr id="19" name="Picture 18" descr="A diagram of a diagram of a language&#10;&#10;Description automatically generated with medium confidence">
            <a:hlinkClick r:id="rId11"/>
            <a:extLst>
              <a:ext uri="{FF2B5EF4-FFF2-40B4-BE49-F238E27FC236}">
                <a16:creationId xmlns:a16="http://schemas.microsoft.com/office/drawing/2014/main" id="{FACF0B2B-D949-4556-64E5-B374DDA1C4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5468"/>
            <a:ext cx="2903256" cy="207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7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deef64e3-effe-4387-956c-dff1454b1bbe"/>
  <p:tag name="SLIDO_EVENT_SECTION_UUID" val="4a5351e1-851a-43eb-9a5d-b3108beddf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65e7e06b-2967-45a3-8296-3e0b01d7a66a" xsi:nil="true"/>
    <lcf76f155ced4ddcb4097134ff3c332f xmlns="65e7e06b-2967-45a3-8296-3e0b01d7a66a">
      <Terms xmlns="http://schemas.microsoft.com/office/infopath/2007/PartnerControls"/>
    </lcf76f155ced4ddcb4097134ff3c332f>
    <TaxCatchAll xmlns="19e20e0e-cf6a-4864-bbaf-9990ea00ff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3693DC8ADCF44D806C190B5B169FD5" ma:contentTypeVersion="16" ma:contentTypeDescription="Create a new document." ma:contentTypeScope="" ma:versionID="46830151bea9863d555701849c49af9d">
  <xsd:schema xmlns:xsd="http://www.w3.org/2001/XMLSchema" xmlns:xs="http://www.w3.org/2001/XMLSchema" xmlns:p="http://schemas.microsoft.com/office/2006/metadata/properties" xmlns:ns2="65e7e06b-2967-45a3-8296-3e0b01d7a66a" xmlns:ns3="19e20e0e-cf6a-4864-bbaf-9990ea00ffa1" targetNamespace="http://schemas.microsoft.com/office/2006/metadata/properties" ma:root="true" ma:fieldsID="187d1d6bd70e9fcc9d02ce5d30a0e565" ns2:_="" ns3:_="">
    <xsd:import namespace="65e7e06b-2967-45a3-8296-3e0b01d7a66a"/>
    <xsd:import namespace="19e20e0e-cf6a-4864-bbaf-9990ea00ff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Commen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7e06b-2967-45a3-8296-3e0b01d7a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22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20e0e-cf6a-4864-bbaf-9990ea00ff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473bfcf-ba88-478a-838d-d222691b2e78}" ma:internalName="TaxCatchAll" ma:showField="CatchAllData" ma:web="19e20e0e-cf6a-4864-bbaf-9990ea00ff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4A2B2-C011-4838-9167-8240E1982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6C9B2D-BFA6-4207-8DC2-75F2493788E2}">
  <ds:schemaRefs>
    <ds:schemaRef ds:uri="19e20e0e-cf6a-4864-bbaf-9990ea00ffa1"/>
    <ds:schemaRef ds:uri="65e7e06b-2967-45a3-8296-3e0b01d7a66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7C19A5-7163-4760-BB14-A958750BD6C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Have fun and learn languages with…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ASSELBERGHS Valerie (DGT)</dc:creator>
  <cp:revision>54</cp:revision>
  <dcterms:created xsi:type="dcterms:W3CDTF">2023-10-18T15:57:25Z</dcterms:created>
  <dcterms:modified xsi:type="dcterms:W3CDTF">2024-10-18T09:08:24Z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2023-10-18T15:57:25Z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147685b0-ad13-46e7-8907-74f81fd30d23</vt:lpwstr>
  </property>
  <property fmtid="{D5CDD505-2E9C-101B-9397-08002B2CF9AE}" pid="8" name="MSIP_Label_6bd9ddd1-4d20-43f6-abfa-fc3c07406f94_ContentBits">
    <vt:lpwstr>0</vt:lpwstr>
  </property>
  <property fmtid="{D5CDD505-2E9C-101B-9397-08002B2CF9AE}" pid="9" name="SlidoAppVersion">
    <vt:lpwstr>1.7.1.4619</vt:lpwstr>
  </property>
  <property fmtid="{D5CDD505-2E9C-101B-9397-08002B2CF9AE}" pid="10" name="MediaServiceImageTags">
    <vt:lpwstr/>
  </property>
  <property fmtid="{D5CDD505-2E9C-101B-9397-08002B2CF9AE}" pid="11" name="ContentTypeId">
    <vt:lpwstr>0x010100B43693DC8ADCF44D806C190B5B169FD5</vt:lpwstr>
  </property>
</Properties>
</file>