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05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428D9247-FAE7-4A7F-B19C-96FF9DDFEBBF}"/>
    <pc:docChg chg="undo redo custSel addSld modSld sldOrd">
      <pc:chgData name="Xenophontas A" userId="4ea3091b58537286" providerId="LiveId" clId="{428D9247-FAE7-4A7F-B19C-96FF9DDFEBBF}" dt="2023-09-15T20:06:29.923" v="1449"/>
      <pc:docMkLst>
        <pc:docMk/>
      </pc:docMkLst>
      <pc:sldChg chg="modSp mod">
        <pc:chgData name="Xenophontas A" userId="4ea3091b58537286" providerId="LiveId" clId="{428D9247-FAE7-4A7F-B19C-96FF9DDFEBBF}" dt="2023-09-15T20:06:29.923" v="1449"/>
        <pc:sldMkLst>
          <pc:docMk/>
          <pc:sldMk cId="2181192185" sldId="405"/>
        </pc:sldMkLst>
        <pc:spChg chg="mod">
          <ac:chgData name="Xenophontas A" userId="4ea3091b58537286" providerId="LiveId" clId="{428D9247-FAE7-4A7F-B19C-96FF9DDFEBBF}" dt="2023-09-15T20:06:29.923" v="1449"/>
          <ac:spMkLst>
            <pc:docMk/>
            <pc:sldMk cId="2181192185" sldId="405"/>
            <ac:spMk id="2" creationId="{4D0AB42D-096F-A326-42F0-96DABBBA5493}"/>
          </ac:spMkLst>
        </pc:spChg>
        <pc:spChg chg="mod">
          <ac:chgData name="Xenophontas A" userId="4ea3091b58537286" providerId="LiveId" clId="{428D9247-FAE7-4A7F-B19C-96FF9DDFEBBF}" dt="2023-09-15T20:06:21.997" v="1448" actId="6549"/>
          <ac:spMkLst>
            <pc:docMk/>
            <pc:sldMk cId="2181192185" sldId="405"/>
            <ac:spMk id="3" creationId="{37597368-ABEA-478C-98DE-28BCCFC50572}"/>
          </ac:spMkLst>
        </pc:spChg>
      </pc:sldChg>
      <pc:sldChg chg="modSp">
        <pc:chgData name="Xenophontas A" userId="4ea3091b58537286" providerId="LiveId" clId="{428D9247-FAE7-4A7F-B19C-96FF9DDFEBBF}" dt="2023-09-15T20:04:47.706" v="1431" actId="6549"/>
        <pc:sldMkLst>
          <pc:docMk/>
          <pc:sldMk cId="3986870158" sldId="408"/>
        </pc:sldMkLst>
        <pc:spChg chg="mod">
          <ac:chgData name="Xenophontas A" userId="4ea3091b58537286" providerId="LiveId" clId="{428D9247-FAE7-4A7F-B19C-96FF9DDFEBBF}" dt="2023-09-15T20:04:47.706" v="1431" actId="6549"/>
          <ac:spMkLst>
            <pc:docMk/>
            <pc:sldMk cId="3986870158" sldId="408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4:40.426" v="1430" actId="20577"/>
          <ac:spMkLst>
            <pc:docMk/>
            <pc:sldMk cId="3986870158" sldId="408"/>
            <ac:spMk id="3" creationId="{37597368-ABEA-478C-98DE-28BCCFC50572}"/>
          </ac:spMkLst>
        </pc:spChg>
      </pc:sldChg>
      <pc:sldChg chg="addSp modSp mod">
        <pc:chgData name="Xenophontas A" userId="4ea3091b58537286" providerId="LiveId" clId="{428D9247-FAE7-4A7F-B19C-96FF9DDFEBBF}" dt="2023-09-15T19:15:20.029" v="22" actId="688"/>
        <pc:sldMkLst>
          <pc:docMk/>
          <pc:sldMk cId="4027265492" sldId="409"/>
        </pc:sldMkLst>
        <pc:spChg chg="add mod">
          <ac:chgData name="Xenophontas A" userId="4ea3091b58537286" providerId="LiveId" clId="{428D9247-FAE7-4A7F-B19C-96FF9DDFEBBF}" dt="2023-09-15T19:15:20.029" v="22" actId="688"/>
          <ac:spMkLst>
            <pc:docMk/>
            <pc:sldMk cId="4027265492" sldId="409"/>
            <ac:spMk id="2" creationId="{73FFF593-5A7F-D8D9-1BDC-1DD83AF6D176}"/>
          </ac:spMkLst>
        </pc:spChg>
      </pc:sldChg>
      <pc:sldChg chg="modSp mod">
        <pc:chgData name="Xenophontas A" userId="4ea3091b58537286" providerId="LiveId" clId="{428D9247-FAE7-4A7F-B19C-96FF9DDFEBBF}" dt="2023-09-15T20:05:11.478" v="1434" actId="20577"/>
        <pc:sldMkLst>
          <pc:docMk/>
          <pc:sldMk cId="1100209536" sldId="410"/>
        </pc:sldMkLst>
        <pc:spChg chg="mod">
          <ac:chgData name="Xenophontas A" userId="4ea3091b58537286" providerId="LiveId" clId="{428D9247-FAE7-4A7F-B19C-96FF9DDFEBBF}" dt="2023-09-15T20:05:11.478" v="1434" actId="20577"/>
          <ac:spMkLst>
            <pc:docMk/>
            <pc:sldMk cId="1100209536" sldId="410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5:00.301" v="1432" actId="20577"/>
          <ac:spMkLst>
            <pc:docMk/>
            <pc:sldMk cId="1100209536" sldId="410"/>
            <ac:spMk id="3" creationId="{37597368-ABEA-478C-98DE-28BCCFC50572}"/>
          </ac:spMkLst>
        </pc:spChg>
      </pc:sldChg>
      <pc:sldChg chg="addSp delSp modSp add mod ord modAnim">
        <pc:chgData name="Xenophontas A" userId="4ea3091b58537286" providerId="LiveId" clId="{428D9247-FAE7-4A7F-B19C-96FF9DDFEBBF}" dt="2023-09-15T20:05:25.530" v="1436" actId="20577"/>
        <pc:sldMkLst>
          <pc:docMk/>
          <pc:sldMk cId="1953556628" sldId="411"/>
        </pc:sldMkLst>
        <pc:spChg chg="mod">
          <ac:chgData name="Xenophontas A" userId="4ea3091b58537286" providerId="LiveId" clId="{428D9247-FAE7-4A7F-B19C-96FF9DDFEBBF}" dt="2023-09-15T20:05:25.530" v="1436" actId="20577"/>
          <ac:spMkLst>
            <pc:docMk/>
            <pc:sldMk cId="1953556628" sldId="411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5:18.865" v="1435" actId="20577"/>
          <ac:spMkLst>
            <pc:docMk/>
            <pc:sldMk cId="1953556628" sldId="411"/>
            <ac:spMk id="3" creationId="{37597368-ABEA-478C-98DE-28BCCFC50572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0" creationId="{B63105CE-15EF-B1F3-2CFE-65CDA9BF12FB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1" creationId="{4755DF4A-3497-0F18-DE77-F2560D7BA972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2" creationId="{F9FF9CD5-0E36-8F7F-361D-2E29F91D8E22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3" creationId="{353CA6D5-924E-4608-35A0-0FF1A3BC9A36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4" creationId="{7ED153AA-31A0-533E-0C14-AA83AAE251B3}"/>
          </ac:spMkLst>
        </pc:spChg>
        <pc:spChg chg="add del">
          <ac:chgData name="Xenophontas A" userId="4ea3091b58537286" providerId="LiveId" clId="{428D9247-FAE7-4A7F-B19C-96FF9DDFEBBF}" dt="2023-09-15T19:17:35.458" v="27"/>
          <ac:spMkLst>
            <pc:docMk/>
            <pc:sldMk cId="1953556628" sldId="411"/>
            <ac:spMk id="15" creationId="{C9BFD928-1048-9776-8C77-A5D19F3BD322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1" creationId="{AC038E03-025F-10DB-3E72-F19C616C05FC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2" creationId="{28CC7541-3685-1D4E-2710-13825B6A37E4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3" creationId="{61FFFCA1-F9B5-6E1E-F6BD-F567D28393AB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4" creationId="{D1F2E589-9723-F167-CF99-A08FEBA16FE8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5" creationId="{C6BC74FF-D40D-4023-E39B-B5388460D8E2}"/>
          </ac:spMkLst>
        </pc:spChg>
        <pc:spChg chg="add del">
          <ac:chgData name="Xenophontas A" userId="4ea3091b58537286" providerId="LiveId" clId="{428D9247-FAE7-4A7F-B19C-96FF9DDFEBBF}" dt="2023-09-15T19:17:40.300" v="31"/>
          <ac:spMkLst>
            <pc:docMk/>
            <pc:sldMk cId="1953556628" sldId="411"/>
            <ac:spMk id="26" creationId="{03EFF969-377B-DF24-AE3C-A3597F6F2DE4}"/>
          </ac:spMkLst>
        </pc:spChg>
        <pc:spChg chg="add del mod">
          <ac:chgData name="Xenophontas A" userId="4ea3091b58537286" providerId="LiveId" clId="{428D9247-FAE7-4A7F-B19C-96FF9DDFEBBF}" dt="2023-09-15T19:18:18.614" v="39" actId="478"/>
          <ac:spMkLst>
            <pc:docMk/>
            <pc:sldMk cId="1953556628" sldId="411"/>
            <ac:spMk id="32" creationId="{8EDF7B00-6949-B72C-A5A5-E7E6AAF8F326}"/>
          </ac:spMkLst>
        </pc:spChg>
        <pc:spChg chg="add del mod">
          <ac:chgData name="Xenophontas A" userId="4ea3091b58537286" providerId="LiveId" clId="{428D9247-FAE7-4A7F-B19C-96FF9DDFEBBF}" dt="2023-09-15T19:18:18.614" v="39" actId="478"/>
          <ac:spMkLst>
            <pc:docMk/>
            <pc:sldMk cId="1953556628" sldId="411"/>
            <ac:spMk id="33" creationId="{1DB5A924-7B38-9CE5-A355-DB8A270C49E6}"/>
          </ac:spMkLst>
        </pc:spChg>
        <pc:spChg chg="add del mod">
          <ac:chgData name="Xenophontas A" userId="4ea3091b58537286" providerId="LiveId" clId="{428D9247-FAE7-4A7F-B19C-96FF9DDFEBBF}" dt="2023-09-15T19:18:18.614" v="39" actId="478"/>
          <ac:spMkLst>
            <pc:docMk/>
            <pc:sldMk cId="1953556628" sldId="411"/>
            <ac:spMk id="34" creationId="{8A5A78D6-703A-E200-6BA0-DF7C153AFC30}"/>
          </ac:spMkLst>
        </pc:spChg>
        <pc:spChg chg="add del mod">
          <ac:chgData name="Xenophontas A" userId="4ea3091b58537286" providerId="LiveId" clId="{428D9247-FAE7-4A7F-B19C-96FF9DDFEBBF}" dt="2023-09-15T19:18:18.614" v="39" actId="478"/>
          <ac:spMkLst>
            <pc:docMk/>
            <pc:sldMk cId="1953556628" sldId="411"/>
            <ac:spMk id="35" creationId="{9C2AC7F4-6609-4B9A-866B-940F5D255134}"/>
          </ac:spMkLst>
        </pc:spChg>
        <pc:spChg chg="add del mod">
          <ac:chgData name="Xenophontas A" userId="4ea3091b58537286" providerId="LiveId" clId="{428D9247-FAE7-4A7F-B19C-96FF9DDFEBBF}" dt="2023-09-15T19:18:18.614" v="39" actId="478"/>
          <ac:spMkLst>
            <pc:docMk/>
            <pc:sldMk cId="1953556628" sldId="411"/>
            <ac:spMk id="36" creationId="{3FD1374F-E914-F335-087E-463206803CC3}"/>
          </ac:spMkLst>
        </pc:spChg>
        <pc:spChg chg="add">
          <ac:chgData name="Xenophontas A" userId="4ea3091b58537286" providerId="LiveId" clId="{428D9247-FAE7-4A7F-B19C-96FF9DDFEBBF}" dt="2023-09-15T19:19:30.948" v="56"/>
          <ac:spMkLst>
            <pc:docMk/>
            <pc:sldMk cId="1953556628" sldId="411"/>
            <ac:spMk id="37" creationId="{0FB56D6A-7398-3723-DD81-2E35261CE51E}"/>
          </ac:spMkLst>
        </pc:spChg>
        <pc:graphicFrameChg chg="add del">
          <ac:chgData name="Xenophontas A" userId="4ea3091b58537286" providerId="LiveId" clId="{428D9247-FAE7-4A7F-B19C-96FF9DDFEBBF}" dt="2023-09-15T19:17:35.458" v="27"/>
          <ac:graphicFrameMkLst>
            <pc:docMk/>
            <pc:sldMk cId="1953556628" sldId="411"/>
            <ac:graphicFrameMk id="4" creationId="{6380B0E9-4CE1-9B38-E72C-4A869253AA7B}"/>
          </ac:graphicFrameMkLst>
        </pc:graphicFrameChg>
        <pc:graphicFrameChg chg="add del">
          <ac:chgData name="Xenophontas A" userId="4ea3091b58537286" providerId="LiveId" clId="{428D9247-FAE7-4A7F-B19C-96FF9DDFEBBF}" dt="2023-09-15T19:17:35.458" v="27"/>
          <ac:graphicFrameMkLst>
            <pc:docMk/>
            <pc:sldMk cId="1953556628" sldId="411"/>
            <ac:graphicFrameMk id="6" creationId="{F9693368-BCDD-C768-8EF3-822B98AE31B8}"/>
          </ac:graphicFrameMkLst>
        </pc:graphicFrameChg>
        <pc:graphicFrameChg chg="add del">
          <ac:chgData name="Xenophontas A" userId="4ea3091b58537286" providerId="LiveId" clId="{428D9247-FAE7-4A7F-B19C-96FF9DDFEBBF}" dt="2023-09-15T19:17:35.458" v="27"/>
          <ac:graphicFrameMkLst>
            <pc:docMk/>
            <pc:sldMk cId="1953556628" sldId="411"/>
            <ac:graphicFrameMk id="7" creationId="{C9F18365-81ED-7660-7A82-5FFC3C8CF969}"/>
          </ac:graphicFrameMkLst>
        </pc:graphicFrameChg>
        <pc:graphicFrameChg chg="add del">
          <ac:chgData name="Xenophontas A" userId="4ea3091b58537286" providerId="LiveId" clId="{428D9247-FAE7-4A7F-B19C-96FF9DDFEBBF}" dt="2023-09-15T19:17:35.458" v="27"/>
          <ac:graphicFrameMkLst>
            <pc:docMk/>
            <pc:sldMk cId="1953556628" sldId="411"/>
            <ac:graphicFrameMk id="8" creationId="{C9DABF76-9270-2160-9A88-9771C5FBEC85}"/>
          </ac:graphicFrameMkLst>
        </pc:graphicFrameChg>
        <pc:graphicFrameChg chg="add del">
          <ac:chgData name="Xenophontas A" userId="4ea3091b58537286" providerId="LiveId" clId="{428D9247-FAE7-4A7F-B19C-96FF9DDFEBBF}" dt="2023-09-15T19:17:35.458" v="27"/>
          <ac:graphicFrameMkLst>
            <pc:docMk/>
            <pc:sldMk cId="1953556628" sldId="411"/>
            <ac:graphicFrameMk id="9" creationId="{D06DE6F1-48FB-1253-6097-FB4786C3844B}"/>
          </ac:graphicFrameMkLst>
        </pc:graphicFrameChg>
        <pc:graphicFrameChg chg="add del">
          <ac:chgData name="Xenophontas A" userId="4ea3091b58537286" providerId="LiveId" clId="{428D9247-FAE7-4A7F-B19C-96FF9DDFEBBF}" dt="2023-09-15T19:17:40.300" v="31"/>
          <ac:graphicFrameMkLst>
            <pc:docMk/>
            <pc:sldMk cId="1953556628" sldId="411"/>
            <ac:graphicFrameMk id="16" creationId="{313729D6-750B-A0D2-98C8-6D4574696609}"/>
          </ac:graphicFrameMkLst>
        </pc:graphicFrameChg>
        <pc:graphicFrameChg chg="add del">
          <ac:chgData name="Xenophontas A" userId="4ea3091b58537286" providerId="LiveId" clId="{428D9247-FAE7-4A7F-B19C-96FF9DDFEBBF}" dt="2023-09-15T19:17:40.300" v="31"/>
          <ac:graphicFrameMkLst>
            <pc:docMk/>
            <pc:sldMk cId="1953556628" sldId="411"/>
            <ac:graphicFrameMk id="17" creationId="{6EC16547-01DE-C9BF-2B1B-82616FC92720}"/>
          </ac:graphicFrameMkLst>
        </pc:graphicFrameChg>
        <pc:graphicFrameChg chg="add del">
          <ac:chgData name="Xenophontas A" userId="4ea3091b58537286" providerId="LiveId" clId="{428D9247-FAE7-4A7F-B19C-96FF9DDFEBBF}" dt="2023-09-15T19:17:40.300" v="31"/>
          <ac:graphicFrameMkLst>
            <pc:docMk/>
            <pc:sldMk cId="1953556628" sldId="411"/>
            <ac:graphicFrameMk id="18" creationId="{487FAB89-309B-2678-9969-0931565584EA}"/>
          </ac:graphicFrameMkLst>
        </pc:graphicFrameChg>
        <pc:graphicFrameChg chg="add del">
          <ac:chgData name="Xenophontas A" userId="4ea3091b58537286" providerId="LiveId" clId="{428D9247-FAE7-4A7F-B19C-96FF9DDFEBBF}" dt="2023-09-15T19:17:40.300" v="31"/>
          <ac:graphicFrameMkLst>
            <pc:docMk/>
            <pc:sldMk cId="1953556628" sldId="411"/>
            <ac:graphicFrameMk id="19" creationId="{D8C5358B-5E80-9CB3-141E-28B9B8386975}"/>
          </ac:graphicFrameMkLst>
        </pc:graphicFrameChg>
        <pc:graphicFrameChg chg="add del">
          <ac:chgData name="Xenophontas A" userId="4ea3091b58537286" providerId="LiveId" clId="{428D9247-FAE7-4A7F-B19C-96FF9DDFEBBF}" dt="2023-09-15T19:17:40.300" v="31"/>
          <ac:graphicFrameMkLst>
            <pc:docMk/>
            <pc:sldMk cId="1953556628" sldId="411"/>
            <ac:graphicFrameMk id="20" creationId="{D73B1C20-F902-1ECB-6A87-DEC1CA768234}"/>
          </ac:graphicFrameMkLst>
        </pc:graphicFrameChg>
        <pc:graphicFrameChg chg="add del mod">
          <ac:chgData name="Xenophontas A" userId="4ea3091b58537286" providerId="LiveId" clId="{428D9247-FAE7-4A7F-B19C-96FF9DDFEBBF}" dt="2023-09-15T19:18:18.614" v="39" actId="478"/>
          <ac:graphicFrameMkLst>
            <pc:docMk/>
            <pc:sldMk cId="1953556628" sldId="411"/>
            <ac:graphicFrameMk id="27" creationId="{B9C26806-0E70-9DD0-E9E3-2EDBA258825C}"/>
          </ac:graphicFrameMkLst>
        </pc:graphicFrameChg>
        <pc:graphicFrameChg chg="add del mod">
          <ac:chgData name="Xenophontas A" userId="4ea3091b58537286" providerId="LiveId" clId="{428D9247-FAE7-4A7F-B19C-96FF9DDFEBBF}" dt="2023-09-15T19:18:18.614" v="39" actId="478"/>
          <ac:graphicFrameMkLst>
            <pc:docMk/>
            <pc:sldMk cId="1953556628" sldId="411"/>
            <ac:graphicFrameMk id="28" creationId="{8DFAFAD0-E791-4E12-C4A0-290FA359E398}"/>
          </ac:graphicFrameMkLst>
        </pc:graphicFrameChg>
        <pc:graphicFrameChg chg="add del mod">
          <ac:chgData name="Xenophontas A" userId="4ea3091b58537286" providerId="LiveId" clId="{428D9247-FAE7-4A7F-B19C-96FF9DDFEBBF}" dt="2023-09-15T19:18:18.614" v="39" actId="478"/>
          <ac:graphicFrameMkLst>
            <pc:docMk/>
            <pc:sldMk cId="1953556628" sldId="411"/>
            <ac:graphicFrameMk id="29" creationId="{ED282D2F-CFF9-DCA8-6C75-C4B80B2F26F0}"/>
          </ac:graphicFrameMkLst>
        </pc:graphicFrameChg>
        <pc:graphicFrameChg chg="add del mod">
          <ac:chgData name="Xenophontas A" userId="4ea3091b58537286" providerId="LiveId" clId="{428D9247-FAE7-4A7F-B19C-96FF9DDFEBBF}" dt="2023-09-15T19:18:18.614" v="39" actId="478"/>
          <ac:graphicFrameMkLst>
            <pc:docMk/>
            <pc:sldMk cId="1953556628" sldId="411"/>
            <ac:graphicFrameMk id="30" creationId="{D31BBEB1-21A4-F7C2-7A67-4AD77E77285A}"/>
          </ac:graphicFrameMkLst>
        </pc:graphicFrameChg>
        <pc:graphicFrameChg chg="add del mod">
          <ac:chgData name="Xenophontas A" userId="4ea3091b58537286" providerId="LiveId" clId="{428D9247-FAE7-4A7F-B19C-96FF9DDFEBBF}" dt="2023-09-15T19:18:18.614" v="39" actId="478"/>
          <ac:graphicFrameMkLst>
            <pc:docMk/>
            <pc:sldMk cId="1953556628" sldId="411"/>
            <ac:graphicFrameMk id="31" creationId="{E998298A-2162-9E30-639F-9A4017E6AFDB}"/>
          </ac:graphicFrameMkLst>
        </pc:graphicFrameChg>
        <pc:graphicFrameChg chg="add del mod">
          <ac:chgData name="Xenophontas A" userId="4ea3091b58537286" providerId="LiveId" clId="{428D9247-FAE7-4A7F-B19C-96FF9DDFEBBF}" dt="2023-09-15T19:19:51.714" v="61" actId="478"/>
          <ac:graphicFrameMkLst>
            <pc:docMk/>
            <pc:sldMk cId="1953556628" sldId="411"/>
            <ac:graphicFrameMk id="38" creationId="{159B9265-929A-CD0F-5F07-3774BF403B98}"/>
          </ac:graphicFrameMkLst>
        </pc:graphicFrameChg>
        <pc:picChg chg="add mod">
          <ac:chgData name="Xenophontas A" userId="4ea3091b58537286" providerId="LiveId" clId="{428D9247-FAE7-4A7F-B19C-96FF9DDFEBBF}" dt="2023-09-15T19:22:39.910" v="67" actId="14100"/>
          <ac:picMkLst>
            <pc:docMk/>
            <pc:sldMk cId="1953556628" sldId="411"/>
            <ac:picMk id="40" creationId="{7916CC7C-049B-267E-C2BE-8F99F77117BD}"/>
          </ac:picMkLst>
        </pc:picChg>
        <pc:picChg chg="add mod">
          <ac:chgData name="Xenophontas A" userId="4ea3091b58537286" providerId="LiveId" clId="{428D9247-FAE7-4A7F-B19C-96FF9DDFEBBF}" dt="2023-09-15T19:28:42.685" v="474" actId="1076"/>
          <ac:picMkLst>
            <pc:docMk/>
            <pc:sldMk cId="1953556628" sldId="411"/>
            <ac:picMk id="41" creationId="{A42B816E-40BA-6F37-759B-95DCF6B5CF3F}"/>
          </ac:picMkLst>
        </pc:picChg>
      </pc:sldChg>
      <pc:sldChg chg="delSp modSp add mod modAnim">
        <pc:chgData name="Xenophontas A" userId="4ea3091b58537286" providerId="LiveId" clId="{428D9247-FAE7-4A7F-B19C-96FF9DDFEBBF}" dt="2023-09-15T20:05:39.598" v="1438" actId="20577"/>
        <pc:sldMkLst>
          <pc:docMk/>
          <pc:sldMk cId="2560522470" sldId="412"/>
        </pc:sldMkLst>
        <pc:spChg chg="mod">
          <ac:chgData name="Xenophontas A" userId="4ea3091b58537286" providerId="LiveId" clId="{428D9247-FAE7-4A7F-B19C-96FF9DDFEBBF}" dt="2023-09-15T20:05:39.598" v="1438" actId="20577"/>
          <ac:spMkLst>
            <pc:docMk/>
            <pc:sldMk cId="2560522470" sldId="412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5:34.261" v="1437"/>
          <ac:spMkLst>
            <pc:docMk/>
            <pc:sldMk cId="2560522470" sldId="412"/>
            <ac:spMk id="3" creationId="{37597368-ABEA-478C-98DE-28BCCFC50572}"/>
          </ac:spMkLst>
        </pc:spChg>
        <pc:picChg chg="del">
          <ac:chgData name="Xenophontas A" userId="4ea3091b58537286" providerId="LiveId" clId="{428D9247-FAE7-4A7F-B19C-96FF9DDFEBBF}" dt="2023-09-15T19:22:54.388" v="69" actId="478"/>
          <ac:picMkLst>
            <pc:docMk/>
            <pc:sldMk cId="2560522470" sldId="412"/>
            <ac:picMk id="40" creationId="{7916CC7C-049B-267E-C2BE-8F99F77117BD}"/>
          </ac:picMkLst>
        </pc:picChg>
      </pc:sldChg>
      <pc:sldChg chg="modSp add mod modAnim">
        <pc:chgData name="Xenophontas A" userId="4ea3091b58537286" providerId="LiveId" clId="{428D9247-FAE7-4A7F-B19C-96FF9DDFEBBF}" dt="2023-09-15T20:05:50.978" v="1441" actId="20577"/>
        <pc:sldMkLst>
          <pc:docMk/>
          <pc:sldMk cId="1536763241" sldId="413"/>
        </pc:sldMkLst>
        <pc:spChg chg="mod">
          <ac:chgData name="Xenophontas A" userId="4ea3091b58537286" providerId="LiveId" clId="{428D9247-FAE7-4A7F-B19C-96FF9DDFEBBF}" dt="2023-09-15T20:05:50.978" v="1441" actId="20577"/>
          <ac:spMkLst>
            <pc:docMk/>
            <pc:sldMk cId="1536763241" sldId="413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5:45.630" v="1439"/>
          <ac:spMkLst>
            <pc:docMk/>
            <pc:sldMk cId="1536763241" sldId="413"/>
            <ac:spMk id="3" creationId="{37597368-ABEA-478C-98DE-28BCCFC50572}"/>
          </ac:spMkLst>
        </pc:spChg>
      </pc:sldChg>
      <pc:sldChg chg="modSp add mod modAnim">
        <pc:chgData name="Xenophontas A" userId="4ea3091b58537286" providerId="LiveId" clId="{428D9247-FAE7-4A7F-B19C-96FF9DDFEBBF}" dt="2023-09-15T20:06:05.409" v="1446" actId="20577"/>
        <pc:sldMkLst>
          <pc:docMk/>
          <pc:sldMk cId="825448565" sldId="414"/>
        </pc:sldMkLst>
        <pc:spChg chg="mod">
          <ac:chgData name="Xenophontas A" userId="4ea3091b58537286" providerId="LiveId" clId="{428D9247-FAE7-4A7F-B19C-96FF9DDFEBBF}" dt="2023-09-15T20:06:05.409" v="1446" actId="20577"/>
          <ac:spMkLst>
            <pc:docMk/>
            <pc:sldMk cId="825448565" sldId="414"/>
            <ac:spMk id="2" creationId="{4ADC220F-F954-6AA2-4571-FE2B718DB88F}"/>
          </ac:spMkLst>
        </pc:spChg>
        <pc:spChg chg="mod">
          <ac:chgData name="Xenophontas A" userId="4ea3091b58537286" providerId="LiveId" clId="{428D9247-FAE7-4A7F-B19C-96FF9DDFEBBF}" dt="2023-09-15T20:05:59.804" v="1444"/>
          <ac:spMkLst>
            <pc:docMk/>
            <pc:sldMk cId="825448565" sldId="414"/>
            <ac:spMk id="3" creationId="{37597368-ABEA-478C-98DE-28BCCFC50572}"/>
          </ac:spMkLst>
        </pc:spChg>
      </pc:sldChg>
    </pc:docChg>
  </pc:docChgLst>
  <pc:docChgLst>
    <pc:chgData name="Xenophontas A" userId="4ea3091b58537286" providerId="LiveId" clId="{2D323B2E-8F80-4FE6-BB8B-A7E181539D3D}"/>
    <pc:docChg chg="modSld">
      <pc:chgData name="Xenophontas A" userId="4ea3091b58537286" providerId="LiveId" clId="{2D323B2E-8F80-4FE6-BB8B-A7E181539D3D}" dt="2023-11-04T10:49:43.256" v="40" actId="1038"/>
      <pc:docMkLst>
        <pc:docMk/>
      </pc:docMkLst>
      <pc:sldChg chg="modSp mod">
        <pc:chgData name="Xenophontas A" userId="4ea3091b58537286" providerId="LiveId" clId="{2D323B2E-8F80-4FE6-BB8B-A7E181539D3D}" dt="2023-11-04T10:49:43.256" v="40" actId="1038"/>
        <pc:sldMkLst>
          <pc:docMk/>
          <pc:sldMk cId="1100209536" sldId="410"/>
        </pc:sldMkLst>
        <pc:spChg chg="mod">
          <ac:chgData name="Xenophontas A" userId="4ea3091b58537286" providerId="LiveId" clId="{2D323B2E-8F80-4FE6-BB8B-A7E181539D3D}" dt="2023-11-04T10:49:36.841" v="34" actId="14100"/>
          <ac:spMkLst>
            <pc:docMk/>
            <pc:sldMk cId="1100209536" sldId="410"/>
            <ac:spMk id="12" creationId="{944617E4-E63C-7FB8-CB87-D603922801B1}"/>
          </ac:spMkLst>
        </pc:spChg>
        <pc:spChg chg="mod">
          <ac:chgData name="Xenophontas A" userId="4ea3091b58537286" providerId="LiveId" clId="{2D323B2E-8F80-4FE6-BB8B-A7E181539D3D}" dt="2023-11-04T10:49:43.256" v="40" actId="1038"/>
          <ac:spMkLst>
            <pc:docMk/>
            <pc:sldMk cId="1100209536" sldId="410"/>
            <ac:spMk id="13" creationId="{1B783B1B-5AD2-674F-12C0-DE11E3DE85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08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7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13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45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91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0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22/9/2024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8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22/9/2024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5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22/9/2024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1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73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5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8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</a:t>
            </a:r>
            <a:r>
              <a:rPr lang="el-GR" sz="2000" b="1" dirty="0"/>
              <a:t>.3.α </a:t>
            </a:r>
            <a:r>
              <a:rPr lang="el-GR" sz="20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000" b="1" u="sng" dirty="0"/>
              <a:t>Χημικός Δεσμός.</a:t>
            </a:r>
            <a:endParaRPr lang="en-US" sz="2000" b="1" u="sng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Ο χημικός δεσμός σχηματίζεται μεταξύ ατόμων (ή ιόντων) και είναι η δύναμη που τα συγκρατεί ενωμένα.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Αναλύεται σε ελκτικές ηλεκτρικές δυνάμεις.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Πραγματοποιείται μέσω των ηλεκτρονίων σθένους (εξωτερικά ηλεκτρόνια) κάθε στοιχείου… 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…άρα το είδος και ο τρόπος σύνδεσης καθορίζεται από την ηλεκτρονιακή κατανομή του κάθε στοιχείου.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Η δημιουργία ενός χημικού δεσμού ελαττώνει τη συνολική ενέργεια του συστήματος.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Τα μόνα στοιχεία που γενικά δεν έχουν την τάση να συνδέονται με άλλα είναι όσα έχουν συμπληρωμένη εξωτερική στιβάδα…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…αυτά είναι τα ευγενή στοιχεία (18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ομάδα).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Όλα τα υπόλοιπα στοιχεία προσφέρουν (δίνουν), προσλαμβάνουν (παίρνουν) ή συνεισφέρουν (μοιράζονται), όσα ηλεκτρόνια χρειαστεί, ώστε να αποκτήσουν δομή ευγενούς στοιχείου (γεμάτη εξωτερική στιβάδα).</a:t>
            </a: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</p:spTree>
    <p:extLst>
      <p:ext uri="{BB962C8B-B14F-4D97-AF65-F5344CB8AC3E}">
        <p14:creationId xmlns:p14="http://schemas.microsoft.com/office/powerpoint/2010/main" val="39868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BAC055-B801-CDA6-D839-4324AA1B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04" y="11833"/>
            <a:ext cx="8699789" cy="5175824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1872F37-69FC-A02A-A1A4-E09B4B164509}"/>
              </a:ext>
            </a:extLst>
          </p:cNvPr>
          <p:cNvSpPr/>
          <p:nvPr/>
        </p:nvSpPr>
        <p:spPr>
          <a:xfrm>
            <a:off x="2022763" y="2241550"/>
            <a:ext cx="2923309" cy="411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n-US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r>
              <a:rPr lang="en-US" sz="2000" b="1" dirty="0"/>
              <a:t>META</a:t>
            </a:r>
            <a:r>
              <a:rPr lang="el-GR" sz="2000" b="1" dirty="0"/>
              <a:t>ΛΛΑ</a:t>
            </a:r>
            <a:endParaRPr lang="en-US" sz="2000" b="1" dirty="0"/>
          </a:p>
          <a:p>
            <a:pPr algn="ctr"/>
            <a:r>
              <a:rPr lang="el-GR" sz="2000" b="1" dirty="0"/>
              <a:t>Αποβάλλουν</a:t>
            </a:r>
          </a:p>
          <a:p>
            <a:pPr algn="ctr"/>
            <a:r>
              <a:rPr lang="el-GR" sz="2000" b="1" dirty="0"/>
              <a:t>1	</a:t>
            </a:r>
            <a:r>
              <a:rPr lang="en-US" sz="2000" b="1" dirty="0"/>
              <a:t>   </a:t>
            </a:r>
            <a:r>
              <a:rPr lang="el-GR" sz="2000" b="1" dirty="0"/>
              <a:t>2	</a:t>
            </a:r>
            <a:r>
              <a:rPr lang="en-US" sz="2000" b="1" dirty="0"/>
              <a:t>    </a:t>
            </a:r>
            <a:r>
              <a:rPr lang="el-GR" sz="2000" b="1" dirty="0"/>
              <a:t>3 ηλεκτρόνια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57AD4F34-D329-E064-E899-7105001D2411}"/>
              </a:ext>
            </a:extLst>
          </p:cNvPr>
          <p:cNvSpPr/>
          <p:nvPr/>
        </p:nvSpPr>
        <p:spPr>
          <a:xfrm>
            <a:off x="6096000" y="2241550"/>
            <a:ext cx="3359404" cy="41148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r>
              <a:rPr lang="el-GR" sz="2000" b="1" dirty="0"/>
              <a:t>ΑΜΕΤΑΛΛΑ</a:t>
            </a:r>
            <a:r>
              <a:rPr lang="en-US" sz="2000" b="1" dirty="0"/>
              <a:t> </a:t>
            </a:r>
            <a:r>
              <a:rPr lang="el-GR" sz="2000" b="1" dirty="0"/>
              <a:t>Προσλαμβάνουν </a:t>
            </a:r>
          </a:p>
          <a:p>
            <a:pPr algn="ctr"/>
            <a:r>
              <a:rPr lang="el-GR" sz="2000" b="1" dirty="0"/>
              <a:t>3	   2	      1 ηλεκτρόνια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EF8DC63B-5BE3-C3C6-38E4-FBB11A6F6B70}"/>
              </a:ext>
            </a:extLst>
          </p:cNvPr>
          <p:cNvSpPr/>
          <p:nvPr/>
        </p:nvSpPr>
        <p:spPr>
          <a:xfrm>
            <a:off x="5222731" y="2241550"/>
            <a:ext cx="692729" cy="73025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0F5F36F0-3664-DE90-4C83-4F71194831ED}"/>
              </a:ext>
            </a:extLst>
          </p:cNvPr>
          <p:cNvSpPr/>
          <p:nvPr/>
        </p:nvSpPr>
        <p:spPr>
          <a:xfrm>
            <a:off x="2022763" y="1876425"/>
            <a:ext cx="692729" cy="36512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9975D7DE-FD02-8028-0E0D-069BBA65ADC5}"/>
              </a:ext>
            </a:extLst>
          </p:cNvPr>
          <p:cNvSpPr/>
          <p:nvPr/>
        </p:nvSpPr>
        <p:spPr>
          <a:xfrm>
            <a:off x="7349617" y="4104842"/>
            <a:ext cx="692729" cy="73025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07DDB39C-F662-8584-FB4F-4ED108BCD65A}"/>
              </a:ext>
            </a:extLst>
          </p:cNvPr>
          <p:cNvSpPr/>
          <p:nvPr/>
        </p:nvSpPr>
        <p:spPr>
          <a:xfrm>
            <a:off x="5243835" y="2925253"/>
            <a:ext cx="692729" cy="73025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76E0F0F-FB1E-E184-C611-5021179E5AC4}"/>
              </a:ext>
            </a:extLst>
          </p:cNvPr>
          <p:cNvSpPr/>
          <p:nvPr/>
        </p:nvSpPr>
        <p:spPr>
          <a:xfrm>
            <a:off x="9476508" y="1816100"/>
            <a:ext cx="1496292" cy="467995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endParaRPr lang="el-GR" sz="2000" b="1" dirty="0"/>
          </a:p>
          <a:p>
            <a:pPr algn="ctr"/>
            <a:r>
              <a:rPr lang="el-GR" sz="2000" b="1" dirty="0"/>
              <a:t>ΕΥΓΕΝΗ ΣΤΟΙΧΕΙΑ</a:t>
            </a:r>
          </a:p>
        </p:txBody>
      </p:sp>
      <p:sp>
        <p:nvSpPr>
          <p:cNvPr id="17" name="Ορθογώνιο τρίγωνο 16">
            <a:extLst>
              <a:ext uri="{FF2B5EF4-FFF2-40B4-BE49-F238E27FC236}">
                <a16:creationId xmlns:a16="http://schemas.microsoft.com/office/drawing/2014/main" id="{A6338E95-57DD-1DE8-58B7-AF6410A7C08C}"/>
              </a:ext>
            </a:extLst>
          </p:cNvPr>
          <p:cNvSpPr/>
          <p:nvPr/>
        </p:nvSpPr>
        <p:spPr>
          <a:xfrm>
            <a:off x="5243834" y="2796449"/>
            <a:ext cx="3995415" cy="2038643"/>
          </a:xfrm>
          <a:prstGeom prst="rtTriangl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7030A0"/>
                </a:solidFill>
              </a:rPr>
              <a:t>ΗΜΙΜΕΤΑΛΛΑ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3FFF593-5A7F-D8D9-1BDC-1DD83AF6D176}"/>
              </a:ext>
            </a:extLst>
          </p:cNvPr>
          <p:cNvSpPr/>
          <p:nvPr/>
        </p:nvSpPr>
        <p:spPr>
          <a:xfrm rot="16200000">
            <a:off x="-616551" y="3548374"/>
            <a:ext cx="3811728" cy="832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Δομές </a:t>
            </a:r>
            <a:r>
              <a:rPr lang="en-US" sz="2400" b="1" dirty="0"/>
              <a:t>Lewis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0272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2</a:t>
            </a:r>
            <a:r>
              <a:rPr lang="el-GR" sz="1600" b="1" dirty="0"/>
              <a:t>.3.α </a:t>
            </a:r>
            <a:r>
              <a:rPr lang="el-GR" sz="16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1600" b="1" u="sng" dirty="0"/>
              <a:t>Κατηγορίες Χημικών Δεσμών.</a:t>
            </a:r>
          </a:p>
          <a:p>
            <a:pPr marL="0" indent="0" algn="ctr">
              <a:buNone/>
            </a:pPr>
            <a:endParaRPr lang="en-US" sz="1600" b="1" u="sng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52024D7-4044-F43D-277F-9ACEADE3CD62}"/>
              </a:ext>
            </a:extLst>
          </p:cNvPr>
          <p:cNvSpPr/>
          <p:nvPr/>
        </p:nvSpPr>
        <p:spPr>
          <a:xfrm>
            <a:off x="5084618" y="810523"/>
            <a:ext cx="2022764" cy="554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Χημικοί δεσμοί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1F7146D-012F-0BB8-75F2-C60C7FF414E6}"/>
              </a:ext>
            </a:extLst>
          </p:cNvPr>
          <p:cNvSpPr/>
          <p:nvPr/>
        </p:nvSpPr>
        <p:spPr>
          <a:xfrm>
            <a:off x="3061853" y="1918886"/>
            <a:ext cx="2022764" cy="5541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/>
              <a:t>Ετεροπολικός</a:t>
            </a:r>
            <a:r>
              <a:rPr lang="el-GR" sz="1600" b="1" dirty="0"/>
              <a:t> (ιοντικός) δεσμός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E1954F6-CAC4-C87D-F9FC-38C36D1781FE}"/>
              </a:ext>
            </a:extLst>
          </p:cNvPr>
          <p:cNvSpPr/>
          <p:nvPr/>
        </p:nvSpPr>
        <p:spPr>
          <a:xfrm>
            <a:off x="5119252" y="1918886"/>
            <a:ext cx="2022764" cy="55418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Ομοιοπολικός δεσμός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1A53775-5930-F1E4-5746-C3B8DDA7FC8A}"/>
              </a:ext>
            </a:extLst>
          </p:cNvPr>
          <p:cNvSpPr/>
          <p:nvPr/>
        </p:nvSpPr>
        <p:spPr>
          <a:xfrm>
            <a:off x="7176651" y="1918886"/>
            <a:ext cx="2022764" cy="55418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Μεταλλικός δεσμός και άλλα είδη…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5DA62C6-8A4F-E28E-F8C9-2DFD4E996829}"/>
              </a:ext>
            </a:extLst>
          </p:cNvPr>
          <p:cNvSpPr/>
          <p:nvPr/>
        </p:nvSpPr>
        <p:spPr>
          <a:xfrm>
            <a:off x="3061853" y="3196789"/>
            <a:ext cx="2022764" cy="5541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Μέταλλο – Αμέταλλο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C7B9D813-7A08-274B-42FB-A083E888E7D8}"/>
              </a:ext>
            </a:extLst>
          </p:cNvPr>
          <p:cNvSpPr/>
          <p:nvPr/>
        </p:nvSpPr>
        <p:spPr>
          <a:xfrm>
            <a:off x="5119252" y="3196789"/>
            <a:ext cx="2022764" cy="55418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Αμέταλλο - Αμέταλλο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AC7644D-9A2F-6BB2-8476-26FC5A52007B}"/>
              </a:ext>
            </a:extLst>
          </p:cNvPr>
          <p:cNvSpPr/>
          <p:nvPr/>
        </p:nvSpPr>
        <p:spPr>
          <a:xfrm>
            <a:off x="7176651" y="3196789"/>
            <a:ext cx="2022764" cy="55418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δεν θα ασχοληθούμε φέτος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944617E4-E63C-7FB8-CB87-D603922801B1}"/>
              </a:ext>
            </a:extLst>
          </p:cNvPr>
          <p:cNvSpPr/>
          <p:nvPr/>
        </p:nvSpPr>
        <p:spPr>
          <a:xfrm>
            <a:off x="3061852" y="4406177"/>
            <a:ext cx="2346962" cy="2439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Κάθε μέταλλο αποβάλλει</a:t>
            </a:r>
            <a:r>
              <a:rPr lang="en-US" sz="1600" b="1" dirty="0"/>
              <a:t> (</a:t>
            </a:r>
            <a:r>
              <a:rPr lang="el-GR" sz="1600" b="1" dirty="0"/>
              <a:t>δίνει) όλα τα ηλεκτρόνια σθένους του, κάθε αμέταλλο προσλαμβάνει (παίρνει) όσα ηλεκτρόνια χρειάζεται για να γεμίσει τη στιβάδα σθένους του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B783B1B-5AD2-674F-12C0-DE11E3DE85E0}"/>
              </a:ext>
            </a:extLst>
          </p:cNvPr>
          <p:cNvSpPr/>
          <p:nvPr/>
        </p:nvSpPr>
        <p:spPr>
          <a:xfrm>
            <a:off x="5219002" y="4406176"/>
            <a:ext cx="2022764" cy="243998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Κάθε αμέταλλο μοιράζεται (συνεισφέρει) με το άλλο, όσα ηλεκτρόνια λείπουν, ώστε να γεμίσει τη στιβάδα σθένους του</a:t>
            </a:r>
          </a:p>
        </p:txBody>
      </p:sp>
      <p:sp>
        <p:nvSpPr>
          <p:cNvPr id="14" name="Βέλος: Κάτω 13">
            <a:extLst>
              <a:ext uri="{FF2B5EF4-FFF2-40B4-BE49-F238E27FC236}">
                <a16:creationId xmlns:a16="http://schemas.microsoft.com/office/drawing/2014/main" id="{F473FBB4-FCE6-440C-9F2A-0D4200BF61DC}"/>
              </a:ext>
            </a:extLst>
          </p:cNvPr>
          <p:cNvSpPr/>
          <p:nvPr/>
        </p:nvSpPr>
        <p:spPr>
          <a:xfrm>
            <a:off x="3952190" y="2511068"/>
            <a:ext cx="242090" cy="647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Κάτω 14">
            <a:extLst>
              <a:ext uri="{FF2B5EF4-FFF2-40B4-BE49-F238E27FC236}">
                <a16:creationId xmlns:a16="http://schemas.microsoft.com/office/drawing/2014/main" id="{37E8A580-2D93-B21C-0FFE-5C97214F4B59}"/>
              </a:ext>
            </a:extLst>
          </p:cNvPr>
          <p:cNvSpPr/>
          <p:nvPr/>
        </p:nvSpPr>
        <p:spPr>
          <a:xfrm>
            <a:off x="6009589" y="2511068"/>
            <a:ext cx="242090" cy="64772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Κάτω 15">
            <a:extLst>
              <a:ext uri="{FF2B5EF4-FFF2-40B4-BE49-F238E27FC236}">
                <a16:creationId xmlns:a16="http://schemas.microsoft.com/office/drawing/2014/main" id="{F9E4E62B-25D0-4FE5-A527-234924D85F5B}"/>
              </a:ext>
            </a:extLst>
          </p:cNvPr>
          <p:cNvSpPr/>
          <p:nvPr/>
        </p:nvSpPr>
        <p:spPr>
          <a:xfrm>
            <a:off x="8066988" y="2515850"/>
            <a:ext cx="242090" cy="647720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Βέλος: Κάτω 16">
            <a:extLst>
              <a:ext uri="{FF2B5EF4-FFF2-40B4-BE49-F238E27FC236}">
                <a16:creationId xmlns:a16="http://schemas.microsoft.com/office/drawing/2014/main" id="{D490AC91-0BD3-2DE6-E1D1-4AB97FE34BCB}"/>
              </a:ext>
            </a:extLst>
          </p:cNvPr>
          <p:cNvSpPr/>
          <p:nvPr/>
        </p:nvSpPr>
        <p:spPr>
          <a:xfrm>
            <a:off x="3952190" y="3775659"/>
            <a:ext cx="242090" cy="618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Βέλος: Κάτω 17">
            <a:extLst>
              <a:ext uri="{FF2B5EF4-FFF2-40B4-BE49-F238E27FC236}">
                <a16:creationId xmlns:a16="http://schemas.microsoft.com/office/drawing/2014/main" id="{2229FB07-F7F3-FCBD-94F0-4E32893865A2}"/>
              </a:ext>
            </a:extLst>
          </p:cNvPr>
          <p:cNvSpPr/>
          <p:nvPr/>
        </p:nvSpPr>
        <p:spPr>
          <a:xfrm>
            <a:off x="6009589" y="3775659"/>
            <a:ext cx="242090" cy="61868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: Κάτω 21">
            <a:extLst>
              <a:ext uri="{FF2B5EF4-FFF2-40B4-BE49-F238E27FC236}">
                <a16:creationId xmlns:a16="http://schemas.microsoft.com/office/drawing/2014/main" id="{0532BFA1-48ED-A4C1-2618-7443DCDA287C}"/>
              </a:ext>
            </a:extLst>
          </p:cNvPr>
          <p:cNvSpPr/>
          <p:nvPr/>
        </p:nvSpPr>
        <p:spPr>
          <a:xfrm rot="2917041">
            <a:off x="4687534" y="1170671"/>
            <a:ext cx="242090" cy="856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8F6CBC4B-890E-5F60-39B8-088189FBC720}"/>
              </a:ext>
            </a:extLst>
          </p:cNvPr>
          <p:cNvSpPr/>
          <p:nvPr/>
        </p:nvSpPr>
        <p:spPr>
          <a:xfrm>
            <a:off x="5933988" y="1389393"/>
            <a:ext cx="242090" cy="52471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: Κάτω 23">
            <a:extLst>
              <a:ext uri="{FF2B5EF4-FFF2-40B4-BE49-F238E27FC236}">
                <a16:creationId xmlns:a16="http://schemas.microsoft.com/office/drawing/2014/main" id="{1900B5EC-3BEA-3CD6-AA30-A6D0638046E7}"/>
              </a:ext>
            </a:extLst>
          </p:cNvPr>
          <p:cNvSpPr/>
          <p:nvPr/>
        </p:nvSpPr>
        <p:spPr>
          <a:xfrm rot="18482650">
            <a:off x="7305903" y="1144200"/>
            <a:ext cx="242090" cy="918148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2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</a:t>
            </a:r>
            <a:r>
              <a:rPr lang="el-GR" sz="2000" b="1" dirty="0"/>
              <a:t>.3.α </a:t>
            </a:r>
            <a:r>
              <a:rPr lang="el-GR" sz="20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000" b="1" u="sng" dirty="0"/>
              <a:t>Χημικός Δεσμός.</a:t>
            </a:r>
            <a:endParaRPr lang="en-US" sz="2000" b="1" u="sng" dirty="0"/>
          </a:p>
          <a:p>
            <a:pPr marL="0" lvl="0" indent="0">
              <a:buNone/>
            </a:pPr>
            <a:r>
              <a:rPr lang="el-GR" sz="2000" dirty="0"/>
              <a:t>Δίνονται τα στοιχεία: </a:t>
            </a:r>
            <a:r>
              <a:rPr lang="el-GR" sz="2000" baseline="-25000" dirty="0"/>
              <a:t>4</a:t>
            </a:r>
            <a:r>
              <a:rPr lang="en-US" sz="2000" dirty="0"/>
              <a:t>Be</a:t>
            </a:r>
            <a:r>
              <a:rPr lang="el-GR" sz="2000" dirty="0"/>
              <a:t>, </a:t>
            </a:r>
            <a:r>
              <a:rPr lang="el-GR" sz="2000" baseline="-25000" dirty="0"/>
              <a:t>8</a:t>
            </a:r>
            <a:r>
              <a:rPr lang="en-US" sz="2000" dirty="0"/>
              <a:t>O</a:t>
            </a:r>
            <a:r>
              <a:rPr lang="el-GR" sz="2000" dirty="0"/>
              <a:t>, </a:t>
            </a:r>
            <a:r>
              <a:rPr lang="el-GR" sz="2000" baseline="-25000" dirty="0"/>
              <a:t>11</a:t>
            </a:r>
            <a:r>
              <a:rPr lang="en-US" sz="2000" dirty="0"/>
              <a:t>Na</a:t>
            </a:r>
            <a:r>
              <a:rPr lang="el-GR" sz="2000" dirty="0"/>
              <a:t>, </a:t>
            </a:r>
            <a:r>
              <a:rPr lang="el-GR" sz="2000" baseline="-25000" dirty="0"/>
              <a:t>13</a:t>
            </a:r>
            <a:r>
              <a:rPr lang="en-US" sz="2000" dirty="0"/>
              <a:t>Al</a:t>
            </a:r>
            <a:r>
              <a:rPr lang="el-GR" sz="2000" dirty="0"/>
              <a:t>, </a:t>
            </a:r>
            <a:r>
              <a:rPr lang="el-GR" sz="2000" baseline="-25000" dirty="0"/>
              <a:t>17­</a:t>
            </a:r>
            <a:r>
              <a:rPr lang="en-US" sz="2000" dirty="0"/>
              <a:t>Cl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r>
              <a:rPr lang="el-GR" sz="2000" dirty="0"/>
              <a:t>α) Να γράψετε την ηλεκτρονιακή κατανομή της θεμελιώδους κατάστασης των στοιχείων.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  <a:r>
              <a:rPr lang="en-US" sz="2000" b="1" baseline="-25000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Be: </a:t>
            </a:r>
            <a:r>
              <a:rPr lang="el-GR" sz="2000" b="1" dirty="0">
                <a:solidFill>
                  <a:schemeClr val="accent1"/>
                </a:solidFill>
              </a:rPr>
              <a:t>Κ</a:t>
            </a:r>
            <a:r>
              <a:rPr lang="en-US" sz="2000" b="1" dirty="0">
                <a:solidFill>
                  <a:schemeClr val="accent1"/>
                </a:solidFill>
              </a:rPr>
              <a:t>(2)L(2), 	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rgbClr val="C00000"/>
                </a:solidFill>
              </a:rPr>
              <a:t>8</a:t>
            </a:r>
            <a:r>
              <a:rPr lang="en-US" sz="2000" b="1" dirty="0">
                <a:solidFill>
                  <a:srgbClr val="C00000"/>
                </a:solidFill>
              </a:rPr>
              <a:t>O: K(2)L(6),	 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chemeClr val="accent1"/>
                </a:solidFill>
              </a:rPr>
              <a:t>11</a:t>
            </a:r>
            <a:r>
              <a:rPr lang="en-US" sz="2000" b="1" dirty="0">
                <a:solidFill>
                  <a:schemeClr val="accent1"/>
                </a:solidFill>
              </a:rPr>
              <a:t>Na: K(2)L(8)M(1),	 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rgbClr val="C00000"/>
                </a:solidFill>
              </a:rPr>
              <a:t>13</a:t>
            </a:r>
            <a:r>
              <a:rPr lang="en-US" sz="2000" b="1" dirty="0">
                <a:solidFill>
                  <a:srgbClr val="C00000"/>
                </a:solidFill>
              </a:rPr>
              <a:t>Al: K(2)L(8)M(3),	 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chemeClr val="accent1"/>
                </a:solidFill>
              </a:rPr>
              <a:t>17­</a:t>
            </a:r>
            <a:r>
              <a:rPr lang="en-US" sz="2000" b="1" dirty="0">
                <a:solidFill>
                  <a:schemeClr val="accent1"/>
                </a:solidFill>
              </a:rPr>
              <a:t>Cl: K(2)L(8)M(7)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dirty="0"/>
              <a:t>β) Να γράψετε τη δομή </a:t>
            </a:r>
            <a:r>
              <a:rPr lang="en-US" sz="2000" dirty="0"/>
              <a:t>Lewis</a:t>
            </a:r>
            <a:r>
              <a:rPr lang="el-GR" sz="2000" dirty="0"/>
              <a:t> των παραπάνω στοιχείων.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7916CC7C-049B-267E-C2BE-8F99F771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6089"/>
            <a:ext cx="5443250" cy="4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288981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u="sng" dirty="0"/>
              <a:t>Χημικός Δεσμός.</a:t>
            </a:r>
            <a:endParaRPr lang="en-US" sz="2400" b="1" u="sng" dirty="0"/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dirty="0"/>
              <a:t>Δίνονται τα στοιχεία: </a:t>
            </a:r>
            <a:r>
              <a:rPr lang="el-GR" sz="2400" baseline="-25000" dirty="0"/>
              <a:t>4</a:t>
            </a:r>
            <a:r>
              <a:rPr lang="en-US" sz="2400" dirty="0"/>
              <a:t>Be</a:t>
            </a:r>
            <a:r>
              <a:rPr lang="el-GR" sz="2400" dirty="0"/>
              <a:t>, </a:t>
            </a:r>
            <a:r>
              <a:rPr lang="el-GR" sz="2400" baseline="-25000" dirty="0"/>
              <a:t>8</a:t>
            </a:r>
            <a:r>
              <a:rPr lang="en-US" sz="2400" dirty="0"/>
              <a:t>O</a:t>
            </a:r>
            <a:r>
              <a:rPr lang="el-GR" sz="2400" dirty="0"/>
              <a:t>, </a:t>
            </a:r>
            <a:r>
              <a:rPr lang="el-GR" sz="2400" baseline="-25000" dirty="0"/>
              <a:t>11</a:t>
            </a:r>
            <a:r>
              <a:rPr lang="en-US" sz="2400" dirty="0"/>
              <a:t>Na</a:t>
            </a:r>
            <a:r>
              <a:rPr lang="el-GR" sz="2400" dirty="0"/>
              <a:t>, </a:t>
            </a:r>
            <a:r>
              <a:rPr lang="el-GR" sz="2400" baseline="-25000" dirty="0"/>
              <a:t>13</a:t>
            </a:r>
            <a:r>
              <a:rPr lang="en-US" sz="2400" dirty="0"/>
              <a:t>Al</a:t>
            </a:r>
            <a:r>
              <a:rPr lang="el-GR" sz="2400" dirty="0"/>
              <a:t>, </a:t>
            </a:r>
            <a:r>
              <a:rPr lang="el-GR" sz="2400" baseline="-25000" dirty="0"/>
              <a:t>17­</a:t>
            </a:r>
            <a:r>
              <a:rPr lang="en-US" sz="2400" dirty="0"/>
              <a:t>Cl</a:t>
            </a:r>
            <a:r>
              <a:rPr lang="el-GR" sz="24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α</a:t>
            </a:r>
            <a:r>
              <a:rPr lang="en-US" sz="2400" b="1" dirty="0">
                <a:solidFill>
                  <a:schemeClr val="accent1"/>
                </a:solidFill>
              </a:rPr>
              <a:t>) </a:t>
            </a:r>
            <a:r>
              <a:rPr lang="en-US" sz="2400" b="1" baseline="-25000" dirty="0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Be: </a:t>
            </a:r>
            <a:r>
              <a:rPr lang="el-GR" sz="2400" b="1" dirty="0">
                <a:solidFill>
                  <a:schemeClr val="accent1"/>
                </a:solidFill>
              </a:rPr>
              <a:t>Κ</a:t>
            </a:r>
            <a:r>
              <a:rPr lang="en-US" sz="2400" b="1" dirty="0">
                <a:solidFill>
                  <a:schemeClr val="accent1"/>
                </a:solidFill>
              </a:rPr>
              <a:t>(2)L(2), 	</a:t>
            </a:r>
            <a:r>
              <a:rPr lang="el-GR" sz="2400" b="1" dirty="0">
                <a:solidFill>
                  <a:schemeClr val="accent1"/>
                </a:solidFill>
              </a:rPr>
              <a:t>	</a:t>
            </a:r>
            <a:r>
              <a:rPr lang="en-US" sz="2400" b="1" baseline="-25000" dirty="0">
                <a:solidFill>
                  <a:schemeClr val="accent1"/>
                </a:solidFill>
              </a:rPr>
              <a:t>8</a:t>
            </a:r>
            <a:r>
              <a:rPr lang="en-US" sz="2400" b="1" dirty="0">
                <a:solidFill>
                  <a:schemeClr val="accent1"/>
                </a:solidFill>
              </a:rPr>
              <a:t>O: K(2)L(6),	</a:t>
            </a:r>
            <a:r>
              <a:rPr lang="el-GR" sz="2400" b="1" dirty="0">
                <a:solidFill>
                  <a:schemeClr val="accent1"/>
                </a:solidFill>
              </a:rPr>
              <a:t>	</a:t>
            </a:r>
            <a:r>
              <a:rPr lang="en-US" sz="2400" b="1" baseline="-25000" dirty="0">
                <a:solidFill>
                  <a:schemeClr val="accent1"/>
                </a:solidFill>
              </a:rPr>
              <a:t>11</a:t>
            </a:r>
            <a:r>
              <a:rPr lang="en-US" sz="2400" b="1" dirty="0">
                <a:solidFill>
                  <a:schemeClr val="accent1"/>
                </a:solidFill>
              </a:rPr>
              <a:t>Na: K(2)L(8)M(1),	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baseline="-25000" dirty="0">
                <a:solidFill>
                  <a:schemeClr val="accent1"/>
                </a:solidFill>
              </a:rPr>
              <a:t>13</a:t>
            </a:r>
            <a:r>
              <a:rPr lang="en-US" sz="2400" b="1" dirty="0">
                <a:solidFill>
                  <a:schemeClr val="accent1"/>
                </a:solidFill>
              </a:rPr>
              <a:t>Al: K(2)L(8)M(3),	</a:t>
            </a:r>
            <a:r>
              <a:rPr lang="el-GR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baseline="-25000" dirty="0">
                <a:solidFill>
                  <a:schemeClr val="accent1"/>
                </a:solidFill>
              </a:rPr>
              <a:t>17­</a:t>
            </a:r>
            <a:r>
              <a:rPr lang="en-US" sz="2400" b="1" dirty="0">
                <a:solidFill>
                  <a:schemeClr val="accent1"/>
                </a:solidFill>
              </a:rPr>
              <a:t>Cl: K(2)L(8)M(7)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dirty="0"/>
              <a:t>γ) Να εξηγήσετε πόσα ηλεκτρόνια πρέπει να προσλάβει ή να αποβάλλει κάθε στοιχείο, ώστε να αποκτήσει ηλεκτρονιακή δομή ευγενούς στοιχείου.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γ) Το </a:t>
            </a:r>
            <a:r>
              <a:rPr lang="en-US" sz="2400" b="1" dirty="0">
                <a:solidFill>
                  <a:schemeClr val="accent1"/>
                </a:solidFill>
              </a:rPr>
              <a:t>Be</a:t>
            </a:r>
            <a:r>
              <a:rPr lang="el-GR" sz="2400" b="1" dirty="0">
                <a:solidFill>
                  <a:schemeClr val="accent1"/>
                </a:solidFill>
              </a:rPr>
              <a:t> αποβάλλει 2 ηλεκτρόνια, ώστε να αποκτήσει δομή ευγενούς: </a:t>
            </a:r>
            <a:r>
              <a:rPr lang="el-GR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Be</a:t>
            </a:r>
            <a:r>
              <a:rPr lang="el-GR" sz="2400" b="1" baseline="30000" dirty="0">
                <a:solidFill>
                  <a:schemeClr val="accent1"/>
                </a:solidFill>
              </a:rPr>
              <a:t>2+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(2).</a:t>
            </a:r>
            <a:endParaRPr lang="el-GR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C00000"/>
                </a:solidFill>
              </a:rPr>
              <a:t>Το 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l-GR" sz="2400" b="1" dirty="0">
                <a:solidFill>
                  <a:srgbClr val="C00000"/>
                </a:solidFill>
              </a:rPr>
              <a:t> προσλαμβάνει 2 ηλεκτρόνια, ώστε να αποκτήσει δομή ευγενούς: </a:t>
            </a:r>
            <a:r>
              <a:rPr lang="el-GR" sz="2400" b="1" baseline="-25000" dirty="0">
                <a:solidFill>
                  <a:srgbClr val="C00000"/>
                </a:solidFill>
              </a:rPr>
              <a:t>8</a:t>
            </a:r>
            <a:r>
              <a:rPr lang="el-GR" sz="2400" b="1" dirty="0">
                <a:solidFill>
                  <a:srgbClr val="C00000"/>
                </a:solidFill>
              </a:rPr>
              <a:t>Ο</a:t>
            </a:r>
            <a:r>
              <a:rPr lang="el-GR" sz="2400" b="1" baseline="30000" dirty="0">
                <a:solidFill>
                  <a:srgbClr val="C00000"/>
                </a:solidFill>
              </a:rPr>
              <a:t>2-</a:t>
            </a:r>
            <a:r>
              <a:rPr lang="el-GR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</a:rPr>
              <a:t>K</a:t>
            </a:r>
            <a:r>
              <a:rPr lang="el-GR" sz="2400" b="1" dirty="0">
                <a:solidFill>
                  <a:srgbClr val="C00000"/>
                </a:solidFill>
              </a:rPr>
              <a:t>(2)</a:t>
            </a:r>
            <a:r>
              <a:rPr lang="en-US" sz="2400" b="1" dirty="0">
                <a:solidFill>
                  <a:srgbClr val="C00000"/>
                </a:solidFill>
              </a:rPr>
              <a:t>L</a:t>
            </a:r>
            <a:r>
              <a:rPr lang="el-GR" sz="2400" b="1" dirty="0">
                <a:solidFill>
                  <a:srgbClr val="C00000"/>
                </a:solidFill>
              </a:rPr>
              <a:t>(8).</a:t>
            </a:r>
            <a:endParaRPr lang="el-GR" sz="2400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Το </a:t>
            </a:r>
            <a:r>
              <a:rPr lang="en-US" sz="2400" b="1" dirty="0">
                <a:solidFill>
                  <a:schemeClr val="accent1"/>
                </a:solidFill>
              </a:rPr>
              <a:t>Na</a:t>
            </a:r>
            <a:r>
              <a:rPr lang="el-GR" sz="2400" b="1" dirty="0">
                <a:solidFill>
                  <a:schemeClr val="accent1"/>
                </a:solidFill>
              </a:rPr>
              <a:t> αποβάλλει 1 ηλεκτρόνιο, ώστε να αποκτήσει δομή ευγενούς: </a:t>
            </a:r>
            <a:r>
              <a:rPr lang="el-GR" sz="2400" b="1" baseline="-25000" dirty="0">
                <a:solidFill>
                  <a:schemeClr val="accent1"/>
                </a:solidFill>
              </a:rPr>
              <a:t>11</a:t>
            </a:r>
            <a:r>
              <a:rPr lang="en-US" sz="2400" b="1" dirty="0">
                <a:solidFill>
                  <a:schemeClr val="accent1"/>
                </a:solidFill>
              </a:rPr>
              <a:t>Na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</a:t>
            </a:r>
            <a:r>
              <a:rPr lang="en-US" sz="2400" b="1" dirty="0">
                <a:solidFill>
                  <a:schemeClr val="accent1"/>
                </a:solidFill>
              </a:rPr>
              <a:t>L</a:t>
            </a:r>
            <a:r>
              <a:rPr lang="el-GR" sz="2400" b="1" dirty="0">
                <a:solidFill>
                  <a:schemeClr val="accent1"/>
                </a:solidFill>
              </a:rPr>
              <a:t>(8).</a:t>
            </a:r>
            <a:endParaRPr lang="el-GR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C00000"/>
                </a:solidFill>
              </a:rPr>
              <a:t>Το </a:t>
            </a:r>
            <a:r>
              <a:rPr lang="en-US" sz="2400" b="1" dirty="0">
                <a:solidFill>
                  <a:srgbClr val="C00000"/>
                </a:solidFill>
              </a:rPr>
              <a:t>Al</a:t>
            </a:r>
            <a:r>
              <a:rPr lang="el-GR" sz="2400" b="1" dirty="0">
                <a:solidFill>
                  <a:srgbClr val="C00000"/>
                </a:solidFill>
              </a:rPr>
              <a:t> αποβάλλει 3 ηλεκτρόνια, ώστε να αποκτήσει δομή ευγενούς: </a:t>
            </a:r>
            <a:r>
              <a:rPr lang="el-GR" sz="2400" b="1" baseline="-25000" dirty="0">
                <a:solidFill>
                  <a:srgbClr val="C00000"/>
                </a:solidFill>
              </a:rPr>
              <a:t>13</a:t>
            </a:r>
            <a:r>
              <a:rPr lang="en-US" sz="2400" b="1" dirty="0">
                <a:solidFill>
                  <a:srgbClr val="C00000"/>
                </a:solidFill>
              </a:rPr>
              <a:t>Al</a:t>
            </a:r>
            <a:r>
              <a:rPr lang="el-GR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</a:rPr>
              <a:t>K</a:t>
            </a:r>
            <a:r>
              <a:rPr lang="el-GR" sz="2400" b="1" dirty="0">
                <a:solidFill>
                  <a:srgbClr val="C00000"/>
                </a:solidFill>
              </a:rPr>
              <a:t>(2)</a:t>
            </a:r>
            <a:r>
              <a:rPr lang="en-US" sz="2400" b="1" dirty="0">
                <a:solidFill>
                  <a:srgbClr val="C00000"/>
                </a:solidFill>
              </a:rPr>
              <a:t>L</a:t>
            </a:r>
            <a:r>
              <a:rPr lang="el-GR" sz="2400" b="1" dirty="0">
                <a:solidFill>
                  <a:srgbClr val="C00000"/>
                </a:solidFill>
              </a:rPr>
              <a:t>(8).</a:t>
            </a:r>
            <a:endParaRPr lang="el-GR" sz="2400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Το </a:t>
            </a:r>
            <a:r>
              <a:rPr lang="en-US" sz="2400" b="1" dirty="0">
                <a:solidFill>
                  <a:schemeClr val="accent1"/>
                </a:solidFill>
              </a:rPr>
              <a:t>Cl </a:t>
            </a:r>
            <a:r>
              <a:rPr lang="el-GR" sz="2400" b="1" dirty="0">
                <a:solidFill>
                  <a:schemeClr val="accent1"/>
                </a:solidFill>
              </a:rPr>
              <a:t>προσλαμβάνει 1 ηλεκτρόνιο, ώστε να αποκτήσει δομή ευγενούς: </a:t>
            </a:r>
            <a:r>
              <a:rPr lang="el-GR" sz="2400" b="1" baseline="-25000" dirty="0">
                <a:solidFill>
                  <a:schemeClr val="accent1"/>
                </a:solidFill>
              </a:rPr>
              <a:t>17</a:t>
            </a:r>
            <a:r>
              <a:rPr lang="en-US" sz="2400" b="1" dirty="0">
                <a:solidFill>
                  <a:schemeClr val="accent1"/>
                </a:solidFill>
              </a:rPr>
              <a:t>Cl</a:t>
            </a:r>
            <a:r>
              <a:rPr lang="el-GR" sz="2400" b="1" baseline="30000" dirty="0">
                <a:solidFill>
                  <a:schemeClr val="accent1"/>
                </a:solidFill>
              </a:rPr>
              <a:t>-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</a:t>
            </a:r>
            <a:r>
              <a:rPr lang="en-US" sz="2400" b="1" dirty="0">
                <a:solidFill>
                  <a:schemeClr val="accent1"/>
                </a:solidFill>
              </a:rPr>
              <a:t>L</a:t>
            </a:r>
            <a:r>
              <a:rPr lang="el-GR" sz="2400" b="1" dirty="0">
                <a:solidFill>
                  <a:schemeClr val="accent1"/>
                </a:solidFill>
              </a:rPr>
              <a:t>(8).</a:t>
            </a:r>
            <a:endParaRPr lang="el-GR" sz="2400" dirty="0">
              <a:solidFill>
                <a:schemeClr val="accent1"/>
              </a:solidFill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</a:t>
            </a:r>
            <a:r>
              <a:rPr lang="el-GR" sz="2000" b="1" dirty="0"/>
              <a:t>.3.α </a:t>
            </a:r>
            <a:r>
              <a:rPr lang="el-GR" sz="20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000" b="1" u="sng" dirty="0"/>
              <a:t>Χημικός Δεσμός.</a:t>
            </a:r>
            <a:endParaRPr lang="en-US" sz="2000" b="1" u="sng" dirty="0"/>
          </a:p>
          <a:p>
            <a:pPr marL="0" lvl="0" indent="0">
              <a:buNone/>
            </a:pPr>
            <a:r>
              <a:rPr lang="el-GR" sz="2000" dirty="0"/>
              <a:t>Δίνονται τα στοιχεία: </a:t>
            </a:r>
            <a:r>
              <a:rPr lang="el-GR" sz="2000" baseline="-25000" dirty="0"/>
              <a:t>4</a:t>
            </a:r>
            <a:r>
              <a:rPr lang="en-US" sz="2000" dirty="0"/>
              <a:t>Be</a:t>
            </a:r>
            <a:r>
              <a:rPr lang="el-GR" sz="2000" dirty="0"/>
              <a:t>, </a:t>
            </a:r>
            <a:r>
              <a:rPr lang="el-GR" sz="2000" baseline="-25000" dirty="0"/>
              <a:t>8</a:t>
            </a:r>
            <a:r>
              <a:rPr lang="en-US" sz="2000" dirty="0"/>
              <a:t>O</a:t>
            </a:r>
            <a:r>
              <a:rPr lang="el-GR" sz="2000" dirty="0"/>
              <a:t>, </a:t>
            </a:r>
            <a:r>
              <a:rPr lang="el-GR" sz="2000" baseline="-25000" dirty="0"/>
              <a:t>11</a:t>
            </a:r>
            <a:r>
              <a:rPr lang="en-US" sz="2000" dirty="0"/>
              <a:t>Na</a:t>
            </a:r>
            <a:r>
              <a:rPr lang="el-GR" sz="2000" dirty="0"/>
              <a:t>, </a:t>
            </a:r>
            <a:r>
              <a:rPr lang="el-GR" sz="2000" baseline="-25000" dirty="0"/>
              <a:t>13</a:t>
            </a:r>
            <a:r>
              <a:rPr lang="en-US" sz="2000" dirty="0"/>
              <a:t>Al</a:t>
            </a:r>
            <a:r>
              <a:rPr lang="el-GR" sz="2000" dirty="0"/>
              <a:t>, </a:t>
            </a:r>
            <a:r>
              <a:rPr lang="el-GR" sz="2000" baseline="-25000" dirty="0"/>
              <a:t>17­</a:t>
            </a:r>
            <a:r>
              <a:rPr lang="en-US" sz="2000" dirty="0"/>
              <a:t>Cl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r>
              <a:rPr lang="el-GR" sz="2000" dirty="0"/>
              <a:t>α) Να γράψετε την ηλεκτρονιακή κατανομή της θεμελιώδους κατάστασης των στοιχείων.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  <a:r>
              <a:rPr lang="en-US" sz="2000" b="1" baseline="-25000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Be: </a:t>
            </a:r>
            <a:r>
              <a:rPr lang="el-GR" sz="2000" b="1" dirty="0">
                <a:solidFill>
                  <a:schemeClr val="accent1"/>
                </a:solidFill>
              </a:rPr>
              <a:t>Κ</a:t>
            </a:r>
            <a:r>
              <a:rPr lang="en-US" sz="2000" b="1" dirty="0">
                <a:solidFill>
                  <a:schemeClr val="accent1"/>
                </a:solidFill>
              </a:rPr>
              <a:t>(2)L(2), 		</a:t>
            </a:r>
            <a:r>
              <a:rPr lang="el-GR" sz="2000" b="1" dirty="0">
                <a:solidFill>
                  <a:schemeClr val="accent1"/>
                </a:solidFill>
              </a:rPr>
              <a:t>	</a:t>
            </a:r>
            <a:r>
              <a:rPr lang="en-US" sz="2000" b="1" baseline="-25000" dirty="0">
                <a:solidFill>
                  <a:schemeClr val="accent1"/>
                </a:solidFill>
              </a:rPr>
              <a:t>8</a:t>
            </a:r>
            <a:r>
              <a:rPr lang="en-US" sz="2000" b="1" dirty="0">
                <a:solidFill>
                  <a:schemeClr val="accent1"/>
                </a:solidFill>
              </a:rPr>
              <a:t>O: K(2)L(6),	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chemeClr val="accent1"/>
                </a:solidFill>
              </a:rPr>
              <a:t>11</a:t>
            </a:r>
            <a:r>
              <a:rPr lang="en-US" sz="2000" b="1" dirty="0">
                <a:solidFill>
                  <a:schemeClr val="accent1"/>
                </a:solidFill>
              </a:rPr>
              <a:t>Na: K(2)L(8)M(1),		</a:t>
            </a:r>
            <a:r>
              <a:rPr lang="en-US" sz="2000" b="1" baseline="-25000" dirty="0">
                <a:solidFill>
                  <a:schemeClr val="accent1"/>
                </a:solidFill>
              </a:rPr>
              <a:t>13</a:t>
            </a:r>
            <a:r>
              <a:rPr lang="en-US" sz="2000" b="1" dirty="0">
                <a:solidFill>
                  <a:schemeClr val="accent1"/>
                </a:solidFill>
              </a:rPr>
              <a:t>Al: K(2)L(8)M(3),	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chemeClr val="accent1"/>
                </a:solidFill>
              </a:rPr>
              <a:t>17­</a:t>
            </a:r>
            <a:r>
              <a:rPr lang="en-US" sz="2000" b="1" dirty="0">
                <a:solidFill>
                  <a:schemeClr val="accent1"/>
                </a:solidFill>
              </a:rPr>
              <a:t>Cl: K(2)L(8)M(7)</a:t>
            </a:r>
          </a:p>
          <a:p>
            <a:pPr marL="0" indent="0">
              <a:buNone/>
            </a:pPr>
            <a:r>
              <a:rPr lang="el-GR" sz="2000" dirty="0"/>
              <a:t>δ) Να χαρακτηρίσετε τα παραπάνω στοιχεία ως μέταλλα ή αμέταλλα.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δ) Τα στοιχεία που διαθέτουν 1 ≤ </a:t>
            </a:r>
            <a:r>
              <a:rPr lang="en-US" sz="2000" b="1" dirty="0">
                <a:solidFill>
                  <a:srgbClr val="C00000"/>
                </a:solidFill>
              </a:rPr>
              <a:t>e </a:t>
            </a:r>
            <a:r>
              <a:rPr lang="el-GR" sz="2000" b="1" dirty="0">
                <a:solidFill>
                  <a:srgbClr val="C00000"/>
                </a:solidFill>
              </a:rPr>
              <a:t>≤ </a:t>
            </a:r>
            <a:r>
              <a:rPr lang="en-US" sz="2000" b="1" dirty="0">
                <a:solidFill>
                  <a:srgbClr val="C00000"/>
                </a:solidFill>
              </a:rPr>
              <a:t>3 </a:t>
            </a:r>
            <a:r>
              <a:rPr lang="el-GR" sz="2000" b="1" dirty="0">
                <a:solidFill>
                  <a:srgbClr val="C00000"/>
                </a:solidFill>
              </a:rPr>
              <a:t>ηλεκτρόνια σθένους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είναι ΜΕΤΑΛΛΑ και αποβάλλουν ηλεκτρόνια.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Τα στοιχεία που διαθέτουν 5 ≤ </a:t>
            </a:r>
            <a:r>
              <a:rPr lang="en-US" sz="2000" b="1" dirty="0">
                <a:solidFill>
                  <a:schemeClr val="accent1"/>
                </a:solidFill>
              </a:rPr>
              <a:t>e </a:t>
            </a:r>
            <a:r>
              <a:rPr lang="el-GR" sz="2000" b="1" dirty="0">
                <a:solidFill>
                  <a:schemeClr val="accent1"/>
                </a:solidFill>
              </a:rPr>
              <a:t>≤ 7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ηλεκτρόνια σθένους είναι ΑΜΕΤΑΛΛΑ και προσλαμβάνουν ηλεκτρόνια.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(Το </a:t>
            </a:r>
            <a:r>
              <a:rPr lang="el-GR" sz="2000" b="1" baseline="-25000" dirty="0">
                <a:solidFill>
                  <a:srgbClr val="C00000"/>
                </a:solidFill>
              </a:rPr>
              <a:t>1</a:t>
            </a:r>
            <a:r>
              <a:rPr lang="el-GR" sz="2000" b="1" dirty="0">
                <a:solidFill>
                  <a:srgbClr val="C00000"/>
                </a:solidFill>
              </a:rPr>
              <a:t>Η και ο </a:t>
            </a:r>
            <a:r>
              <a:rPr lang="el-GR" sz="2000" b="1" baseline="-25000" dirty="0">
                <a:solidFill>
                  <a:srgbClr val="C00000"/>
                </a:solidFill>
              </a:rPr>
              <a:t>6</a:t>
            </a:r>
            <a:r>
              <a:rPr lang="en-US" sz="2000" b="1" dirty="0">
                <a:solidFill>
                  <a:srgbClr val="C00000"/>
                </a:solidFill>
              </a:rPr>
              <a:t>C </a:t>
            </a:r>
            <a:r>
              <a:rPr lang="el-GR" sz="2000" b="1" dirty="0">
                <a:solidFill>
                  <a:srgbClr val="C00000"/>
                </a:solidFill>
              </a:rPr>
              <a:t>είναι επίσης ΑΜΕΤΑΛΛΑ).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Τα στοιχεία που έχουν γεμάτη την εξωτερική τους στιβάδα είναι ευγενή και δεν αποβάλουν ή προσλαμβάνουν ηλεκτρόνια. Επομένως:</a:t>
            </a:r>
          </a:p>
          <a:p>
            <a:pPr marL="0" indent="0">
              <a:buNone/>
            </a:pPr>
            <a:r>
              <a:rPr lang="en-US" sz="2000" b="1" baseline="-25000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Τα στοιχεία </a:t>
            </a:r>
            <a:r>
              <a:rPr lang="en-US" sz="2000" b="1" dirty="0">
                <a:solidFill>
                  <a:srgbClr val="C00000"/>
                </a:solidFill>
              </a:rPr>
              <a:t>Be</a:t>
            </a:r>
            <a:r>
              <a:rPr lang="el-GR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Na</a:t>
            </a:r>
            <a:r>
              <a:rPr lang="el-GR" sz="2000" b="1" dirty="0">
                <a:solidFill>
                  <a:srgbClr val="C00000"/>
                </a:solidFill>
              </a:rPr>
              <a:t> και </a:t>
            </a:r>
            <a:r>
              <a:rPr lang="en-US" sz="2000" b="1" dirty="0">
                <a:solidFill>
                  <a:srgbClr val="C00000"/>
                </a:solidFill>
              </a:rPr>
              <a:t>Al</a:t>
            </a:r>
            <a:r>
              <a:rPr lang="el-GR" sz="2000" b="1" dirty="0">
                <a:solidFill>
                  <a:srgbClr val="C00000"/>
                </a:solidFill>
              </a:rPr>
              <a:t> είναι μέταλλα, ενώ τ</a:t>
            </a:r>
            <a:r>
              <a:rPr lang="en-US" sz="2000" b="1" dirty="0">
                <a:solidFill>
                  <a:srgbClr val="C00000"/>
                </a:solidFill>
              </a:rPr>
              <a:t>o </a:t>
            </a:r>
            <a:r>
              <a:rPr lang="en-US" sz="2000" b="1" dirty="0" err="1">
                <a:solidFill>
                  <a:srgbClr val="C00000"/>
                </a:solidFill>
              </a:rPr>
              <a:t>O</a:t>
            </a:r>
            <a:r>
              <a:rPr lang="el-GR" sz="2000" b="1" dirty="0">
                <a:solidFill>
                  <a:srgbClr val="C00000"/>
                </a:solidFill>
              </a:rPr>
              <a:t> και το </a:t>
            </a:r>
            <a:r>
              <a:rPr lang="en-US" sz="2000" b="1" dirty="0">
                <a:solidFill>
                  <a:srgbClr val="C00000"/>
                </a:solidFill>
              </a:rPr>
              <a:t>Cl</a:t>
            </a:r>
            <a:r>
              <a:rPr lang="el-GR" sz="2000" b="1" dirty="0">
                <a:solidFill>
                  <a:srgbClr val="C00000"/>
                </a:solidFill>
              </a:rPr>
              <a:t> αμέταλλα.</a:t>
            </a:r>
            <a:endParaRPr lang="el-GR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7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</a:t>
            </a:r>
            <a:r>
              <a:rPr lang="el-GR" sz="2000" b="1" dirty="0"/>
              <a:t>.3.α </a:t>
            </a:r>
            <a:r>
              <a:rPr lang="el-GR" sz="20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000" b="1" u="sng" dirty="0"/>
              <a:t>Χημικός Δεσμός.</a:t>
            </a:r>
            <a:endParaRPr lang="en-US" sz="2000" b="1" u="sng" dirty="0"/>
          </a:p>
          <a:p>
            <a:pPr marL="342900" lvl="0" indent="-342900">
              <a:buAutoNum type="arabicPeriod"/>
            </a:pPr>
            <a:r>
              <a:rPr lang="el-GR" sz="2000" dirty="0"/>
              <a:t>Πολλαπλής επιλογής</a:t>
            </a:r>
          </a:p>
          <a:p>
            <a:pPr marL="0" lvl="0" indent="0">
              <a:buNone/>
            </a:pPr>
            <a:r>
              <a:rPr lang="en-US" sz="2000" dirty="0"/>
              <a:t>ii.</a:t>
            </a:r>
            <a:r>
              <a:rPr lang="el-GR" sz="2000" baseline="-25000" dirty="0"/>
              <a:t> </a:t>
            </a: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baseline="-25000" dirty="0"/>
              <a:t>20</a:t>
            </a:r>
            <a:r>
              <a:rPr lang="en-US" sz="2000" dirty="0"/>
              <a:t>Ca</a:t>
            </a:r>
            <a:r>
              <a:rPr lang="el-GR" sz="2000" dirty="0"/>
              <a:t> προκειμένου να σχηματίσει ιοντικό δεσμό αποβάλλει:</a:t>
            </a:r>
          </a:p>
          <a:p>
            <a:pPr marL="0" indent="0">
              <a:buNone/>
            </a:pPr>
            <a:r>
              <a:rPr lang="el-GR" sz="2400" dirty="0"/>
              <a:t>α) 1 ηλεκτρόνιο</a:t>
            </a:r>
            <a:r>
              <a:rPr lang="en-US" sz="2400" dirty="0"/>
              <a:t> 		</a:t>
            </a:r>
            <a:r>
              <a:rPr lang="el-GR" sz="2400" dirty="0"/>
              <a:t>β) 2 ηλεκτρόνια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γ) 3 ηλεκτρόνια</a:t>
            </a:r>
            <a:r>
              <a:rPr lang="en-US" sz="2400" dirty="0"/>
              <a:t> 		</a:t>
            </a:r>
            <a:r>
              <a:rPr lang="el-GR" sz="2400" dirty="0"/>
              <a:t>δ) 20 ηλεκτρόνια</a:t>
            </a:r>
            <a:endParaRPr lang="en-US" sz="2400" dirty="0"/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β</a:t>
            </a:r>
            <a:r>
              <a:rPr lang="en-US" sz="2000" b="1" dirty="0">
                <a:solidFill>
                  <a:schemeClr val="accent1"/>
                </a:solidFill>
              </a:rPr>
              <a:t>)</a:t>
            </a:r>
            <a:r>
              <a:rPr lang="el-GR" sz="2000" b="1" dirty="0">
                <a:solidFill>
                  <a:schemeClr val="accent1"/>
                </a:solidFill>
              </a:rPr>
              <a:t> Το ασβέστιο </a:t>
            </a:r>
            <a:r>
              <a:rPr lang="el-GR" sz="2000" b="1" baseline="-25000" dirty="0">
                <a:solidFill>
                  <a:schemeClr val="accent1"/>
                </a:solidFill>
              </a:rPr>
              <a:t>20</a:t>
            </a:r>
            <a:r>
              <a:rPr lang="en-US" sz="2000" b="1" dirty="0">
                <a:solidFill>
                  <a:schemeClr val="accent1"/>
                </a:solidFill>
              </a:rPr>
              <a:t>Ca</a:t>
            </a:r>
            <a:r>
              <a:rPr lang="el-GR" sz="2000" b="1" dirty="0">
                <a:solidFill>
                  <a:schemeClr val="accent1"/>
                </a:solidFill>
              </a:rPr>
              <a:t>: K(2)L(8)</a:t>
            </a:r>
            <a:r>
              <a:rPr lang="en-US" sz="2000" b="1" dirty="0">
                <a:solidFill>
                  <a:schemeClr val="accent1"/>
                </a:solidFill>
              </a:rPr>
              <a:t>M</a:t>
            </a:r>
            <a:r>
              <a:rPr lang="el-GR" sz="2000" b="1" dirty="0">
                <a:solidFill>
                  <a:schemeClr val="accent1"/>
                </a:solidFill>
              </a:rPr>
              <a:t>(8)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l-GR" sz="2000" b="1" dirty="0">
                <a:solidFill>
                  <a:schemeClr val="accent1"/>
                </a:solidFill>
              </a:rPr>
              <a:t>(2) είναι δραστικό μέταλλο (αλκαλική γαία)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και έχει την τάση να προσφέρει 2 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l-GR" sz="2000" b="1" baseline="30000" dirty="0">
                <a:solidFill>
                  <a:schemeClr val="accent1"/>
                </a:solidFill>
              </a:rPr>
              <a:t>-</a:t>
            </a:r>
            <a:r>
              <a:rPr lang="el-GR" sz="2000" b="1" dirty="0">
                <a:solidFill>
                  <a:schemeClr val="accent1"/>
                </a:solidFill>
              </a:rPr>
              <a:t>, ώστε να αποκτήσει ηλεκτρονιακή δομή ευγενούς στοιχείου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baseline="-25000" dirty="0">
                <a:solidFill>
                  <a:schemeClr val="accent1"/>
                </a:solidFill>
              </a:rPr>
              <a:t>20</a:t>
            </a:r>
            <a:r>
              <a:rPr lang="en-US" sz="2000" b="1" dirty="0">
                <a:solidFill>
                  <a:schemeClr val="accent1"/>
                </a:solidFill>
              </a:rPr>
              <a:t>Ca</a:t>
            </a:r>
            <a:r>
              <a:rPr lang="el-GR" sz="2000" b="1" baseline="30000" dirty="0">
                <a:solidFill>
                  <a:schemeClr val="accent1"/>
                </a:solidFill>
              </a:rPr>
              <a:t>2+</a:t>
            </a:r>
            <a:r>
              <a:rPr lang="el-GR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K</a:t>
            </a:r>
            <a:r>
              <a:rPr lang="el-GR" sz="2000" b="1" dirty="0">
                <a:solidFill>
                  <a:schemeClr val="accent1"/>
                </a:solidFill>
              </a:rPr>
              <a:t>(2)</a:t>
            </a:r>
            <a:r>
              <a:rPr lang="en-US" sz="2000" b="1" dirty="0">
                <a:solidFill>
                  <a:schemeClr val="accent1"/>
                </a:solidFill>
              </a:rPr>
              <a:t>L</a:t>
            </a:r>
            <a:r>
              <a:rPr lang="el-GR" sz="2000" b="1" dirty="0">
                <a:solidFill>
                  <a:schemeClr val="accent1"/>
                </a:solidFill>
              </a:rPr>
              <a:t>(8)</a:t>
            </a:r>
            <a:r>
              <a:rPr lang="en-US" sz="2000" b="1" dirty="0">
                <a:solidFill>
                  <a:schemeClr val="accent1"/>
                </a:solidFill>
              </a:rPr>
              <a:t>M</a:t>
            </a:r>
            <a:r>
              <a:rPr lang="el-GR" sz="2000" b="1" dirty="0">
                <a:solidFill>
                  <a:schemeClr val="accent1"/>
                </a:solidFill>
              </a:rPr>
              <a:t>(8).</a:t>
            </a:r>
            <a:endParaRPr lang="el-G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/>
              <a:t>iv. To </a:t>
            </a:r>
            <a:r>
              <a:rPr lang="el-GR" sz="2000" baseline="-25000" dirty="0"/>
              <a:t>8</a:t>
            </a:r>
            <a:r>
              <a:rPr lang="el-GR" sz="2000" dirty="0"/>
              <a:t>Ο προκειμένου να σχηματίσει ιοντικό δεσμό προσλαμβάνει: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α) 1 ηλεκτρόνιο</a:t>
            </a:r>
            <a:r>
              <a:rPr lang="en-US" sz="2000" dirty="0"/>
              <a:t> 		</a:t>
            </a:r>
            <a:r>
              <a:rPr lang="el-GR" sz="2000" dirty="0"/>
              <a:t>β) 2 ηλεκτρόνια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γ) 3 ηλεκτρόνια</a:t>
            </a:r>
            <a:r>
              <a:rPr lang="en-US" sz="2000" dirty="0"/>
              <a:t> 		</a:t>
            </a:r>
            <a:r>
              <a:rPr lang="el-GR" sz="2000" dirty="0"/>
              <a:t>δ) </a:t>
            </a:r>
            <a:r>
              <a:rPr lang="en-US" sz="2000" dirty="0"/>
              <a:t>8</a:t>
            </a:r>
            <a:r>
              <a:rPr lang="el-GR" sz="2000" dirty="0"/>
              <a:t> ηλεκτρόνια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δ) Το οξυγόνο </a:t>
            </a:r>
            <a:r>
              <a:rPr lang="el-GR" sz="2000" b="1" baseline="-25000" dirty="0">
                <a:solidFill>
                  <a:schemeClr val="accent1"/>
                </a:solidFill>
              </a:rPr>
              <a:t>8</a:t>
            </a:r>
            <a:r>
              <a:rPr lang="el-GR" sz="2000" b="1" dirty="0">
                <a:solidFill>
                  <a:schemeClr val="accent1"/>
                </a:solidFill>
              </a:rPr>
              <a:t>Ο: Κ(2)</a:t>
            </a:r>
            <a:r>
              <a:rPr lang="en-US" sz="2000" b="1" dirty="0">
                <a:solidFill>
                  <a:schemeClr val="accent1"/>
                </a:solidFill>
              </a:rPr>
              <a:t>L</a:t>
            </a:r>
            <a:r>
              <a:rPr lang="el-GR" sz="2000" b="1" dirty="0">
                <a:solidFill>
                  <a:schemeClr val="accent1"/>
                </a:solidFill>
              </a:rPr>
              <a:t>(6) είναι δραστικό αμέταλλο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και έχει την τάση να προσλάβει 2 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l-GR" sz="2000" b="1" baseline="30000" dirty="0">
                <a:solidFill>
                  <a:schemeClr val="accent1"/>
                </a:solidFill>
              </a:rPr>
              <a:t>-</a:t>
            </a:r>
            <a:r>
              <a:rPr lang="el-GR" sz="2000" b="1" dirty="0">
                <a:solidFill>
                  <a:schemeClr val="accent1"/>
                </a:solidFill>
              </a:rPr>
              <a:t>,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ώστε</a:t>
            </a:r>
            <a:r>
              <a:rPr lang="el-GR" sz="2000" b="1" baseline="30000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να αποκτήσει ηλεκτρονιακή δομή ευγενούς στοιχείου </a:t>
            </a:r>
            <a:r>
              <a:rPr lang="el-GR" sz="2000" b="1" baseline="-25000" dirty="0">
                <a:solidFill>
                  <a:schemeClr val="accent1"/>
                </a:solidFill>
              </a:rPr>
              <a:t>8</a:t>
            </a:r>
            <a:r>
              <a:rPr lang="el-GR" sz="2000" b="1" dirty="0">
                <a:solidFill>
                  <a:schemeClr val="accent1"/>
                </a:solidFill>
              </a:rPr>
              <a:t>Ο</a:t>
            </a:r>
            <a:r>
              <a:rPr lang="el-GR" sz="2000" b="1" baseline="30000" dirty="0">
                <a:solidFill>
                  <a:schemeClr val="accent1"/>
                </a:solidFill>
              </a:rPr>
              <a:t>2-</a:t>
            </a:r>
            <a:r>
              <a:rPr lang="el-GR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K</a:t>
            </a:r>
            <a:r>
              <a:rPr lang="el-GR" sz="2000" b="1" dirty="0">
                <a:solidFill>
                  <a:schemeClr val="accent1"/>
                </a:solidFill>
              </a:rPr>
              <a:t>(2)</a:t>
            </a:r>
            <a:r>
              <a:rPr lang="en-US" sz="2000" b="1" dirty="0">
                <a:solidFill>
                  <a:schemeClr val="accent1"/>
                </a:solidFill>
              </a:rPr>
              <a:t>L</a:t>
            </a:r>
            <a:r>
              <a:rPr lang="el-GR" sz="2000" b="1" dirty="0">
                <a:solidFill>
                  <a:schemeClr val="accent1"/>
                </a:solidFill>
              </a:rPr>
              <a:t>(8).</a:t>
            </a:r>
            <a:endParaRPr lang="en-US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4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2</a:t>
            </a:r>
            <a:r>
              <a:rPr lang="el-GR" b="1" dirty="0"/>
              <a:t>.3.α </a:t>
            </a:r>
            <a:r>
              <a:rPr lang="el-GR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b="1" dirty="0"/>
              <a:t>Ασκήσεις</a:t>
            </a:r>
          </a:p>
          <a:p>
            <a:pPr marL="0" lv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dirty="0"/>
              <a:t>Παράγραφος </a:t>
            </a:r>
            <a:r>
              <a:rPr lang="en-US" dirty="0"/>
              <a:t>2</a:t>
            </a:r>
            <a:r>
              <a:rPr lang="el-GR" dirty="0"/>
              <a:t>.3:		Σελίδες 52-54.</a:t>
            </a:r>
          </a:p>
          <a:p>
            <a:pPr marL="0" lvl="0" indent="0" algn="ctr">
              <a:buNone/>
            </a:pPr>
            <a:r>
              <a:rPr lang="el-GR" sz="2400" dirty="0"/>
              <a:t>Ο περιοδικός πίνακας είναι στη σελίδα 51 ή στο παράρτημα Β, 4 σελίδες πριν το τέλος του βιβλίου</a:t>
            </a:r>
            <a:endParaRPr lang="el-GR" dirty="0"/>
          </a:p>
          <a:p>
            <a:pPr marL="0" lvl="0" indent="0" algn="ctr">
              <a:buNone/>
            </a:pPr>
            <a:endParaRPr lang="el-GR" sz="2400" b="1" dirty="0"/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</a:t>
            </a:r>
          </a:p>
          <a:p>
            <a:pPr marL="0" indent="0">
              <a:buNone/>
            </a:pPr>
            <a:r>
              <a:rPr lang="el-GR" dirty="0"/>
              <a:t>σελίδα </a:t>
            </a:r>
            <a:r>
              <a:rPr lang="en-US" dirty="0"/>
              <a:t>7</a:t>
            </a:r>
            <a:r>
              <a:rPr lang="el-GR" dirty="0"/>
              <a:t>4:	Ασκήσεις: </a:t>
            </a:r>
            <a:r>
              <a:rPr lang="el-GR" dirty="0">
                <a:solidFill>
                  <a:schemeClr val="accent1"/>
                </a:solidFill>
              </a:rPr>
              <a:t>38, 46, 48</a:t>
            </a:r>
            <a:endParaRPr lang="el-G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dirty="0"/>
              <a:t>Από το </a:t>
            </a:r>
            <a:r>
              <a:rPr lang="en-US" dirty="0"/>
              <a:t>mail (</a:t>
            </a:r>
            <a:r>
              <a:rPr lang="el-GR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dirty="0"/>
              <a:t>Σελίδα 21-22: Ασκήσεις: </a:t>
            </a:r>
            <a:r>
              <a:rPr lang="el-GR" b="1" dirty="0">
                <a:solidFill>
                  <a:schemeClr val="accent1"/>
                </a:solidFill>
              </a:rPr>
              <a:t>1</a:t>
            </a:r>
            <a:r>
              <a:rPr lang="en-US" dirty="0" err="1"/>
              <a:t>i</a:t>
            </a:r>
            <a:r>
              <a:rPr lang="en-US" dirty="0"/>
              <a:t>, iii, viii, xv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i, iii, v</a:t>
            </a:r>
            <a:r>
              <a:rPr lang="el-GR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1154</Words>
  <Application>Microsoft Office PowerPoint</Application>
  <PresentationFormat>Ευρεία οθόνη</PresentationFormat>
  <Paragraphs>125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6</cp:revision>
  <dcterms:created xsi:type="dcterms:W3CDTF">2023-09-15T16:50:14Z</dcterms:created>
  <dcterms:modified xsi:type="dcterms:W3CDTF">2024-09-22T21:03:30Z</dcterms:modified>
</cp:coreProperties>
</file>