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0" r:id="rId2"/>
    <p:sldId id="479" r:id="rId3"/>
    <p:sldId id="472" r:id="rId4"/>
    <p:sldId id="480" r:id="rId5"/>
    <p:sldId id="405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enophontas" userId="4ea3091b58537286" providerId="LiveId" clId="{354E2E42-C4B3-442F-9BAE-24D198C6DD8B}"/>
    <pc:docChg chg="undo custSel addSld delSld modSld">
      <pc:chgData name="Xenophontas" userId="4ea3091b58537286" providerId="LiveId" clId="{354E2E42-C4B3-442F-9BAE-24D198C6DD8B}" dt="2023-10-10T20:29:11.012" v="1885"/>
      <pc:docMkLst>
        <pc:docMk/>
      </pc:docMkLst>
      <pc:sldChg chg="modSp mod">
        <pc:chgData name="Xenophontas" userId="4ea3091b58537286" providerId="LiveId" clId="{354E2E42-C4B3-442F-9BAE-24D198C6DD8B}" dt="2023-10-10T18:40:42.733" v="1" actId="20577"/>
        <pc:sldMkLst>
          <pc:docMk/>
          <pc:sldMk cId="2181192185" sldId="405"/>
        </pc:sldMkLst>
        <pc:spChg chg="mod">
          <ac:chgData name="Xenophontas" userId="4ea3091b58537286" providerId="LiveId" clId="{354E2E42-C4B3-442F-9BAE-24D198C6DD8B}" dt="2023-10-10T18:40:42.733" v="1" actId="20577"/>
          <ac:spMkLst>
            <pc:docMk/>
            <pc:sldMk cId="2181192185" sldId="405"/>
            <ac:spMk id="3" creationId="{37597368-ABEA-478C-98DE-28BCCFC50572}"/>
          </ac:spMkLst>
        </pc:spChg>
      </pc:sldChg>
      <pc:sldChg chg="addSp delSp modSp add mod addAnim delAnim modAnim">
        <pc:chgData name="Xenophontas" userId="4ea3091b58537286" providerId="LiveId" clId="{354E2E42-C4B3-442F-9BAE-24D198C6DD8B}" dt="2023-10-10T19:31:59.494" v="726"/>
        <pc:sldMkLst>
          <pc:docMk/>
          <pc:sldMk cId="2650657672" sldId="470"/>
        </pc:sldMkLst>
        <pc:spChg chg="mod">
          <ac:chgData name="Xenophontas" userId="4ea3091b58537286" providerId="LiveId" clId="{354E2E42-C4B3-442F-9BAE-24D198C6DD8B}" dt="2023-10-10T18:42:10.834" v="48" actId="14100"/>
          <ac:spMkLst>
            <pc:docMk/>
            <pc:sldMk cId="2650657672" sldId="470"/>
            <ac:spMk id="7" creationId="{1DEBBB1C-DD32-C99B-FCDB-7A9909F82CCE}"/>
          </ac:spMkLst>
        </pc:spChg>
        <pc:spChg chg="del mod">
          <ac:chgData name="Xenophontas" userId="4ea3091b58537286" providerId="LiveId" clId="{354E2E42-C4B3-442F-9BAE-24D198C6DD8B}" dt="2023-10-10T18:42:46.957" v="101" actId="478"/>
          <ac:spMkLst>
            <pc:docMk/>
            <pc:sldMk cId="2650657672" sldId="470"/>
            <ac:spMk id="8" creationId="{C6A52CDD-D809-E6C8-ED85-B1067B8CBAF6}"/>
          </ac:spMkLst>
        </pc:spChg>
        <pc:spChg chg="add del mod">
          <ac:chgData name="Xenophontas" userId="4ea3091b58537286" providerId="LiveId" clId="{354E2E42-C4B3-442F-9BAE-24D198C6DD8B}" dt="2023-10-10T18:51:39.458" v="202" actId="478"/>
          <ac:spMkLst>
            <pc:docMk/>
            <pc:sldMk cId="2650657672" sldId="470"/>
            <ac:spMk id="9" creationId="{077A13B1-6163-1CC4-30DC-5050BD08858E}"/>
          </ac:spMkLst>
        </pc:spChg>
        <pc:spChg chg="mod">
          <ac:chgData name="Xenophontas" userId="4ea3091b58537286" providerId="LiveId" clId="{354E2E42-C4B3-442F-9BAE-24D198C6DD8B}" dt="2023-10-10T19:15:00.812" v="323"/>
          <ac:spMkLst>
            <pc:docMk/>
            <pc:sldMk cId="2650657672" sldId="470"/>
            <ac:spMk id="10" creationId="{C49B7544-0DD0-23B9-72EA-FB299945AD23}"/>
          </ac:spMkLst>
        </pc:spChg>
        <pc:spChg chg="mod">
          <ac:chgData name="Xenophontas" userId="4ea3091b58537286" providerId="LiveId" clId="{354E2E42-C4B3-442F-9BAE-24D198C6DD8B}" dt="2023-10-10T19:15:37.313" v="335" actId="20577"/>
          <ac:spMkLst>
            <pc:docMk/>
            <pc:sldMk cId="2650657672" sldId="470"/>
            <ac:spMk id="11" creationId="{4604B6B3-8DC2-8BE5-50BE-B3408D8A15EE}"/>
          </ac:spMkLst>
        </pc:spChg>
        <pc:spChg chg="mod">
          <ac:chgData name="Xenophontas" userId="4ea3091b58537286" providerId="LiveId" clId="{354E2E42-C4B3-442F-9BAE-24D198C6DD8B}" dt="2023-10-10T19:15:05.620" v="324"/>
          <ac:spMkLst>
            <pc:docMk/>
            <pc:sldMk cId="2650657672" sldId="470"/>
            <ac:spMk id="12" creationId="{EC49B38D-1810-D244-8D71-8D26DF0A0349}"/>
          </ac:spMkLst>
        </pc:spChg>
        <pc:spChg chg="mod">
          <ac:chgData name="Xenophontas" userId="4ea3091b58537286" providerId="LiveId" clId="{354E2E42-C4B3-442F-9BAE-24D198C6DD8B}" dt="2023-10-10T19:16:14.886" v="363" actId="20577"/>
          <ac:spMkLst>
            <pc:docMk/>
            <pc:sldMk cId="2650657672" sldId="470"/>
            <ac:spMk id="13" creationId="{7E60A613-8FDB-539D-E021-6E81A39F5970}"/>
          </ac:spMkLst>
        </pc:spChg>
        <pc:spChg chg="mod">
          <ac:chgData name="Xenophontas" userId="4ea3091b58537286" providerId="LiveId" clId="{354E2E42-C4B3-442F-9BAE-24D198C6DD8B}" dt="2023-10-10T19:15:11.449" v="325"/>
          <ac:spMkLst>
            <pc:docMk/>
            <pc:sldMk cId="2650657672" sldId="470"/>
            <ac:spMk id="14" creationId="{561C03FE-D245-DE62-F5AB-7F3BCDC0B53D}"/>
          </ac:spMkLst>
        </pc:spChg>
        <pc:spChg chg="mod">
          <ac:chgData name="Xenophontas" userId="4ea3091b58537286" providerId="LiveId" clId="{354E2E42-C4B3-442F-9BAE-24D198C6DD8B}" dt="2023-10-10T19:16:09.622" v="358" actId="20577"/>
          <ac:spMkLst>
            <pc:docMk/>
            <pc:sldMk cId="2650657672" sldId="470"/>
            <ac:spMk id="15" creationId="{5CA087BD-FAA4-E6F9-6BEB-09601B5AC476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16" creationId="{705C76C4-9253-14B9-49FE-075E7FDE3930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17" creationId="{F1ED0AB3-D55C-3122-71E5-4D76396A82F9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18" creationId="{CF3C8F8C-622B-03A1-722E-2B25EB282FCA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19" creationId="{F91AC236-2377-3735-4E5D-3B095E2AF5D3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20" creationId="{6653C953-14D2-A30A-6423-9BD08E3B4DDA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21" creationId="{27AC9B56-8C97-A90B-FA75-30F09E75EEB4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22" creationId="{ACBD0325-BA6B-6373-E966-6B330145F077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23" creationId="{6869113F-68A9-EE8B-E329-54AE6DC41E79}"/>
          </ac:spMkLst>
        </pc:spChg>
        <pc:spChg chg="mod">
          <ac:chgData name="Xenophontas" userId="4ea3091b58537286" providerId="LiveId" clId="{354E2E42-C4B3-442F-9BAE-24D198C6DD8B}" dt="2023-10-10T19:15:16.057" v="326"/>
          <ac:spMkLst>
            <pc:docMk/>
            <pc:sldMk cId="2650657672" sldId="470"/>
            <ac:spMk id="24" creationId="{31F6B5DE-25D6-9073-4BC5-DC322D53DEBF}"/>
          </ac:spMkLst>
        </pc:spChg>
        <pc:spChg chg="mod">
          <ac:chgData name="Xenophontas" userId="4ea3091b58537286" providerId="LiveId" clId="{354E2E42-C4B3-442F-9BAE-24D198C6DD8B}" dt="2023-10-10T19:16:04.616" v="352" actId="20577"/>
          <ac:spMkLst>
            <pc:docMk/>
            <pc:sldMk cId="2650657672" sldId="470"/>
            <ac:spMk id="25" creationId="{82259D7B-3BA1-7A1E-E28A-174EAAAD755A}"/>
          </ac:spMkLst>
        </pc:spChg>
        <pc:spChg chg="mod">
          <ac:chgData name="Xenophontas" userId="4ea3091b58537286" providerId="LiveId" clId="{354E2E42-C4B3-442F-9BAE-24D198C6DD8B}" dt="2023-10-10T19:15:20.377" v="327"/>
          <ac:spMkLst>
            <pc:docMk/>
            <pc:sldMk cId="2650657672" sldId="470"/>
            <ac:spMk id="26" creationId="{216E729E-B806-26F5-8BD4-BE757E1FA7C8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27" creationId="{809CCE7F-75BC-826C-71D5-8BB00D5B7E7C}"/>
          </ac:spMkLst>
        </pc:spChg>
        <pc:spChg chg="mod">
          <ac:chgData name="Xenophontas" userId="4ea3091b58537286" providerId="LiveId" clId="{354E2E42-C4B3-442F-9BAE-24D198C6DD8B}" dt="2023-10-10T19:15:59.680" v="348" actId="20577"/>
          <ac:spMkLst>
            <pc:docMk/>
            <pc:sldMk cId="2650657672" sldId="470"/>
            <ac:spMk id="28" creationId="{29EC1727-7686-212A-7EA6-EEA22BE78045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29" creationId="{AE0016D2-79FE-6202-ACFF-22F5ED99C015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30" creationId="{DCEC9F0C-293D-3837-FF26-04EDCC9C6152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31" creationId="{64AFAE73-EB60-CA93-9EF3-B1C29E9BCC36}"/>
          </ac:spMkLst>
        </pc:spChg>
        <pc:spChg chg="mod">
          <ac:chgData name="Xenophontas" userId="4ea3091b58537286" providerId="LiveId" clId="{354E2E42-C4B3-442F-9BAE-24D198C6DD8B}" dt="2023-10-10T18:41:52.053" v="23" actId="14100"/>
          <ac:spMkLst>
            <pc:docMk/>
            <pc:sldMk cId="2650657672" sldId="470"/>
            <ac:spMk id="32" creationId="{4EEBA7F5-6E4D-0CF7-39DC-066E51180333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33" creationId="{1C140935-D9DA-6444-824C-30D1E71F957E}"/>
          </ac:spMkLst>
        </pc:spChg>
        <pc:spChg chg="add mod">
          <ac:chgData name="Xenophontas" userId="4ea3091b58537286" providerId="LiveId" clId="{354E2E42-C4B3-442F-9BAE-24D198C6DD8B}" dt="2023-10-10T19:08:26.855" v="226" actId="207"/>
          <ac:spMkLst>
            <pc:docMk/>
            <pc:sldMk cId="2650657672" sldId="470"/>
            <ac:spMk id="34" creationId="{988D7CD6-F0F9-9C52-1F67-206E9413372D}"/>
          </ac:spMkLst>
        </pc:spChg>
        <pc:spChg chg="del mod">
          <ac:chgData name="Xenophontas" userId="4ea3091b58537286" providerId="LiveId" clId="{354E2E42-C4B3-442F-9BAE-24D198C6DD8B}" dt="2023-10-10T18:42:46.957" v="101" actId="478"/>
          <ac:spMkLst>
            <pc:docMk/>
            <pc:sldMk cId="2650657672" sldId="470"/>
            <ac:spMk id="35" creationId="{0BCD4129-96C0-C521-49CF-CB1B3E775F15}"/>
          </ac:spMkLst>
        </pc:spChg>
        <pc:spChg chg="add del mod">
          <ac:chgData name="Xenophontas" userId="4ea3091b58537286" providerId="LiveId" clId="{354E2E42-C4B3-442F-9BAE-24D198C6DD8B}" dt="2023-10-10T18:51:39.458" v="202" actId="478"/>
          <ac:spMkLst>
            <pc:docMk/>
            <pc:sldMk cId="2650657672" sldId="470"/>
            <ac:spMk id="36" creationId="{E21A1246-666F-0F50-BD14-1FC92639572E}"/>
          </ac:spMkLst>
        </pc:spChg>
        <pc:spChg chg="mod">
          <ac:chgData name="Xenophontas" userId="4ea3091b58537286" providerId="LiveId" clId="{354E2E42-C4B3-442F-9BAE-24D198C6DD8B}" dt="2023-10-10T19:12:42.160" v="253" actId="6549"/>
          <ac:spMkLst>
            <pc:docMk/>
            <pc:sldMk cId="2650657672" sldId="470"/>
            <ac:spMk id="38" creationId="{93BB78FB-C85D-E5B3-8E77-9951C854BD8C}"/>
          </ac:spMkLst>
        </pc:spChg>
        <pc:spChg chg="mod">
          <ac:chgData name="Xenophontas" userId="4ea3091b58537286" providerId="LiveId" clId="{354E2E42-C4B3-442F-9BAE-24D198C6DD8B}" dt="2023-10-10T19:13:55.534" v="285" actId="15"/>
          <ac:spMkLst>
            <pc:docMk/>
            <pc:sldMk cId="2650657672" sldId="470"/>
            <ac:spMk id="39" creationId="{A70563F1-F4E3-C252-D0B1-0F68ADEBD271}"/>
          </ac:spMkLst>
        </pc:spChg>
        <pc:spChg chg="mod">
          <ac:chgData name="Xenophontas" userId="4ea3091b58537286" providerId="LiveId" clId="{354E2E42-C4B3-442F-9BAE-24D198C6DD8B}" dt="2023-10-10T19:18:53.011" v="471" actId="20577"/>
          <ac:spMkLst>
            <pc:docMk/>
            <pc:sldMk cId="2650657672" sldId="470"/>
            <ac:spMk id="40" creationId="{E13F345C-8400-D990-35C0-9ABDECA8A879}"/>
          </ac:spMkLst>
        </pc:spChg>
        <pc:spChg chg="mod">
          <ac:chgData name="Xenophontas" userId="4ea3091b58537286" providerId="LiveId" clId="{354E2E42-C4B3-442F-9BAE-24D198C6DD8B}" dt="2023-10-10T19:14:51.293" v="322" actId="20577"/>
          <ac:spMkLst>
            <pc:docMk/>
            <pc:sldMk cId="2650657672" sldId="470"/>
            <ac:spMk id="41" creationId="{9C68A7FB-9053-D7BE-09B0-05537C5485FE}"/>
          </ac:spMkLst>
        </pc:spChg>
        <pc:spChg chg="mod">
          <ac:chgData name="Xenophontas" userId="4ea3091b58537286" providerId="LiveId" clId="{354E2E42-C4B3-442F-9BAE-24D198C6DD8B}" dt="2023-10-10T19:13:45.543" v="284" actId="20577"/>
          <ac:spMkLst>
            <pc:docMk/>
            <pc:sldMk cId="2650657672" sldId="470"/>
            <ac:spMk id="42" creationId="{1A0BCAFF-A957-ADD6-0CF5-8F6331DE9780}"/>
          </ac:spMkLst>
        </pc:spChg>
        <pc:spChg chg="mod">
          <ac:chgData name="Xenophontas" userId="4ea3091b58537286" providerId="LiveId" clId="{354E2E42-C4B3-442F-9BAE-24D198C6DD8B}" dt="2023-10-10T19:14:44.526" v="316" actId="20577"/>
          <ac:spMkLst>
            <pc:docMk/>
            <pc:sldMk cId="2650657672" sldId="470"/>
            <ac:spMk id="43" creationId="{9C25028C-B55A-DCEC-0793-5E287AF3FB50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4" creationId="{FC998005-68CD-3D2F-8DE5-B5DA97052DAC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5" creationId="{8575C29C-C419-1AD8-E834-93700A8D00D6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6" creationId="{02A431C6-0F5A-B668-8456-EBA70F2EA9F8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7" creationId="{F40F2F67-7CC0-3939-84CC-74C141F7F7D3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8" creationId="{2071376B-4C49-F312-DC7C-8FD349E53CFD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49" creationId="{9E935FC9-280D-7FC5-D850-A249196B9E27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50" creationId="{E518F82F-EFC7-8FD5-D798-B6375A43C792}"/>
          </ac:spMkLst>
        </pc:spChg>
        <pc:spChg chg="del mod">
          <ac:chgData name="Xenophontas" userId="4ea3091b58537286" providerId="LiveId" clId="{354E2E42-C4B3-442F-9BAE-24D198C6DD8B}" dt="2023-10-10T18:44:47.079" v="130" actId="478"/>
          <ac:spMkLst>
            <pc:docMk/>
            <pc:sldMk cId="2650657672" sldId="470"/>
            <ac:spMk id="51" creationId="{7D9384D7-53C0-61C4-73A2-740863EAC7E3}"/>
          </ac:spMkLst>
        </pc:spChg>
        <pc:spChg chg="mod">
          <ac:chgData name="Xenophontas" userId="4ea3091b58537286" providerId="LiveId" clId="{354E2E42-C4B3-442F-9BAE-24D198C6DD8B}" dt="2023-10-10T19:13:35.502" v="277" actId="20577"/>
          <ac:spMkLst>
            <pc:docMk/>
            <pc:sldMk cId="2650657672" sldId="470"/>
            <ac:spMk id="52" creationId="{2633D5AF-975F-19FA-7068-C73D6CFF27D7}"/>
          </ac:spMkLst>
        </pc:spChg>
        <pc:spChg chg="mod">
          <ac:chgData name="Xenophontas" userId="4ea3091b58537286" providerId="LiveId" clId="{354E2E42-C4B3-442F-9BAE-24D198C6DD8B}" dt="2023-10-10T19:14:37.118" v="311" actId="20577"/>
          <ac:spMkLst>
            <pc:docMk/>
            <pc:sldMk cId="2650657672" sldId="470"/>
            <ac:spMk id="53" creationId="{25F9F1DD-CB16-C063-FE2A-6B35B753253A}"/>
          </ac:spMkLst>
        </pc:spChg>
        <pc:spChg chg="mod">
          <ac:chgData name="Xenophontas" userId="4ea3091b58537286" providerId="LiveId" clId="{354E2E42-C4B3-442F-9BAE-24D198C6DD8B}" dt="2023-10-10T19:13:20.122" v="266" actId="20577"/>
          <ac:spMkLst>
            <pc:docMk/>
            <pc:sldMk cId="2650657672" sldId="470"/>
            <ac:spMk id="54" creationId="{FC3E28F2-75ED-9347-473C-407F36376960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55" creationId="{F09DEAFE-615F-3F3E-69C5-F6E2F4D4DAA1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56" creationId="{C27AD62A-1EC8-79E9-5FD1-FCA90BEF5227}"/>
          </ac:spMkLst>
        </pc:spChg>
        <pc:spChg chg="mod">
          <ac:chgData name="Xenophontas" userId="4ea3091b58537286" providerId="LiveId" clId="{354E2E42-C4B3-442F-9BAE-24D198C6DD8B}" dt="2023-10-10T19:14:26.630" v="307" actId="20577"/>
          <ac:spMkLst>
            <pc:docMk/>
            <pc:sldMk cId="2650657672" sldId="470"/>
            <ac:spMk id="57" creationId="{53A4FF93-0615-C839-82C1-958FB8C12C0E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58" creationId="{BA904132-AF6D-2548-C607-A8BC8C28DD48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59" creationId="{DEBDD67C-0E64-3745-489A-D6FD13D2E05C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0" creationId="{2BFBD809-EFF8-E6AF-3E2C-2011B65FB267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1" creationId="{22572762-AEF3-C243-AB87-B0438ED04AD5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2" creationId="{B0D5072C-834A-F2C6-7396-78660663A173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63" creationId="{BB7BEB6A-38CF-4974-8E3B-2256C782A6EC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4" creationId="{0B4746DC-2CFB-6AFB-8C94-32F64868ABBC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5" creationId="{CEAFBEB2-AF01-C94A-9C3F-186B68F055D8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6" creationId="{E6F05E47-5FB2-90BD-8CA2-CA6F196431CE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7" creationId="{A7854156-32DE-7DEF-32CC-CA0FF51B0660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68" creationId="{8E6E17BB-084D-D33A-8E05-0461AA6591C2}"/>
          </ac:spMkLst>
        </pc:spChg>
        <pc:spChg chg="del mod">
          <ac:chgData name="Xenophontas" userId="4ea3091b58537286" providerId="LiveId" clId="{354E2E42-C4B3-442F-9BAE-24D198C6DD8B}" dt="2023-10-10T18:45:29.628" v="134" actId="478"/>
          <ac:spMkLst>
            <pc:docMk/>
            <pc:sldMk cId="2650657672" sldId="470"/>
            <ac:spMk id="69" creationId="{45A6CF53-074F-B807-A003-71547068E12E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0" creationId="{5E63A920-834C-7694-2E23-0969C40BFA88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1" creationId="{698C7F3B-CF27-91C2-3641-225A4EE489DD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2" creationId="{8A40B29F-CF62-B1FB-3222-0EA74F5F3DD2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73" creationId="{3D749451-EB1B-5720-B4A9-E61E0EE783B9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4" creationId="{67AF7DEA-2C8E-619B-7CE0-E7FD00EE7E5F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5" creationId="{F3429120-E4DD-52CD-2572-F5E847D064FF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6" creationId="{301842C9-E30D-5B81-8BB3-20FBA14D7FFA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77" creationId="{955DA817-5355-F606-5FEB-F914CBD7D356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78" creationId="{7DD76FAC-A99A-7845-4C0A-FB7822DFD6AD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79" creationId="{B8F6CC06-9611-B6C1-5B15-70C05644F0FB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80" creationId="{55182A3F-5319-83BC-5C4F-4B0B70DCC9B2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81" creationId="{70D01EA9-DE0E-1C3F-1CEE-3BDD76D67BB5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82" creationId="{4C9B96F7-2FB8-B10B-02B2-11DEFCDE72EA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83" creationId="{DA43315A-926F-C452-8474-A80B1B6A1E1F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84" creationId="{12FBB7C9-8B25-6C7E-43B1-102718DE63F1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85" creationId="{8BD03B62-90DA-1CE8-F5BD-B1C328C6F95E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86" creationId="{D9076D72-DEFD-182E-66D0-9A21F96F13D4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87" creationId="{6F6533A5-2D65-607B-51ED-BDCD920545CF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88" creationId="{A6424D30-006E-22B8-D9F0-254AEAC54862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89" creationId="{028163E2-00A1-DAF0-1ADF-31DDD107A005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0" creationId="{8D7A2C34-2F7A-011A-4A27-4EA0690428B2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1" creationId="{410192B8-869C-760C-0A10-B6402643BC37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92" creationId="{BE15F0E7-016A-C574-1D6E-04077D7D3468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93" creationId="{CF99873A-5CC0-52BA-2408-686CC4E6EA35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94" creationId="{19E8C4F0-9DA7-F266-F00F-91E2CCAFE476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5" creationId="{8B1D1B16-EED4-41AC-CC78-C28EEA5A5FE1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6" creationId="{FDEB3A80-6D95-2860-0E98-C5BB7A38ADE5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7" creationId="{0690381C-E943-C275-5404-F12811D2511B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8" creationId="{5D0DA587-099E-0A0A-8D8B-4F20F3537C9E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99" creationId="{33DE8EF2-DDD6-2115-BFF7-AA6398EB4C62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100" creationId="{C7A7F240-933F-F329-FDDA-A3D053ED0127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101" creationId="{C3AD86D2-A7D5-B0F2-5A4D-B477B7B3D643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02" creationId="{D914DF3E-981C-078A-47B1-91FDDB16A481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03" creationId="{E6DABEA7-C018-88D1-259D-70317B16CB4E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104" creationId="{CFD7792D-CDD5-D520-5E33-116C1C7CC611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05" creationId="{D04855B1-1A5F-BAEC-CC8B-C9A259CDE4F0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106" creationId="{53EB2B6B-11FF-D100-E60C-638865A3E6DE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07" creationId="{4DB80CF9-5366-2D29-DD50-AC0001B00A6A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08" creationId="{435C8EEF-4FE9-6673-A7C7-6748207B6862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09" creationId="{CA2A5A55-1D45-1D62-6579-65045195D267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10" creationId="{81E4EDF9-E842-4E5C-A72A-A1EF13C75E40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11" creationId="{D23CFA93-912B-01BD-8F19-985AC28C1A7B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12" creationId="{27590D11-F6D1-C12D-9AFF-99285CDF91B3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13" creationId="{7C301FBF-808C-2C3A-1791-B44D2529BE37}"/>
          </ac:spMkLst>
        </pc:spChg>
        <pc:spChg chg="del mod">
          <ac:chgData name="Xenophontas" userId="4ea3091b58537286" providerId="LiveId" clId="{354E2E42-C4B3-442F-9BAE-24D198C6DD8B}" dt="2023-10-10T18:45:01.602" v="132" actId="478"/>
          <ac:spMkLst>
            <pc:docMk/>
            <pc:sldMk cId="2650657672" sldId="470"/>
            <ac:spMk id="114" creationId="{F4EED7EF-B76F-CD6E-CCEE-C8CBE443A063}"/>
          </ac:spMkLst>
        </pc:spChg>
        <pc:spChg chg="add mod">
          <ac:chgData name="Xenophontas" userId="4ea3091b58537286" providerId="LiveId" clId="{354E2E42-C4B3-442F-9BAE-24D198C6DD8B}" dt="2023-10-10T19:17:40.418" v="453"/>
          <ac:spMkLst>
            <pc:docMk/>
            <pc:sldMk cId="2650657672" sldId="470"/>
            <ac:spMk id="115" creationId="{D04AFEF4-2179-4293-4213-7662D2E9D3E8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16" creationId="{114F10AF-AF07-B679-E31A-3165B067A90E}"/>
          </ac:spMkLst>
        </pc:spChg>
        <pc:spChg chg="add mod">
          <ac:chgData name="Xenophontas" userId="4ea3091b58537286" providerId="LiveId" clId="{354E2E42-C4B3-442F-9BAE-24D198C6DD8B}" dt="2023-10-10T19:16:46.031" v="421" actId="20577"/>
          <ac:spMkLst>
            <pc:docMk/>
            <pc:sldMk cId="2650657672" sldId="470"/>
            <ac:spMk id="117" creationId="{2650F2FF-6851-5EB8-A89A-A26927A20572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18" creationId="{B566BD95-7C67-D8CD-AB00-C66F12B596A5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19" creationId="{D90B5F6E-C834-ED93-7A49-7DAF0F2A534D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20" creationId="{B5D2A3E9-F41F-9FFB-ECC0-4CE99CAB2A51}"/>
          </ac:spMkLst>
        </pc:spChg>
        <pc:spChg chg="del mod">
          <ac:chgData name="Xenophontas" userId="4ea3091b58537286" providerId="LiveId" clId="{354E2E42-C4B3-442F-9BAE-24D198C6DD8B}" dt="2023-10-10T18:44:42.404" v="129" actId="478"/>
          <ac:spMkLst>
            <pc:docMk/>
            <pc:sldMk cId="2650657672" sldId="470"/>
            <ac:spMk id="121" creationId="{6CDC6CDB-16CB-B0D5-D894-57A4CBE4CFEA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122" creationId="{4134B2A3-0DDD-6ADA-403A-903FF5B3E997}"/>
          </ac:spMkLst>
        </pc:spChg>
        <pc:spChg chg="add del mod">
          <ac:chgData name="Xenophontas" userId="4ea3091b58537286" providerId="LiveId" clId="{354E2E42-C4B3-442F-9BAE-24D198C6DD8B}" dt="2023-10-10T19:18:19.428" v="456" actId="478"/>
          <ac:spMkLst>
            <pc:docMk/>
            <pc:sldMk cId="2650657672" sldId="470"/>
            <ac:spMk id="123" creationId="{72EA6586-171E-5C32-24B4-2344125348B4}"/>
          </ac:spMkLst>
        </pc:spChg>
        <pc:spChg chg="del mod">
          <ac:chgData name="Xenophontas" userId="4ea3091b58537286" providerId="LiveId" clId="{354E2E42-C4B3-442F-9BAE-24D198C6DD8B}" dt="2023-10-10T18:44:50.901" v="131" actId="478"/>
          <ac:spMkLst>
            <pc:docMk/>
            <pc:sldMk cId="2650657672" sldId="470"/>
            <ac:spMk id="124" creationId="{5C0A9EBC-269F-4AD0-7615-BA71AC472EAA}"/>
          </ac:spMkLst>
        </pc:spChg>
        <pc:spChg chg="add del mod">
          <ac:chgData name="Xenophontas" userId="4ea3091b58537286" providerId="LiveId" clId="{354E2E42-C4B3-442F-9BAE-24D198C6DD8B}" dt="2023-10-10T19:18:22.778" v="457" actId="478"/>
          <ac:spMkLst>
            <pc:docMk/>
            <pc:sldMk cId="2650657672" sldId="470"/>
            <ac:spMk id="125" creationId="{D494D4C8-7784-885B-631E-63AAE2C67C60}"/>
          </ac:spMkLst>
        </pc:spChg>
        <pc:spChg chg="del mod">
          <ac:chgData name="Xenophontas" userId="4ea3091b58537286" providerId="LiveId" clId="{354E2E42-C4B3-442F-9BAE-24D198C6DD8B}" dt="2023-10-10T18:52:40.403" v="213" actId="478"/>
          <ac:spMkLst>
            <pc:docMk/>
            <pc:sldMk cId="2650657672" sldId="470"/>
            <ac:spMk id="126" creationId="{FAB24038-CDCE-15E7-EAAE-87FB42D4AFE5}"/>
          </ac:spMkLst>
        </pc:spChg>
        <pc:spChg chg="add mod">
          <ac:chgData name="Xenophontas" userId="4ea3091b58537286" providerId="LiveId" clId="{354E2E42-C4B3-442F-9BAE-24D198C6DD8B}" dt="2023-10-10T19:18:49.450" v="470" actId="20577"/>
          <ac:spMkLst>
            <pc:docMk/>
            <pc:sldMk cId="2650657672" sldId="470"/>
            <ac:spMk id="127" creationId="{2017CE3A-BA7B-1B8C-0B46-C7CA4E080D59}"/>
          </ac:spMkLst>
        </pc:spChg>
        <pc:spChg chg="add mod">
          <ac:chgData name="Xenophontas" userId="4ea3091b58537286" providerId="LiveId" clId="{354E2E42-C4B3-442F-9BAE-24D198C6DD8B}" dt="2023-10-10T19:19:09.320" v="479" actId="207"/>
          <ac:spMkLst>
            <pc:docMk/>
            <pc:sldMk cId="2650657672" sldId="470"/>
            <ac:spMk id="128" creationId="{4F3E95CE-B974-CBE4-E800-B5621DFC9A68}"/>
          </ac:spMkLst>
        </pc:spChg>
        <pc:spChg chg="add del mod">
          <ac:chgData name="Xenophontas" userId="4ea3091b58537286" providerId="LiveId" clId="{354E2E42-C4B3-442F-9BAE-24D198C6DD8B}" dt="2023-10-10T19:18:30.070" v="458" actId="478"/>
          <ac:spMkLst>
            <pc:docMk/>
            <pc:sldMk cId="2650657672" sldId="470"/>
            <ac:spMk id="129" creationId="{AFC9F1F5-FEF4-BF53-9069-62476D17E50B}"/>
          </ac:spMkLst>
        </pc:spChg>
        <pc:spChg chg="add del mod">
          <ac:chgData name="Xenophontas" userId="4ea3091b58537286" providerId="LiveId" clId="{354E2E42-C4B3-442F-9BAE-24D198C6DD8B}" dt="2023-10-10T19:18:34.190" v="459" actId="478"/>
          <ac:spMkLst>
            <pc:docMk/>
            <pc:sldMk cId="2650657672" sldId="470"/>
            <ac:spMk id="130" creationId="{BA2F3074-C080-0BD8-B7FC-FCFB32E526DA}"/>
          </ac:spMkLst>
        </pc:spChg>
        <pc:spChg chg="add del mod">
          <ac:chgData name="Xenophontas" userId="4ea3091b58537286" providerId="LiveId" clId="{354E2E42-C4B3-442F-9BAE-24D198C6DD8B}" dt="2023-10-10T19:18:30.070" v="458" actId="478"/>
          <ac:spMkLst>
            <pc:docMk/>
            <pc:sldMk cId="2650657672" sldId="470"/>
            <ac:spMk id="131" creationId="{90900D23-1DA8-763D-0440-34A8BD38919D}"/>
          </ac:spMkLst>
        </pc:spChg>
        <pc:spChg chg="add del mod">
          <ac:chgData name="Xenophontas" userId="4ea3091b58537286" providerId="LiveId" clId="{354E2E42-C4B3-442F-9BAE-24D198C6DD8B}" dt="2023-10-10T19:18:34.190" v="459" actId="478"/>
          <ac:spMkLst>
            <pc:docMk/>
            <pc:sldMk cId="2650657672" sldId="470"/>
            <ac:spMk id="132" creationId="{935884C3-EE21-53FE-6E69-A656BCBCE6C7}"/>
          </ac:spMkLst>
        </pc:spChg>
        <pc:spChg chg="add del mod">
          <ac:chgData name="Xenophontas" userId="4ea3091b58537286" providerId="LiveId" clId="{354E2E42-C4B3-442F-9BAE-24D198C6DD8B}" dt="2023-10-10T19:18:30.070" v="458" actId="478"/>
          <ac:spMkLst>
            <pc:docMk/>
            <pc:sldMk cId="2650657672" sldId="470"/>
            <ac:spMk id="133" creationId="{58F571A0-F44E-5515-7549-25ED60454A83}"/>
          </ac:spMkLst>
        </pc:spChg>
        <pc:spChg chg="add del mod">
          <ac:chgData name="Xenophontas" userId="4ea3091b58537286" providerId="LiveId" clId="{354E2E42-C4B3-442F-9BAE-24D198C6DD8B}" dt="2023-10-10T19:18:34.190" v="459" actId="478"/>
          <ac:spMkLst>
            <pc:docMk/>
            <pc:sldMk cId="2650657672" sldId="470"/>
            <ac:spMk id="134" creationId="{E6C363FB-D19F-10B4-E049-34AEFF1E4795}"/>
          </ac:spMkLst>
        </pc:spChg>
        <pc:spChg chg="add mod">
          <ac:chgData name="Xenophontas" userId="4ea3091b58537286" providerId="LiveId" clId="{354E2E42-C4B3-442F-9BAE-24D198C6DD8B}" dt="2023-10-10T19:16:43.905" v="420" actId="20577"/>
          <ac:spMkLst>
            <pc:docMk/>
            <pc:sldMk cId="2650657672" sldId="470"/>
            <ac:spMk id="135" creationId="{22AAB9BD-962B-076F-E057-DA5F8F7B52DA}"/>
          </ac:spMkLst>
        </pc:spChg>
        <pc:spChg chg="add del mod">
          <ac:chgData name="Xenophontas" userId="4ea3091b58537286" providerId="LiveId" clId="{354E2E42-C4B3-442F-9BAE-24D198C6DD8B}" dt="2023-10-10T19:18:04.771" v="455" actId="478"/>
          <ac:spMkLst>
            <pc:docMk/>
            <pc:sldMk cId="2650657672" sldId="470"/>
            <ac:spMk id="136" creationId="{10908F4F-B483-B580-1E3C-EA6DBC3C3759}"/>
          </ac:spMkLst>
        </pc:spChg>
        <pc:spChg chg="add del mod">
          <ac:chgData name="Xenophontas" userId="4ea3091b58537286" providerId="LiveId" clId="{354E2E42-C4B3-442F-9BAE-24D198C6DD8B}" dt="2023-10-10T19:18:04.771" v="455" actId="478"/>
          <ac:spMkLst>
            <pc:docMk/>
            <pc:sldMk cId="2650657672" sldId="470"/>
            <ac:spMk id="137" creationId="{EAA441EA-FB94-E3DA-FC3C-8B212F9C8D68}"/>
          </ac:spMkLst>
        </pc:spChg>
        <pc:spChg chg="add mod">
          <ac:chgData name="Xenophontas" userId="4ea3091b58537286" providerId="LiveId" clId="{354E2E42-C4B3-442F-9BAE-24D198C6DD8B}" dt="2023-10-10T19:19:17.939" v="480"/>
          <ac:spMkLst>
            <pc:docMk/>
            <pc:sldMk cId="2650657672" sldId="470"/>
            <ac:spMk id="138" creationId="{CD8FF93A-6235-50C4-B912-A878D12B21EC}"/>
          </ac:spMkLst>
        </pc:spChg>
        <pc:spChg chg="add mod">
          <ac:chgData name="Xenophontas" userId="4ea3091b58537286" providerId="LiveId" clId="{354E2E42-C4B3-442F-9BAE-24D198C6DD8B}" dt="2023-10-10T19:19:30.348" v="491" actId="207"/>
          <ac:spMkLst>
            <pc:docMk/>
            <pc:sldMk cId="2650657672" sldId="470"/>
            <ac:spMk id="139" creationId="{FEB99EE3-A201-4C41-004F-A270B84A5094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0" creationId="{EE42674B-9AA3-ACAE-0D2F-169F478A5E5B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1" creationId="{C1DCA588-4FEB-475D-F118-43FCE4E68ED9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2" creationId="{7D3E1528-BA6F-2061-60CD-60A074D0C87A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3" creationId="{46EAD932-04F9-F163-E63C-DC2EA7704D4A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4" creationId="{F732BCE0-7F0F-7D19-E2C2-09E06AD4EF11}"/>
          </ac:spMkLst>
        </pc:spChg>
        <pc:spChg chg="add del mod">
          <ac:chgData name="Xenophontas" userId="4ea3091b58537286" providerId="LiveId" clId="{354E2E42-C4B3-442F-9BAE-24D198C6DD8B}" dt="2023-10-10T19:18:01.556" v="454" actId="478"/>
          <ac:spMkLst>
            <pc:docMk/>
            <pc:sldMk cId="2650657672" sldId="470"/>
            <ac:spMk id="145" creationId="{98ADAADE-A817-5B18-59D8-7033D40F871B}"/>
          </ac:spMkLst>
        </pc:spChg>
        <pc:spChg chg="add mod">
          <ac:chgData name="Xenophontas" userId="4ea3091b58537286" providerId="LiveId" clId="{354E2E42-C4B3-442F-9BAE-24D198C6DD8B}" dt="2023-10-10T19:17:09.499" v="433" actId="207"/>
          <ac:spMkLst>
            <pc:docMk/>
            <pc:sldMk cId="2650657672" sldId="470"/>
            <ac:spMk id="146" creationId="{181EEB53-522A-334F-38F6-A16D2BFCC95F}"/>
          </ac:spMkLst>
        </pc:spChg>
        <pc:spChg chg="add mod">
          <ac:chgData name="Xenophontas" userId="4ea3091b58537286" providerId="LiveId" clId="{354E2E42-C4B3-442F-9BAE-24D198C6DD8B}" dt="2023-10-10T19:17:32.264" v="452" actId="20577"/>
          <ac:spMkLst>
            <pc:docMk/>
            <pc:sldMk cId="2650657672" sldId="470"/>
            <ac:spMk id="147" creationId="{41C7D14D-0E6D-3C1E-9C4A-4077F332F97D}"/>
          </ac:spMkLst>
        </pc:spChg>
        <pc:spChg chg="add mod">
          <ac:chgData name="Xenophontas" userId="4ea3091b58537286" providerId="LiveId" clId="{354E2E42-C4B3-442F-9BAE-24D198C6DD8B}" dt="2023-10-10T19:24:19.368" v="589" actId="20577"/>
          <ac:spMkLst>
            <pc:docMk/>
            <pc:sldMk cId="2650657672" sldId="470"/>
            <ac:spMk id="148" creationId="{CE5FA62F-FD52-1779-6047-5B57560BBCC4}"/>
          </ac:spMkLst>
        </pc:spChg>
        <pc:spChg chg="add mod">
          <ac:chgData name="Xenophontas" userId="4ea3091b58537286" providerId="LiveId" clId="{354E2E42-C4B3-442F-9BAE-24D198C6DD8B}" dt="2023-10-10T19:25:05.023" v="601" actId="20577"/>
          <ac:spMkLst>
            <pc:docMk/>
            <pc:sldMk cId="2650657672" sldId="470"/>
            <ac:spMk id="149" creationId="{2DF79B48-78ED-60EE-6FA1-E6A8107985C6}"/>
          </ac:spMkLst>
        </pc:spChg>
        <pc:spChg chg="add mod">
          <ac:chgData name="Xenophontas" userId="4ea3091b58537286" providerId="LiveId" clId="{354E2E42-C4B3-442F-9BAE-24D198C6DD8B}" dt="2023-10-10T19:24:21.894" v="590" actId="20577"/>
          <ac:spMkLst>
            <pc:docMk/>
            <pc:sldMk cId="2650657672" sldId="470"/>
            <ac:spMk id="150" creationId="{D40F0756-20D6-2918-6F2B-A92E46ECF3D8}"/>
          </ac:spMkLst>
        </pc:spChg>
        <pc:spChg chg="add mod">
          <ac:chgData name="Xenophontas" userId="4ea3091b58537286" providerId="LiveId" clId="{354E2E42-C4B3-442F-9BAE-24D198C6DD8B}" dt="2023-10-10T19:25:21.380" v="610" actId="20577"/>
          <ac:spMkLst>
            <pc:docMk/>
            <pc:sldMk cId="2650657672" sldId="470"/>
            <ac:spMk id="151" creationId="{B04E414A-0C40-D659-3955-7FE67EEC0108}"/>
          </ac:spMkLst>
        </pc:spChg>
        <pc:spChg chg="add del mod">
          <ac:chgData name="Xenophontas" userId="4ea3091b58537286" providerId="LiveId" clId="{354E2E42-C4B3-442F-9BAE-24D198C6DD8B}" dt="2023-10-10T19:24:02.571" v="587" actId="478"/>
          <ac:spMkLst>
            <pc:docMk/>
            <pc:sldMk cId="2650657672" sldId="470"/>
            <ac:spMk id="152" creationId="{81137094-50CC-0236-8AA6-A38CDEEE41E9}"/>
          </ac:spMkLst>
        </pc:spChg>
        <pc:spChg chg="add del mod">
          <ac:chgData name="Xenophontas" userId="4ea3091b58537286" providerId="LiveId" clId="{354E2E42-C4B3-442F-9BAE-24D198C6DD8B}" dt="2023-10-10T19:24:02.571" v="587" actId="478"/>
          <ac:spMkLst>
            <pc:docMk/>
            <pc:sldMk cId="2650657672" sldId="470"/>
            <ac:spMk id="153" creationId="{2C50FF21-7386-2C3E-70B7-60B9907B6B93}"/>
          </ac:spMkLst>
        </pc:spChg>
        <pc:spChg chg="add mod">
          <ac:chgData name="Xenophontas" userId="4ea3091b58537286" providerId="LiveId" clId="{354E2E42-C4B3-442F-9BAE-24D198C6DD8B}" dt="2023-10-10T19:24:26.158" v="591" actId="20577"/>
          <ac:spMkLst>
            <pc:docMk/>
            <pc:sldMk cId="2650657672" sldId="470"/>
            <ac:spMk id="154" creationId="{745C3C56-3C4B-8BA5-047A-AAEE3B8660B5}"/>
          </ac:spMkLst>
        </pc:spChg>
        <pc:spChg chg="add mod">
          <ac:chgData name="Xenophontas" userId="4ea3091b58537286" providerId="LiveId" clId="{354E2E42-C4B3-442F-9BAE-24D198C6DD8B}" dt="2023-10-10T19:25:39.414" v="622" actId="20577"/>
          <ac:spMkLst>
            <pc:docMk/>
            <pc:sldMk cId="2650657672" sldId="470"/>
            <ac:spMk id="155" creationId="{533B4AE2-3E38-8A54-05FB-F14A55801292}"/>
          </ac:spMkLst>
        </pc:spChg>
        <pc:spChg chg="add mod">
          <ac:chgData name="Xenophontas" userId="4ea3091b58537286" providerId="LiveId" clId="{354E2E42-C4B3-442F-9BAE-24D198C6DD8B}" dt="2023-10-10T19:24:29.875" v="592" actId="20577"/>
          <ac:spMkLst>
            <pc:docMk/>
            <pc:sldMk cId="2650657672" sldId="470"/>
            <ac:spMk id="156" creationId="{2DD588F6-D2A5-1CAD-D91F-562D2A40053A}"/>
          </ac:spMkLst>
        </pc:spChg>
        <pc:spChg chg="add mod">
          <ac:chgData name="Xenophontas" userId="4ea3091b58537286" providerId="LiveId" clId="{354E2E42-C4B3-442F-9BAE-24D198C6DD8B}" dt="2023-10-10T19:25:46.926" v="630" actId="20577"/>
          <ac:spMkLst>
            <pc:docMk/>
            <pc:sldMk cId="2650657672" sldId="470"/>
            <ac:spMk id="157" creationId="{B5260797-3D61-6E59-267E-921114575099}"/>
          </ac:spMkLst>
        </pc:spChg>
        <pc:spChg chg="add mod">
          <ac:chgData name="Xenophontas" userId="4ea3091b58537286" providerId="LiveId" clId="{354E2E42-C4B3-442F-9BAE-24D198C6DD8B}" dt="2023-10-10T19:25:59.373" v="631"/>
          <ac:spMkLst>
            <pc:docMk/>
            <pc:sldMk cId="2650657672" sldId="470"/>
            <ac:spMk id="158" creationId="{1713C96A-EA1C-9A15-9AA8-FA79F69A1549}"/>
          </ac:spMkLst>
        </pc:spChg>
        <pc:spChg chg="add mod">
          <ac:chgData name="Xenophontas" userId="4ea3091b58537286" providerId="LiveId" clId="{354E2E42-C4B3-442F-9BAE-24D198C6DD8B}" dt="2023-10-10T19:27:06.101" v="649"/>
          <ac:spMkLst>
            <pc:docMk/>
            <pc:sldMk cId="2650657672" sldId="470"/>
            <ac:spMk id="159" creationId="{C84ADAA0-B9AB-FEFA-95AE-C84019CA07CF}"/>
          </ac:spMkLst>
        </pc:spChg>
        <pc:spChg chg="add mod">
          <ac:chgData name="Xenophontas" userId="4ea3091b58537286" providerId="LiveId" clId="{354E2E42-C4B3-442F-9BAE-24D198C6DD8B}" dt="2023-10-10T19:26:03.906" v="632"/>
          <ac:spMkLst>
            <pc:docMk/>
            <pc:sldMk cId="2650657672" sldId="470"/>
            <ac:spMk id="160" creationId="{6F35A273-B909-5FB0-019E-C24712EC1EA7}"/>
          </ac:spMkLst>
        </pc:spChg>
        <pc:spChg chg="add mod">
          <ac:chgData name="Xenophontas" userId="4ea3091b58537286" providerId="LiveId" clId="{354E2E42-C4B3-442F-9BAE-24D198C6DD8B}" dt="2023-10-10T19:27:34.138" v="677" actId="20577"/>
          <ac:spMkLst>
            <pc:docMk/>
            <pc:sldMk cId="2650657672" sldId="470"/>
            <ac:spMk id="161" creationId="{81FCFCBD-124E-7F13-28D2-A7A36BD2888B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62" creationId="{40C802F8-53E0-6744-92F6-F41272B8BF3C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63" creationId="{233770E6-C319-ED0E-DF3F-105739D6D532}"/>
          </ac:spMkLst>
        </pc:spChg>
        <pc:spChg chg="add mod">
          <ac:chgData name="Xenophontas" userId="4ea3091b58537286" providerId="LiveId" clId="{354E2E42-C4B3-442F-9BAE-24D198C6DD8B}" dt="2023-10-10T19:26:09.491" v="633"/>
          <ac:spMkLst>
            <pc:docMk/>
            <pc:sldMk cId="2650657672" sldId="470"/>
            <ac:spMk id="164" creationId="{193F14A1-5063-A73E-C397-C56F665787B7}"/>
          </ac:spMkLst>
        </pc:spChg>
        <pc:spChg chg="add mod">
          <ac:chgData name="Xenophontas" userId="4ea3091b58537286" providerId="LiveId" clId="{354E2E42-C4B3-442F-9BAE-24D198C6DD8B}" dt="2023-10-10T19:27:30.493" v="672" actId="20577"/>
          <ac:spMkLst>
            <pc:docMk/>
            <pc:sldMk cId="2650657672" sldId="470"/>
            <ac:spMk id="165" creationId="{84C213DB-47F6-6418-628B-62FC9EDBF8EC}"/>
          </ac:spMkLst>
        </pc:spChg>
        <pc:spChg chg="add mod">
          <ac:chgData name="Xenophontas" userId="4ea3091b58537286" providerId="LiveId" clId="{354E2E42-C4B3-442F-9BAE-24D198C6DD8B}" dt="2023-10-10T19:26:13.990" v="634"/>
          <ac:spMkLst>
            <pc:docMk/>
            <pc:sldMk cId="2650657672" sldId="470"/>
            <ac:spMk id="166" creationId="{87F04B5F-AE7C-D110-8975-1DDAA41EE6E2}"/>
          </ac:spMkLst>
        </pc:spChg>
        <pc:spChg chg="add mod">
          <ac:chgData name="Xenophontas" userId="4ea3091b58537286" providerId="LiveId" clId="{354E2E42-C4B3-442F-9BAE-24D198C6DD8B}" dt="2023-10-10T19:27:26.067" v="668" actId="20577"/>
          <ac:spMkLst>
            <pc:docMk/>
            <pc:sldMk cId="2650657672" sldId="470"/>
            <ac:spMk id="167" creationId="{86486393-2B03-68B8-2D51-42007028B3D2}"/>
          </ac:spMkLst>
        </pc:spChg>
        <pc:spChg chg="add mod">
          <ac:chgData name="Xenophontas" userId="4ea3091b58537286" providerId="LiveId" clId="{354E2E42-C4B3-442F-9BAE-24D198C6DD8B}" dt="2023-10-10T19:23:28.923" v="582" actId="20577"/>
          <ac:spMkLst>
            <pc:docMk/>
            <pc:sldMk cId="2650657672" sldId="470"/>
            <ac:spMk id="168" creationId="{76E4B46C-4A1C-3C00-A430-CD37FEE21B12}"/>
          </ac:spMkLst>
        </pc:spChg>
        <pc:spChg chg="add mod">
          <ac:chgData name="Xenophontas" userId="4ea3091b58537286" providerId="LiveId" clId="{354E2E42-C4B3-442F-9BAE-24D198C6DD8B}" dt="2023-10-10T19:27:11.475" v="655" actId="20577"/>
          <ac:spMkLst>
            <pc:docMk/>
            <pc:sldMk cId="2650657672" sldId="470"/>
            <ac:spMk id="169" creationId="{D3E67A32-386F-6866-E373-2E46DF971885}"/>
          </ac:spMkLst>
        </pc:spChg>
        <pc:spChg chg="add mod">
          <ac:chgData name="Xenophontas" userId="4ea3091b58537286" providerId="LiveId" clId="{354E2E42-C4B3-442F-9BAE-24D198C6DD8B}" dt="2023-10-10T19:23:04.337" v="567" actId="20577"/>
          <ac:spMkLst>
            <pc:docMk/>
            <pc:sldMk cId="2650657672" sldId="470"/>
            <ac:spMk id="170" creationId="{4A12BA94-5BAC-D6FB-8FB0-731207CAA544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71" creationId="{CF0D46DE-2CE0-4B9C-D7FF-CA4826940745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72" creationId="{362C824B-BC94-5D3E-53C6-7620430316D3}"/>
          </ac:spMkLst>
        </pc:spChg>
        <pc:spChg chg="add mod">
          <ac:chgData name="Xenophontas" userId="4ea3091b58537286" providerId="LiveId" clId="{354E2E42-C4B3-442F-9BAE-24D198C6DD8B}" dt="2023-10-10T19:24:52.425" v="595" actId="20577"/>
          <ac:spMkLst>
            <pc:docMk/>
            <pc:sldMk cId="2650657672" sldId="470"/>
            <ac:spMk id="173" creationId="{7E9B6894-F9B8-6E82-53D0-403C0CC587B0}"/>
          </ac:spMkLst>
        </pc:spChg>
        <pc:spChg chg="add mod">
          <ac:chgData name="Xenophontas" userId="4ea3091b58537286" providerId="LiveId" clId="{354E2E42-C4B3-442F-9BAE-24D198C6DD8B}" dt="2023-10-10T19:25:34.084" v="619" actId="207"/>
          <ac:spMkLst>
            <pc:docMk/>
            <pc:sldMk cId="2650657672" sldId="470"/>
            <ac:spMk id="174" creationId="{3035A14E-1590-FC31-4155-004738180F5F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75" creationId="{B2E33C99-3F1F-E222-4906-322A47F758EA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76" creationId="{CFB7C003-A722-2001-D0FD-3B84BAF25D4E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77" creationId="{DF86A088-B2E0-BC9A-F07D-63F82CE0C6D7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78" creationId="{B8C9F868-EA2E-40BC-7FBE-6E59816989EA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79" creationId="{8EBDF1CF-22ED-84F2-B710-02A091AA28D4}"/>
          </ac:spMkLst>
        </pc:spChg>
        <pc:spChg chg="add del mod">
          <ac:chgData name="Xenophontas" userId="4ea3091b58537286" providerId="LiveId" clId="{354E2E42-C4B3-442F-9BAE-24D198C6DD8B}" dt="2023-10-10T19:24:44.862" v="593" actId="478"/>
          <ac:spMkLst>
            <pc:docMk/>
            <pc:sldMk cId="2650657672" sldId="470"/>
            <ac:spMk id="180" creationId="{8383743C-1A2A-A4D3-8764-41CDD294A22F}"/>
          </ac:spMkLst>
        </pc:spChg>
        <pc:spChg chg="add mod">
          <ac:chgData name="Xenophontas" userId="4ea3091b58537286" providerId="LiveId" clId="{354E2E42-C4B3-442F-9BAE-24D198C6DD8B}" dt="2023-10-10T19:28:33.380" v="717" actId="20577"/>
          <ac:spMkLst>
            <pc:docMk/>
            <pc:sldMk cId="2650657672" sldId="470"/>
            <ac:spMk id="181" creationId="{3A5C99BD-7D76-1F6B-674A-157497EDCEE9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82" creationId="{EFE73117-CECE-830C-632F-451764B8C8D3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83" creationId="{6F64DFCC-41B0-E193-A0D6-D02D9F6A0B1C}"/>
          </ac:spMkLst>
        </pc:spChg>
        <pc:spChg chg="add mod">
          <ac:chgData name="Xenophontas" userId="4ea3091b58537286" providerId="LiveId" clId="{354E2E42-C4B3-442F-9BAE-24D198C6DD8B}" dt="2023-10-10T19:26:20.167" v="635"/>
          <ac:spMkLst>
            <pc:docMk/>
            <pc:sldMk cId="2650657672" sldId="470"/>
            <ac:spMk id="184" creationId="{2D952F33-EC7D-9D17-8FF5-EE00397AE37F}"/>
          </ac:spMkLst>
        </pc:spChg>
        <pc:spChg chg="add mod">
          <ac:chgData name="Xenophontas" userId="4ea3091b58537286" providerId="LiveId" clId="{354E2E42-C4B3-442F-9BAE-24D198C6DD8B}" dt="2023-10-10T19:27:57.521" v="689" actId="207"/>
          <ac:spMkLst>
            <pc:docMk/>
            <pc:sldMk cId="2650657672" sldId="470"/>
            <ac:spMk id="185" creationId="{A56BD995-96F2-D7BD-73BD-BFB3C721C0FC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86" creationId="{F26D3856-A788-E1C1-24BA-4D28ED3E0C66}"/>
          </ac:spMkLst>
        </pc:spChg>
        <pc:spChg chg="add del mod">
          <ac:chgData name="Xenophontas" userId="4ea3091b58537286" providerId="LiveId" clId="{354E2E42-C4B3-442F-9BAE-24D198C6DD8B}" dt="2023-10-10T19:24:10.326" v="588" actId="478"/>
          <ac:spMkLst>
            <pc:docMk/>
            <pc:sldMk cId="2650657672" sldId="470"/>
            <ac:spMk id="187" creationId="{82C3C601-0EC9-1FE7-A52B-FBC180B66617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88" creationId="{7BDC2F09-3762-2B3A-276E-5A8869B088F6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89" creationId="{605C375F-CB08-4CE9-BB83-7A5DAD58C7C8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90" creationId="{31AC2E88-1A30-588A-6D60-1022E507BB98}"/>
          </ac:spMkLst>
        </pc:spChg>
        <pc:spChg chg="add del mod">
          <ac:chgData name="Xenophontas" userId="4ea3091b58537286" providerId="LiveId" clId="{354E2E42-C4B3-442F-9BAE-24D198C6DD8B}" dt="2023-10-10T19:26:27.058" v="636" actId="478"/>
          <ac:spMkLst>
            <pc:docMk/>
            <pc:sldMk cId="2650657672" sldId="470"/>
            <ac:spMk id="191" creationId="{401D574E-5BAD-CB71-12DC-A231A810E54E}"/>
          </ac:spMkLst>
        </pc:spChg>
        <pc:spChg chg="add mod">
          <ac:chgData name="Xenophontas" userId="4ea3091b58537286" providerId="LiveId" clId="{354E2E42-C4B3-442F-9BAE-24D198C6DD8B}" dt="2023-10-10T19:23:18.320" v="573" actId="20577"/>
          <ac:spMkLst>
            <pc:docMk/>
            <pc:sldMk cId="2650657672" sldId="470"/>
            <ac:spMk id="192" creationId="{1DCE3920-53B5-4337-DDB1-F2796AEAC78E}"/>
          </ac:spMkLst>
        </pc:spChg>
        <pc:spChg chg="add mod">
          <ac:chgData name="Xenophontas" userId="4ea3091b58537286" providerId="LiveId" clId="{354E2E42-C4B3-442F-9BAE-24D198C6DD8B}" dt="2023-10-10T19:28:12.899" v="694" actId="20577"/>
          <ac:spMkLst>
            <pc:docMk/>
            <pc:sldMk cId="2650657672" sldId="470"/>
            <ac:spMk id="193" creationId="{246E3F12-87EF-E458-3D70-A7BA93CD6394}"/>
          </ac:spMkLst>
        </pc:spChg>
        <pc:spChg chg="add mod">
          <ac:chgData name="Xenophontas" userId="4ea3091b58537286" providerId="LiveId" clId="{354E2E42-C4B3-442F-9BAE-24D198C6DD8B}" dt="2023-10-10T19:22:54.845" v="544" actId="20577"/>
          <ac:spMkLst>
            <pc:docMk/>
            <pc:sldMk cId="2650657672" sldId="470"/>
            <ac:spMk id="194" creationId="{487A913A-B629-58D4-8C39-D6E422F1534A}"/>
          </ac:spMkLst>
        </pc:spChg>
        <pc:spChg chg="add mod">
          <ac:chgData name="Xenophontas" userId="4ea3091b58537286" providerId="LiveId" clId="{354E2E42-C4B3-442F-9BAE-24D198C6DD8B}" dt="2023-10-10T19:28:24.743" v="714" actId="20577"/>
          <ac:spMkLst>
            <pc:docMk/>
            <pc:sldMk cId="2650657672" sldId="470"/>
            <ac:spMk id="195" creationId="{9A9836CF-DFA3-6BAD-1B1E-06713C8CAAA5}"/>
          </ac:spMkLst>
        </pc:spChg>
      </pc:sldChg>
      <pc:sldChg chg="addSp delSp modSp add mod modAnim">
        <pc:chgData name="Xenophontas" userId="4ea3091b58537286" providerId="LiveId" clId="{354E2E42-C4B3-442F-9BAE-24D198C6DD8B}" dt="2023-10-10T20:13:15.492" v="1505" actId="1038"/>
        <pc:sldMkLst>
          <pc:docMk/>
          <pc:sldMk cId="3566231571" sldId="472"/>
        </pc:sldMkLst>
        <pc:spChg chg="mod">
          <ac:chgData name="Xenophontas" userId="4ea3091b58537286" providerId="LiveId" clId="{354E2E42-C4B3-442F-9BAE-24D198C6DD8B}" dt="2023-10-10T19:55:03.479" v="1085" actId="20577"/>
          <ac:spMkLst>
            <pc:docMk/>
            <pc:sldMk cId="3566231571" sldId="472"/>
            <ac:spMk id="2" creationId="{4ADC220F-F954-6AA2-4571-FE2B718DB88F}"/>
          </ac:spMkLst>
        </pc:spChg>
        <pc:spChg chg="mod">
          <ac:chgData name="Xenophontas" userId="4ea3091b58537286" providerId="LiveId" clId="{354E2E42-C4B3-442F-9BAE-24D198C6DD8B}" dt="2023-10-10T19:54:52.247" v="1082" actId="2711"/>
          <ac:spMkLst>
            <pc:docMk/>
            <pc:sldMk cId="3566231571" sldId="472"/>
            <ac:spMk id="3" creationId="{37597368-ABEA-478C-98DE-28BCCFC50572}"/>
          </ac:spMkLst>
        </pc:spChg>
        <pc:spChg chg="mod">
          <ac:chgData name="Xenophontas" userId="4ea3091b58537286" providerId="LiveId" clId="{354E2E42-C4B3-442F-9BAE-24D198C6DD8B}" dt="2023-10-10T19:56:20.378" v="1100" actId="1036"/>
          <ac:spMkLst>
            <pc:docMk/>
            <pc:sldMk cId="3566231571" sldId="472"/>
            <ac:spMk id="8" creationId="{C6A52CDD-D809-E6C8-ED85-B1067B8CBAF6}"/>
          </ac:spMkLst>
        </pc:spChg>
        <pc:spChg chg="mod">
          <ac:chgData name="Xenophontas" userId="4ea3091b58537286" providerId="LiveId" clId="{354E2E42-C4B3-442F-9BAE-24D198C6DD8B}" dt="2023-10-10T20:02:01.148" v="1138" actId="20577"/>
          <ac:spMkLst>
            <pc:docMk/>
            <pc:sldMk cId="3566231571" sldId="472"/>
            <ac:spMk id="9" creationId="{077A13B1-6163-1CC4-30DC-5050BD08858E}"/>
          </ac:spMkLst>
        </pc:spChg>
        <pc:spChg chg="mod">
          <ac:chgData name="Xenophontas" userId="4ea3091b58537286" providerId="LiveId" clId="{354E2E42-C4B3-442F-9BAE-24D198C6DD8B}" dt="2023-10-10T20:03:54.642" v="1186" actId="20577"/>
          <ac:spMkLst>
            <pc:docMk/>
            <pc:sldMk cId="3566231571" sldId="472"/>
            <ac:spMk id="10" creationId="{C49B7544-0DD0-23B9-72EA-FB299945AD23}"/>
          </ac:spMkLst>
        </pc:spChg>
        <pc:spChg chg="mod">
          <ac:chgData name="Xenophontas" userId="4ea3091b58537286" providerId="LiveId" clId="{354E2E42-C4B3-442F-9BAE-24D198C6DD8B}" dt="2023-10-10T20:03:59.779" v="1196" actId="20577"/>
          <ac:spMkLst>
            <pc:docMk/>
            <pc:sldMk cId="3566231571" sldId="472"/>
            <ac:spMk id="11" creationId="{4604B6B3-8DC2-8BE5-50BE-B3408D8A15EE}"/>
          </ac:spMkLst>
        </pc:spChg>
        <pc:spChg chg="mod">
          <ac:chgData name="Xenophontas" userId="4ea3091b58537286" providerId="LiveId" clId="{354E2E42-C4B3-442F-9BAE-24D198C6DD8B}" dt="2023-10-10T20:06:25.241" v="1294" actId="20577"/>
          <ac:spMkLst>
            <pc:docMk/>
            <pc:sldMk cId="3566231571" sldId="472"/>
            <ac:spMk id="12" creationId="{EC49B38D-1810-D244-8D71-8D26DF0A0349}"/>
          </ac:spMkLst>
        </pc:spChg>
        <pc:spChg chg="mod">
          <ac:chgData name="Xenophontas" userId="4ea3091b58537286" providerId="LiveId" clId="{354E2E42-C4B3-442F-9BAE-24D198C6DD8B}" dt="2023-10-10T20:04:59.730" v="1243" actId="20577"/>
          <ac:spMkLst>
            <pc:docMk/>
            <pc:sldMk cId="3566231571" sldId="472"/>
            <ac:spMk id="13" creationId="{7E60A613-8FDB-539D-E021-6E81A39F5970}"/>
          </ac:spMkLst>
        </pc:spChg>
        <pc:spChg chg="mod">
          <ac:chgData name="Xenophontas" userId="4ea3091b58537286" providerId="LiveId" clId="{354E2E42-C4B3-442F-9BAE-24D198C6DD8B}" dt="2023-10-10T20:06:21.293" v="1292" actId="20577"/>
          <ac:spMkLst>
            <pc:docMk/>
            <pc:sldMk cId="3566231571" sldId="472"/>
            <ac:spMk id="14" creationId="{561C03FE-D245-DE62-F5AB-7F3BCDC0B53D}"/>
          </ac:spMkLst>
        </pc:spChg>
        <pc:spChg chg="mod">
          <ac:chgData name="Xenophontas" userId="4ea3091b58537286" providerId="LiveId" clId="{354E2E42-C4B3-442F-9BAE-24D198C6DD8B}" dt="2023-10-10T20:06:32.876" v="1310" actId="20577"/>
          <ac:spMkLst>
            <pc:docMk/>
            <pc:sldMk cId="3566231571" sldId="472"/>
            <ac:spMk id="15" creationId="{5CA087BD-FAA4-E6F9-6BEB-09601B5AC476}"/>
          </ac:spMkLst>
        </pc:spChg>
        <pc:spChg chg="mod">
          <ac:chgData name="Xenophontas" userId="4ea3091b58537286" providerId="LiveId" clId="{354E2E42-C4B3-442F-9BAE-24D198C6DD8B}" dt="2023-10-10T20:05:22.759" v="1256" actId="20577"/>
          <ac:spMkLst>
            <pc:docMk/>
            <pc:sldMk cId="3566231571" sldId="472"/>
            <ac:spMk id="17" creationId="{B5631F2F-9099-DD35-CED3-71B5082B9B41}"/>
          </ac:spMkLst>
        </pc:spChg>
        <pc:spChg chg="mod">
          <ac:chgData name="Xenophontas" userId="4ea3091b58537286" providerId="LiveId" clId="{354E2E42-C4B3-442F-9BAE-24D198C6DD8B}" dt="2023-10-10T20:07:21.380" v="1345" actId="20577"/>
          <ac:spMkLst>
            <pc:docMk/>
            <pc:sldMk cId="3566231571" sldId="472"/>
            <ac:spMk id="18" creationId="{72CD1BC2-C548-14F7-963D-97F0364914A6}"/>
          </ac:spMkLst>
        </pc:spChg>
        <pc:spChg chg="add mod">
          <ac:chgData name="Xenophontas" userId="4ea3091b58537286" providerId="LiveId" clId="{354E2E42-C4B3-442F-9BAE-24D198C6DD8B}" dt="2023-10-10T20:08:11.786" v="1367" actId="20577"/>
          <ac:spMkLst>
            <pc:docMk/>
            <pc:sldMk cId="3566231571" sldId="472"/>
            <ac:spMk id="19" creationId="{B482DFEE-3695-A7F0-1E9C-EF58C66BD85A}"/>
          </ac:spMkLst>
        </pc:spChg>
        <pc:spChg chg="add mod">
          <ac:chgData name="Xenophontas" userId="4ea3091b58537286" providerId="LiveId" clId="{354E2E42-C4B3-442F-9BAE-24D198C6DD8B}" dt="2023-10-10T20:08:27.234" v="1380" actId="20577"/>
          <ac:spMkLst>
            <pc:docMk/>
            <pc:sldMk cId="3566231571" sldId="472"/>
            <ac:spMk id="20" creationId="{197A8CAF-73E1-848D-25FE-F14822295DFD}"/>
          </ac:spMkLst>
        </pc:spChg>
        <pc:spChg chg="mod">
          <ac:chgData name="Xenophontas" userId="4ea3091b58537286" providerId="LiveId" clId="{354E2E42-C4B3-442F-9BAE-24D198C6DD8B}" dt="2023-10-10T20:05:27.539" v="1258" actId="20577"/>
          <ac:spMkLst>
            <pc:docMk/>
            <pc:sldMk cId="3566231571" sldId="472"/>
            <ac:spMk id="21" creationId="{0114BDC9-8DD5-8838-86EF-01038BB2DFAB}"/>
          </ac:spMkLst>
        </pc:spChg>
        <pc:spChg chg="mod">
          <ac:chgData name="Xenophontas" userId="4ea3091b58537286" providerId="LiveId" clId="{354E2E42-C4B3-442F-9BAE-24D198C6DD8B}" dt="2023-10-10T20:09:11.400" v="1403" actId="20577"/>
          <ac:spMkLst>
            <pc:docMk/>
            <pc:sldMk cId="3566231571" sldId="472"/>
            <ac:spMk id="22" creationId="{A72F3633-E268-E5F2-7C59-4D21836D2FAF}"/>
          </ac:spMkLst>
        </pc:spChg>
        <pc:spChg chg="mod">
          <ac:chgData name="Xenophontas" userId="4ea3091b58537286" providerId="LiveId" clId="{354E2E42-C4B3-442F-9BAE-24D198C6DD8B}" dt="2023-10-10T20:09:26.008" v="1419" actId="20577"/>
          <ac:spMkLst>
            <pc:docMk/>
            <pc:sldMk cId="3566231571" sldId="472"/>
            <ac:spMk id="23" creationId="{F5117DDC-12E4-4B22-1F0A-54EF25F9811D}"/>
          </ac:spMkLst>
        </pc:spChg>
        <pc:spChg chg="add mod">
          <ac:chgData name="Xenophontas" userId="4ea3091b58537286" providerId="LiveId" clId="{354E2E42-C4B3-442F-9BAE-24D198C6DD8B}" dt="2023-10-10T20:08:32.494" v="1381" actId="20577"/>
          <ac:spMkLst>
            <pc:docMk/>
            <pc:sldMk cId="3566231571" sldId="472"/>
            <ac:spMk id="24" creationId="{D0CA7423-A08F-5C81-FAAA-F0B20CE08AB8}"/>
          </ac:spMkLst>
        </pc:spChg>
        <pc:spChg chg="add mod">
          <ac:chgData name="Xenophontas" userId="4ea3091b58537286" providerId="LiveId" clId="{354E2E42-C4B3-442F-9BAE-24D198C6DD8B}" dt="2023-10-10T20:08:17.540" v="1368"/>
          <ac:spMkLst>
            <pc:docMk/>
            <pc:sldMk cId="3566231571" sldId="472"/>
            <ac:spMk id="25" creationId="{BBAE3AEA-F068-446A-ED99-FC5FF08E497F}"/>
          </ac:spMkLst>
        </pc:spChg>
        <pc:spChg chg="mod">
          <ac:chgData name="Xenophontas" userId="4ea3091b58537286" providerId="LiveId" clId="{354E2E42-C4B3-442F-9BAE-24D198C6DD8B}" dt="2023-10-10T20:13:15.492" v="1505" actId="1038"/>
          <ac:spMkLst>
            <pc:docMk/>
            <pc:sldMk cId="3566231571" sldId="472"/>
            <ac:spMk id="31" creationId="{7B6FBC12-C770-AD0A-A4BA-0E16C8119856}"/>
          </ac:spMkLst>
        </pc:spChg>
        <pc:spChg chg="mod">
          <ac:chgData name="Xenophontas" userId="4ea3091b58537286" providerId="LiveId" clId="{354E2E42-C4B3-442F-9BAE-24D198C6DD8B}" dt="2023-10-10T20:01:42.796" v="1126" actId="20577"/>
          <ac:spMkLst>
            <pc:docMk/>
            <pc:sldMk cId="3566231571" sldId="472"/>
            <ac:spMk id="33" creationId="{C1F51F3B-6766-E4C7-7074-FFE3CD44940B}"/>
          </ac:spMkLst>
        </pc:spChg>
        <pc:spChg chg="mod">
          <ac:chgData name="Xenophontas" userId="4ea3091b58537286" providerId="LiveId" clId="{354E2E42-C4B3-442F-9BAE-24D198C6DD8B}" dt="2023-10-10T20:00:28.497" v="1109" actId="13822"/>
          <ac:spMkLst>
            <pc:docMk/>
            <pc:sldMk cId="3566231571" sldId="472"/>
            <ac:spMk id="35" creationId="{0BCD4129-96C0-C521-49CF-CB1B3E775F15}"/>
          </ac:spMkLst>
        </pc:spChg>
        <pc:spChg chg="mod">
          <ac:chgData name="Xenophontas" userId="4ea3091b58537286" providerId="LiveId" clId="{354E2E42-C4B3-442F-9BAE-24D198C6DD8B}" dt="2023-10-10T20:01:39.336" v="1121" actId="20577"/>
          <ac:spMkLst>
            <pc:docMk/>
            <pc:sldMk cId="3566231571" sldId="472"/>
            <ac:spMk id="36" creationId="{E21A1246-666F-0F50-BD14-1FC92639572E}"/>
          </ac:spMkLst>
        </pc:spChg>
        <pc:spChg chg="mod">
          <ac:chgData name="Xenophontas" userId="4ea3091b58537286" providerId="LiveId" clId="{354E2E42-C4B3-442F-9BAE-24D198C6DD8B}" dt="2023-10-10T20:02:16.392" v="1147" actId="20577"/>
          <ac:spMkLst>
            <pc:docMk/>
            <pc:sldMk cId="3566231571" sldId="472"/>
            <ac:spMk id="38" creationId="{93BB78FB-C85D-E5B3-8E77-9951C854BD8C}"/>
          </ac:spMkLst>
        </pc:spChg>
        <pc:spChg chg="mod">
          <ac:chgData name="Xenophontas" userId="4ea3091b58537286" providerId="LiveId" clId="{354E2E42-C4B3-442F-9BAE-24D198C6DD8B}" dt="2023-10-10T20:03:40.895" v="1178" actId="20577"/>
          <ac:spMkLst>
            <pc:docMk/>
            <pc:sldMk cId="3566231571" sldId="472"/>
            <ac:spMk id="39" creationId="{A70563F1-F4E3-C252-D0B1-0F68ADEBD271}"/>
          </ac:spMkLst>
        </pc:spChg>
        <pc:spChg chg="mod">
          <ac:chgData name="Xenophontas" userId="4ea3091b58537286" providerId="LiveId" clId="{354E2E42-C4B3-442F-9BAE-24D198C6DD8B}" dt="2023-10-10T20:04:15.540" v="1209" actId="20577"/>
          <ac:spMkLst>
            <pc:docMk/>
            <pc:sldMk cId="3566231571" sldId="472"/>
            <ac:spMk id="40" creationId="{E13F345C-8400-D990-35C0-9ABDECA8A879}"/>
          </ac:spMkLst>
        </pc:spChg>
        <pc:spChg chg="mod">
          <ac:chgData name="Xenophontas" userId="4ea3091b58537286" providerId="LiveId" clId="{354E2E42-C4B3-442F-9BAE-24D198C6DD8B}" dt="2023-10-10T20:04:40.182" v="1226" actId="20577"/>
          <ac:spMkLst>
            <pc:docMk/>
            <pc:sldMk cId="3566231571" sldId="472"/>
            <ac:spMk id="41" creationId="{9C68A7FB-9053-D7BE-09B0-05537C5485FE}"/>
          </ac:spMkLst>
        </pc:spChg>
        <pc:spChg chg="mod">
          <ac:chgData name="Xenophontas" userId="4ea3091b58537286" providerId="LiveId" clId="{354E2E42-C4B3-442F-9BAE-24D198C6DD8B}" dt="2023-10-10T20:05:17.243" v="1254" actId="20577"/>
          <ac:spMkLst>
            <pc:docMk/>
            <pc:sldMk cId="3566231571" sldId="472"/>
            <ac:spMk id="42" creationId="{1A0BCAFF-A957-ADD6-0CF5-8F6331DE9780}"/>
          </ac:spMkLst>
        </pc:spChg>
        <pc:spChg chg="mod">
          <ac:chgData name="Xenophontas" userId="4ea3091b58537286" providerId="LiveId" clId="{354E2E42-C4B3-442F-9BAE-24D198C6DD8B}" dt="2023-10-10T20:06:04.466" v="1280" actId="20577"/>
          <ac:spMkLst>
            <pc:docMk/>
            <pc:sldMk cId="3566231571" sldId="472"/>
            <ac:spMk id="43" creationId="{9C25028C-B55A-DCEC-0793-5E287AF3FB50}"/>
          </ac:spMkLst>
        </pc:spChg>
        <pc:spChg chg="mod">
          <ac:chgData name="Xenophontas" userId="4ea3091b58537286" providerId="LiveId" clId="{354E2E42-C4B3-442F-9BAE-24D198C6DD8B}" dt="2023-10-10T20:03:46.140" v="1183" actId="20577"/>
          <ac:spMkLst>
            <pc:docMk/>
            <pc:sldMk cId="3566231571" sldId="472"/>
            <ac:spMk id="44" creationId="{29723AA6-8C0F-FE64-548E-C915936FA97A}"/>
          </ac:spMkLst>
        </pc:spChg>
        <pc:spChg chg="mod">
          <ac:chgData name="Xenophontas" userId="4ea3091b58537286" providerId="LiveId" clId="{354E2E42-C4B3-442F-9BAE-24D198C6DD8B}" dt="2023-10-10T20:04:46.854" v="1228" actId="20577"/>
          <ac:spMkLst>
            <pc:docMk/>
            <pc:sldMk cId="3566231571" sldId="472"/>
            <ac:spMk id="45" creationId="{37919A6E-2B69-7460-2FA6-85445DA1174B}"/>
          </ac:spMkLst>
        </pc:spChg>
        <pc:spChg chg="mod">
          <ac:chgData name="Xenophontas" userId="4ea3091b58537286" providerId="LiveId" clId="{354E2E42-C4B3-442F-9BAE-24D198C6DD8B}" dt="2023-10-10T20:06:11.929" v="1289" actId="20577"/>
          <ac:spMkLst>
            <pc:docMk/>
            <pc:sldMk cId="3566231571" sldId="472"/>
            <ac:spMk id="46" creationId="{EED1FF00-3752-5A2A-2D7F-B7DDDF8D8147}"/>
          </ac:spMkLst>
        </pc:spChg>
        <pc:spChg chg="mod">
          <ac:chgData name="Xenophontas" userId="4ea3091b58537286" providerId="LiveId" clId="{354E2E42-C4B3-442F-9BAE-24D198C6DD8B}" dt="2023-10-10T20:02:10.130" v="1145" actId="20577"/>
          <ac:spMkLst>
            <pc:docMk/>
            <pc:sldMk cId="3566231571" sldId="472"/>
            <ac:spMk id="47" creationId="{2A838996-098C-2CAE-4F3F-323DD0B17EBC}"/>
          </ac:spMkLst>
        </pc:spChg>
        <pc:spChg chg="mod">
          <ac:chgData name="Xenophontas" userId="4ea3091b58537286" providerId="LiveId" clId="{354E2E42-C4B3-442F-9BAE-24D198C6DD8B}" dt="2023-10-10T20:04:10.865" v="1207" actId="20577"/>
          <ac:spMkLst>
            <pc:docMk/>
            <pc:sldMk cId="3566231571" sldId="472"/>
            <ac:spMk id="48" creationId="{82C759E7-9437-E49E-7D4E-304F5C151F35}"/>
          </ac:spMkLst>
        </pc:spChg>
        <pc:spChg chg="mod">
          <ac:chgData name="Xenophontas" userId="4ea3091b58537286" providerId="LiveId" clId="{354E2E42-C4B3-442F-9BAE-24D198C6DD8B}" dt="2023-10-10T20:05:07.642" v="1252" actId="20577"/>
          <ac:spMkLst>
            <pc:docMk/>
            <pc:sldMk cId="3566231571" sldId="472"/>
            <ac:spMk id="49" creationId="{205B4BB1-4D44-2F67-D82E-9FE02B811C90}"/>
          </ac:spMkLst>
        </pc:spChg>
        <pc:spChg chg="mod">
          <ac:chgData name="Xenophontas" userId="4ea3091b58537286" providerId="LiveId" clId="{354E2E42-C4B3-442F-9BAE-24D198C6DD8B}" dt="2023-10-10T20:06:41.189" v="1321" actId="20577"/>
          <ac:spMkLst>
            <pc:docMk/>
            <pc:sldMk cId="3566231571" sldId="472"/>
            <ac:spMk id="50" creationId="{E2B896FB-F45D-098A-5ED2-AD90759775ED}"/>
          </ac:spMkLst>
        </pc:spChg>
        <pc:spChg chg="mod">
          <ac:chgData name="Xenophontas" userId="4ea3091b58537286" providerId="LiveId" clId="{354E2E42-C4B3-442F-9BAE-24D198C6DD8B}" dt="2023-10-10T20:07:30.311" v="1360" actId="20577"/>
          <ac:spMkLst>
            <pc:docMk/>
            <pc:sldMk cId="3566231571" sldId="472"/>
            <ac:spMk id="51" creationId="{984C0454-AECA-D5EB-6767-B41A703A5DFB}"/>
          </ac:spMkLst>
        </pc:spChg>
        <pc:spChg chg="mod">
          <ac:chgData name="Xenophontas" userId="4ea3091b58537286" providerId="LiveId" clId="{354E2E42-C4B3-442F-9BAE-24D198C6DD8B}" dt="2023-10-10T20:09:17.155" v="1416" actId="20577"/>
          <ac:spMkLst>
            <pc:docMk/>
            <pc:sldMk cId="3566231571" sldId="472"/>
            <ac:spMk id="60" creationId="{08213B39-1B8F-FCA7-2F78-3A48E77FC6DE}"/>
          </ac:spMkLst>
        </pc:spChg>
        <pc:spChg chg="mod">
          <ac:chgData name="Xenophontas" userId="4ea3091b58537286" providerId="LiveId" clId="{354E2E42-C4B3-442F-9BAE-24D198C6DD8B}" dt="2023-10-10T20:13:15.492" v="1505" actId="1038"/>
          <ac:spMkLst>
            <pc:docMk/>
            <pc:sldMk cId="3566231571" sldId="472"/>
            <ac:spMk id="61" creationId="{84F821C9-2A36-9B39-6124-966011B3829E}"/>
          </ac:spMkLst>
        </pc:spChg>
        <pc:spChg chg="mod">
          <ac:chgData name="Xenophontas" userId="4ea3091b58537286" providerId="LiveId" clId="{354E2E42-C4B3-442F-9BAE-24D198C6DD8B}" dt="2023-10-10T20:01:31.609" v="1114" actId="207"/>
          <ac:spMkLst>
            <pc:docMk/>
            <pc:sldMk cId="3566231571" sldId="472"/>
            <ac:spMk id="62" creationId="{BFFC6FF0-905C-715E-E84F-CF520DE76C59}"/>
          </ac:spMkLst>
        </pc:spChg>
        <pc:spChg chg="mod">
          <ac:chgData name="Xenophontas" userId="4ea3091b58537286" providerId="LiveId" clId="{354E2E42-C4B3-442F-9BAE-24D198C6DD8B}" dt="2023-10-10T20:03:27.723" v="1162" actId="6549"/>
          <ac:spMkLst>
            <pc:docMk/>
            <pc:sldMk cId="3566231571" sldId="472"/>
            <ac:spMk id="63" creationId="{BBA3A4D4-15E0-4286-6D11-AB16360A6556}"/>
          </ac:spMkLst>
        </pc:spChg>
        <pc:spChg chg="mod">
          <ac:chgData name="Xenophontas" userId="4ea3091b58537286" providerId="LiveId" clId="{354E2E42-C4B3-442F-9BAE-24D198C6DD8B}" dt="2023-10-10T20:04:28.963" v="1212" actId="20577"/>
          <ac:spMkLst>
            <pc:docMk/>
            <pc:sldMk cId="3566231571" sldId="472"/>
            <ac:spMk id="64" creationId="{7F463752-CD8F-C89B-6A42-E92276A8570D}"/>
          </ac:spMkLst>
        </pc:spChg>
        <pc:spChg chg="mod">
          <ac:chgData name="Xenophontas" userId="4ea3091b58537286" providerId="LiveId" clId="{354E2E42-C4B3-442F-9BAE-24D198C6DD8B}" dt="2023-10-10T20:05:51.655" v="1266" actId="20577"/>
          <ac:spMkLst>
            <pc:docMk/>
            <pc:sldMk cId="3566231571" sldId="472"/>
            <ac:spMk id="65" creationId="{17DEBDF8-124F-7734-8948-5F677DED24D1}"/>
          </ac:spMkLst>
        </pc:spChg>
        <pc:spChg chg="mod">
          <ac:chgData name="Xenophontas" userId="4ea3091b58537286" providerId="LiveId" clId="{354E2E42-C4B3-442F-9BAE-24D198C6DD8B}" dt="2023-10-10T20:07:07.505" v="1332" actId="6549"/>
          <ac:spMkLst>
            <pc:docMk/>
            <pc:sldMk cId="3566231571" sldId="472"/>
            <ac:spMk id="66" creationId="{1A04DCFC-8CE2-B128-C056-54B384ADDCC0}"/>
          </ac:spMkLst>
        </pc:spChg>
        <pc:spChg chg="mod">
          <ac:chgData name="Xenophontas" userId="4ea3091b58537286" providerId="LiveId" clId="{354E2E42-C4B3-442F-9BAE-24D198C6DD8B}" dt="2023-10-10T20:08:57.595" v="1391" actId="20577"/>
          <ac:spMkLst>
            <pc:docMk/>
            <pc:sldMk cId="3566231571" sldId="472"/>
            <ac:spMk id="69" creationId="{C6D88564-493F-59AE-2D11-795E2227893A}"/>
          </ac:spMkLst>
        </pc:spChg>
        <pc:spChg chg="mod">
          <ac:chgData name="Xenophontas" userId="4ea3091b58537286" providerId="LiveId" clId="{354E2E42-C4B3-442F-9BAE-24D198C6DD8B}" dt="2023-10-10T20:09:22.418" v="1417"/>
          <ac:spMkLst>
            <pc:docMk/>
            <pc:sldMk cId="3566231571" sldId="472"/>
            <ac:spMk id="70" creationId="{25CFE0DF-70D6-CD76-3480-4A58E2DCB7D0}"/>
          </ac:spMkLst>
        </pc:spChg>
        <pc:spChg chg="mod">
          <ac:chgData name="Xenophontas" userId="4ea3091b58537286" providerId="LiveId" clId="{354E2E42-C4B3-442F-9BAE-24D198C6DD8B}" dt="2023-10-10T20:01:54.931" v="1127"/>
          <ac:spMkLst>
            <pc:docMk/>
            <pc:sldMk cId="3566231571" sldId="472"/>
            <ac:spMk id="72" creationId="{5D910C57-137C-A2C3-39D3-16631F7543C1}"/>
          </ac:spMkLst>
        </pc:spChg>
        <pc:spChg chg="mod">
          <ac:chgData name="Xenophontas" userId="4ea3091b58537286" providerId="LiveId" clId="{354E2E42-C4B3-442F-9BAE-24D198C6DD8B}" dt="2023-10-10T20:03:51.058" v="1184"/>
          <ac:spMkLst>
            <pc:docMk/>
            <pc:sldMk cId="3566231571" sldId="472"/>
            <ac:spMk id="73" creationId="{8BB2DB61-DD01-F665-B72D-A199471C2C4B}"/>
          </ac:spMkLst>
        </pc:spChg>
        <pc:spChg chg="mod">
          <ac:chgData name="Xenophontas" userId="4ea3091b58537286" providerId="LiveId" clId="{354E2E42-C4B3-442F-9BAE-24D198C6DD8B}" dt="2023-10-10T20:04:52.355" v="1229"/>
          <ac:spMkLst>
            <pc:docMk/>
            <pc:sldMk cId="3566231571" sldId="472"/>
            <ac:spMk id="74" creationId="{FBC32E7A-B3F5-2E4A-409F-50A92AD937E2}"/>
          </ac:spMkLst>
        </pc:spChg>
        <pc:spChg chg="mod">
          <ac:chgData name="Xenophontas" userId="4ea3091b58537286" providerId="LiveId" clId="{354E2E42-C4B3-442F-9BAE-24D198C6DD8B}" dt="2023-10-10T20:06:18.815" v="1290"/>
          <ac:spMkLst>
            <pc:docMk/>
            <pc:sldMk cId="3566231571" sldId="472"/>
            <ac:spMk id="76" creationId="{D3CF0574-A480-EF0B-86B9-D72DB9C3DD77}"/>
          </ac:spMkLst>
        </pc:spChg>
        <pc:graphicFrameChg chg="add mod modGraphic">
          <ac:chgData name="Xenophontas" userId="4ea3091b58537286" providerId="LiveId" clId="{354E2E42-C4B3-442F-9BAE-24D198C6DD8B}" dt="2023-10-10T20:03:05.175" v="1151" actId="242"/>
          <ac:graphicFrameMkLst>
            <pc:docMk/>
            <pc:sldMk cId="3566231571" sldId="472"/>
            <ac:graphicFrameMk id="7" creationId="{29822454-EE5D-5EE9-16A5-DC3A3C162D6D}"/>
          </ac:graphicFrameMkLst>
        </pc:graphicFrameChg>
        <pc:graphicFrameChg chg="del">
          <ac:chgData name="Xenophontas" userId="4ea3091b58537286" providerId="LiveId" clId="{354E2E42-C4B3-442F-9BAE-24D198C6DD8B}" dt="2023-10-10T19:54:07.403" v="1077" actId="478"/>
          <ac:graphicFrameMkLst>
            <pc:docMk/>
            <pc:sldMk cId="3566231571" sldId="472"/>
            <ac:graphicFrameMk id="16" creationId="{A1D26D8D-894A-D0D3-FA73-DD9DB1911FCD}"/>
          </ac:graphicFrameMkLst>
        </pc:graphicFrameChg>
      </pc:sldChg>
      <pc:sldChg chg="del">
        <pc:chgData name="Xenophontas" userId="4ea3091b58537286" providerId="LiveId" clId="{354E2E42-C4B3-442F-9BAE-24D198C6DD8B}" dt="2023-10-10T19:19:41.429" v="493" actId="47"/>
        <pc:sldMkLst>
          <pc:docMk/>
          <pc:sldMk cId="1965241064" sldId="473"/>
        </pc:sldMkLst>
      </pc:sldChg>
      <pc:sldChg chg="del">
        <pc:chgData name="Xenophontas" userId="4ea3091b58537286" providerId="LiveId" clId="{354E2E42-C4B3-442F-9BAE-24D198C6DD8B}" dt="2023-10-10T19:45:35.754" v="1075" actId="47"/>
        <pc:sldMkLst>
          <pc:docMk/>
          <pc:sldMk cId="627563868" sldId="476"/>
        </pc:sldMkLst>
      </pc:sldChg>
      <pc:sldChg chg="add del">
        <pc:chgData name="Xenophontas" userId="4ea3091b58537286" providerId="LiveId" clId="{354E2E42-C4B3-442F-9BAE-24D198C6DD8B}" dt="2023-10-10T19:45:34.011" v="1074" actId="47"/>
        <pc:sldMkLst>
          <pc:docMk/>
          <pc:sldMk cId="113266493" sldId="477"/>
        </pc:sldMkLst>
      </pc:sldChg>
      <pc:sldChg chg="addSp modSp add del mod modAnim">
        <pc:chgData name="Xenophontas" userId="4ea3091b58537286" providerId="LiveId" clId="{354E2E42-C4B3-442F-9BAE-24D198C6DD8B}" dt="2023-10-10T19:22:40.880" v="521" actId="47"/>
        <pc:sldMkLst>
          <pc:docMk/>
          <pc:sldMk cId="2277139023" sldId="478"/>
        </pc:sldMkLst>
        <pc:spChg chg="add mod">
          <ac:chgData name="Xenophontas" userId="4ea3091b58537286" providerId="LiveId" clId="{354E2E42-C4B3-442F-9BAE-24D198C6DD8B}" dt="2023-10-10T19:21:05.418" v="513" actId="1037"/>
          <ac:spMkLst>
            <pc:docMk/>
            <pc:sldMk cId="2277139023" sldId="478"/>
            <ac:spMk id="8" creationId="{796C9EF9-E1CF-A2D3-D110-C1BC0EF02341}"/>
          </ac:spMkLst>
        </pc:spChg>
        <pc:spChg chg="add mod">
          <ac:chgData name="Xenophontas" userId="4ea3091b58537286" providerId="LiveId" clId="{354E2E42-C4B3-442F-9BAE-24D198C6DD8B}" dt="2023-10-10T19:21:05.418" v="513" actId="1037"/>
          <ac:spMkLst>
            <pc:docMk/>
            <pc:sldMk cId="2277139023" sldId="478"/>
            <ac:spMk id="9" creationId="{C5D7C354-FD0C-5318-8EE9-37E42686ACC7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0" creationId="{C49B7544-0DD0-23B9-72EA-FB299945AD23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1" creationId="{4604B6B3-8DC2-8BE5-50BE-B3408D8A15EE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2" creationId="{EC49B38D-1810-D244-8D71-8D26DF0A0349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3" creationId="{7E60A613-8FDB-539D-E021-6E81A39F5970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4" creationId="{561C03FE-D245-DE62-F5AB-7F3BCDC0B53D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5" creationId="{5CA087BD-FAA4-E6F9-6BEB-09601B5AC476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24" creationId="{31F6B5DE-25D6-9073-4BC5-DC322D53DEBF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25" creationId="{82259D7B-3BA1-7A1E-E28A-174EAAAD755A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26" creationId="{216E729E-B806-26F5-8BD4-BE757E1FA7C8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28" creationId="{29EC1727-7686-212A-7EA6-EEA22BE78045}"/>
          </ac:spMkLst>
        </pc:spChg>
        <pc:spChg chg="mod">
          <ac:chgData name="Xenophontas" userId="4ea3091b58537286" providerId="LiveId" clId="{354E2E42-C4B3-442F-9BAE-24D198C6DD8B}" dt="2023-10-10T19:21:57.147" v="515" actId="13822"/>
          <ac:spMkLst>
            <pc:docMk/>
            <pc:sldMk cId="2277139023" sldId="478"/>
            <ac:spMk id="34" creationId="{988D7CD6-F0F9-9C52-1F67-206E9413372D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38" creationId="{93BB78FB-C85D-E5B3-8E77-9951C854BD8C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39" creationId="{A70563F1-F4E3-C252-D0B1-0F68ADEBD271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40" creationId="{E13F345C-8400-D990-35C0-9ABDECA8A879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41" creationId="{9C68A7FB-9053-D7BE-09B0-05537C5485FE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42" creationId="{1A0BCAFF-A957-ADD6-0CF5-8F6331DE9780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43" creationId="{9C25028C-B55A-DCEC-0793-5E287AF3FB50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52" creationId="{2633D5AF-975F-19FA-7068-C73D6CFF27D7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53" creationId="{25F9F1DD-CB16-C063-FE2A-6B35B753253A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54" creationId="{FC3E28F2-75ED-9347-473C-407F36376960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57" creationId="{53A4FF93-0615-C839-82C1-958FB8C12C0E}"/>
          </ac:spMkLst>
        </pc:spChg>
        <pc:spChg chg="mod">
          <ac:chgData name="Xenophontas" userId="4ea3091b58537286" providerId="LiveId" clId="{354E2E42-C4B3-442F-9BAE-24D198C6DD8B}" dt="2023-10-10T19:22:14.562" v="518" actId="1035"/>
          <ac:spMkLst>
            <pc:docMk/>
            <pc:sldMk cId="2277139023" sldId="478"/>
            <ac:spMk id="115" creationId="{D04AFEF4-2179-4293-4213-7662D2E9D3E8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17" creationId="{2650F2FF-6851-5EB8-A89A-A26927A20572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27" creationId="{2017CE3A-BA7B-1B8C-0B46-C7CA4E080D59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28" creationId="{4F3E95CE-B974-CBE4-E800-B5621DFC9A68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35" creationId="{22AAB9BD-962B-076F-E057-DA5F8F7B52DA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38" creationId="{CD8FF93A-6235-50C4-B912-A878D12B21EC}"/>
          </ac:spMkLst>
        </pc:spChg>
        <pc:spChg chg="mod">
          <ac:chgData name="Xenophontas" userId="4ea3091b58537286" providerId="LiveId" clId="{354E2E42-C4B3-442F-9BAE-24D198C6DD8B}" dt="2023-10-10T19:20:27.113" v="501" actId="1036"/>
          <ac:spMkLst>
            <pc:docMk/>
            <pc:sldMk cId="2277139023" sldId="478"/>
            <ac:spMk id="139" creationId="{FEB99EE3-A201-4C41-004F-A270B84A5094}"/>
          </ac:spMkLst>
        </pc:spChg>
        <pc:spChg chg="mod">
          <ac:chgData name="Xenophontas" userId="4ea3091b58537286" providerId="LiveId" clId="{354E2E42-C4B3-442F-9BAE-24D198C6DD8B}" dt="2023-10-10T19:21:57.147" v="515" actId="13822"/>
          <ac:spMkLst>
            <pc:docMk/>
            <pc:sldMk cId="2277139023" sldId="478"/>
            <ac:spMk id="146" creationId="{181EEB53-522A-334F-38F6-A16D2BFCC95F}"/>
          </ac:spMkLst>
        </pc:spChg>
        <pc:spChg chg="mod">
          <ac:chgData name="Xenophontas" userId="4ea3091b58537286" providerId="LiveId" clId="{354E2E42-C4B3-442F-9BAE-24D198C6DD8B}" dt="2023-10-10T19:22:03.729" v="516" actId="13822"/>
          <ac:spMkLst>
            <pc:docMk/>
            <pc:sldMk cId="2277139023" sldId="478"/>
            <ac:spMk id="147" creationId="{41C7D14D-0E6D-3C1E-9C4A-4077F332F97D}"/>
          </ac:spMkLst>
        </pc:spChg>
        <pc:spChg chg="mod">
          <ac:chgData name="Xenophontas" userId="4ea3091b58537286" providerId="LiveId" clId="{354E2E42-C4B3-442F-9BAE-24D198C6DD8B}" dt="2023-10-10T19:21:57.147" v="515" actId="13822"/>
          <ac:spMkLst>
            <pc:docMk/>
            <pc:sldMk cId="2277139023" sldId="478"/>
            <ac:spMk id="168" creationId="{76E4B46C-4A1C-3C00-A430-CD37FEE21B12}"/>
          </ac:spMkLst>
        </pc:spChg>
        <pc:spChg chg="mod">
          <ac:chgData name="Xenophontas" userId="4ea3091b58537286" providerId="LiveId" clId="{354E2E42-C4B3-442F-9BAE-24D198C6DD8B}" dt="2023-10-10T19:22:18.601" v="519" actId="1035"/>
          <ac:spMkLst>
            <pc:docMk/>
            <pc:sldMk cId="2277139023" sldId="478"/>
            <ac:spMk id="169" creationId="{D3E67A32-386F-6866-E373-2E46DF971885}"/>
          </ac:spMkLst>
        </pc:spChg>
        <pc:spChg chg="mod">
          <ac:chgData name="Xenophontas" userId="4ea3091b58537286" providerId="LiveId" clId="{354E2E42-C4B3-442F-9BAE-24D198C6DD8B}" dt="2023-10-10T19:20:45.703" v="509" actId="1036"/>
          <ac:spMkLst>
            <pc:docMk/>
            <pc:sldMk cId="2277139023" sldId="478"/>
            <ac:spMk id="170" creationId="{4A12BA94-5BAC-D6FB-8FB0-731207CAA544}"/>
          </ac:spMkLst>
        </pc:spChg>
        <pc:spChg chg="mod">
          <ac:chgData name="Xenophontas" userId="4ea3091b58537286" providerId="LiveId" clId="{354E2E42-C4B3-442F-9BAE-24D198C6DD8B}" dt="2023-10-10T19:20:45.703" v="509" actId="1036"/>
          <ac:spMkLst>
            <pc:docMk/>
            <pc:sldMk cId="2277139023" sldId="478"/>
            <ac:spMk id="181" creationId="{3A5C99BD-7D76-1F6B-674A-157497EDCEE9}"/>
          </ac:spMkLst>
        </pc:spChg>
        <pc:spChg chg="mod">
          <ac:chgData name="Xenophontas" userId="4ea3091b58537286" providerId="LiveId" clId="{354E2E42-C4B3-442F-9BAE-24D198C6DD8B}" dt="2023-10-10T19:21:57.147" v="515" actId="13822"/>
          <ac:spMkLst>
            <pc:docMk/>
            <pc:sldMk cId="2277139023" sldId="478"/>
            <ac:spMk id="192" creationId="{1DCE3920-53B5-4337-DDB1-F2796AEAC78E}"/>
          </ac:spMkLst>
        </pc:spChg>
        <pc:spChg chg="mod">
          <ac:chgData name="Xenophontas" userId="4ea3091b58537286" providerId="LiveId" clId="{354E2E42-C4B3-442F-9BAE-24D198C6DD8B}" dt="2023-10-10T19:22:03.729" v="516" actId="13822"/>
          <ac:spMkLst>
            <pc:docMk/>
            <pc:sldMk cId="2277139023" sldId="478"/>
            <ac:spMk id="193" creationId="{246E3F12-87EF-E458-3D70-A7BA93CD6394}"/>
          </ac:spMkLst>
        </pc:spChg>
      </pc:sldChg>
      <pc:sldChg chg="addSp delSp modSp add mod delAnim modAnim">
        <pc:chgData name="Xenophontas" userId="4ea3091b58537286" providerId="LiveId" clId="{354E2E42-C4B3-442F-9BAE-24D198C6DD8B}" dt="2023-10-10T19:45:14.872" v="1073"/>
        <pc:sldMkLst>
          <pc:docMk/>
          <pc:sldMk cId="1369699863" sldId="479"/>
        </pc:sldMkLst>
        <pc:spChg chg="add mod">
          <ac:chgData name="Xenophontas" userId="4ea3091b58537286" providerId="LiveId" clId="{354E2E42-C4B3-442F-9BAE-24D198C6DD8B}" dt="2023-10-10T19:35:13.085" v="785" actId="20577"/>
          <ac:spMkLst>
            <pc:docMk/>
            <pc:sldMk cId="1369699863" sldId="479"/>
            <ac:spMk id="8" creationId="{3E450D68-E920-FB4E-C00D-855D9DC9F1DE}"/>
          </ac:spMkLst>
        </pc:spChg>
        <pc:spChg chg="add mod">
          <ac:chgData name="Xenophontas" userId="4ea3091b58537286" providerId="LiveId" clId="{354E2E42-C4B3-442F-9BAE-24D198C6DD8B}" dt="2023-10-10T19:40:37.279" v="907" actId="5793"/>
          <ac:spMkLst>
            <pc:docMk/>
            <pc:sldMk cId="1369699863" sldId="479"/>
            <ac:spMk id="9" creationId="{A7FDE97F-4A73-7D68-AA88-6CA578402D53}"/>
          </ac:spMkLst>
        </pc:spChg>
        <pc:spChg chg="add mod">
          <ac:chgData name="Xenophontas" userId="4ea3091b58537286" providerId="LiveId" clId="{354E2E42-C4B3-442F-9BAE-24D198C6DD8B}" dt="2023-10-10T19:35:17.653" v="787" actId="20577"/>
          <ac:spMkLst>
            <pc:docMk/>
            <pc:sldMk cId="1369699863" sldId="479"/>
            <ac:spMk id="16" creationId="{23BEF38C-C076-E3E0-C656-D565F212A644}"/>
          </ac:spMkLst>
        </pc:spChg>
        <pc:spChg chg="add mod">
          <ac:chgData name="Xenophontas" userId="4ea3091b58537286" providerId="LiveId" clId="{354E2E42-C4B3-442F-9BAE-24D198C6DD8B}" dt="2023-10-10T19:37:25.852" v="842" actId="20577"/>
          <ac:spMkLst>
            <pc:docMk/>
            <pc:sldMk cId="1369699863" sldId="479"/>
            <ac:spMk id="17" creationId="{4EB8A656-0A63-53E1-01E6-7C99AB0036E4}"/>
          </ac:spMkLst>
        </pc:spChg>
        <pc:spChg chg="add mod">
          <ac:chgData name="Xenophontas" userId="4ea3091b58537286" providerId="LiveId" clId="{354E2E42-C4B3-442F-9BAE-24D198C6DD8B}" dt="2023-10-10T19:39:28.772" v="890" actId="14100"/>
          <ac:spMkLst>
            <pc:docMk/>
            <pc:sldMk cId="1369699863" sldId="479"/>
            <ac:spMk id="18" creationId="{526C5D13-D5A3-0107-CE42-C4F96C04CD71}"/>
          </ac:spMkLst>
        </pc:spChg>
        <pc:spChg chg="add mod">
          <ac:chgData name="Xenophontas" userId="4ea3091b58537286" providerId="LiveId" clId="{354E2E42-C4B3-442F-9BAE-24D198C6DD8B}" dt="2023-10-10T19:40:35.371" v="905" actId="5793"/>
          <ac:spMkLst>
            <pc:docMk/>
            <pc:sldMk cId="1369699863" sldId="479"/>
            <ac:spMk id="19" creationId="{D098D526-3540-D2F9-D530-CAAFA74D9EA6}"/>
          </ac:spMkLst>
        </pc:spChg>
        <pc:spChg chg="add mod">
          <ac:chgData name="Xenophontas" userId="4ea3091b58537286" providerId="LiveId" clId="{354E2E42-C4B3-442F-9BAE-24D198C6DD8B}" dt="2023-10-10T19:35:56.267" v="799" actId="14100"/>
          <ac:spMkLst>
            <pc:docMk/>
            <pc:sldMk cId="1369699863" sldId="479"/>
            <ac:spMk id="20" creationId="{FC1868C3-1355-1E96-DA71-965E1C252914}"/>
          </ac:spMkLst>
        </pc:spChg>
        <pc:spChg chg="add mod">
          <ac:chgData name="Xenophontas" userId="4ea3091b58537286" providerId="LiveId" clId="{354E2E42-C4B3-442F-9BAE-24D198C6DD8B}" dt="2023-10-10T19:41:50.258" v="959" actId="20577"/>
          <ac:spMkLst>
            <pc:docMk/>
            <pc:sldMk cId="1369699863" sldId="479"/>
            <ac:spMk id="21" creationId="{5FFB4EAC-0C7C-3006-3924-6E57EB64CB01}"/>
          </ac:spMkLst>
        </pc:spChg>
        <pc:spChg chg="mod">
          <ac:chgData name="Xenophontas" userId="4ea3091b58537286" providerId="LiveId" clId="{354E2E42-C4B3-442F-9BAE-24D198C6DD8B}" dt="2023-10-10T19:37:58.007" v="857" actId="20577"/>
          <ac:spMkLst>
            <pc:docMk/>
            <pc:sldMk cId="1369699863" sldId="479"/>
            <ac:spMk id="117" creationId="{2650F2FF-6851-5EB8-A89A-A26927A20572}"/>
          </ac:spMkLst>
        </pc:spChg>
        <pc:spChg chg="mod">
          <ac:chgData name="Xenophontas" userId="4ea3091b58537286" providerId="LiveId" clId="{354E2E42-C4B3-442F-9BAE-24D198C6DD8B}" dt="2023-10-10T19:34:59.975" v="782" actId="20577"/>
          <ac:spMkLst>
            <pc:docMk/>
            <pc:sldMk cId="1369699863" sldId="479"/>
            <ac:spMk id="127" creationId="{2017CE3A-BA7B-1B8C-0B46-C7CA4E080D59}"/>
          </ac:spMkLst>
        </pc:spChg>
        <pc:spChg chg="mod">
          <ac:chgData name="Xenophontas" userId="4ea3091b58537286" providerId="LiveId" clId="{354E2E42-C4B3-442F-9BAE-24D198C6DD8B}" dt="2023-10-10T19:40:39.292" v="909" actId="5793"/>
          <ac:spMkLst>
            <pc:docMk/>
            <pc:sldMk cId="1369699863" sldId="479"/>
            <ac:spMk id="128" creationId="{4F3E95CE-B974-CBE4-E800-B5621DFC9A68}"/>
          </ac:spMkLst>
        </pc:spChg>
        <pc:spChg chg="mod">
          <ac:chgData name="Xenophontas" userId="4ea3091b58537286" providerId="LiveId" clId="{354E2E42-C4B3-442F-9BAE-24D198C6DD8B}" dt="2023-10-10T19:38:04.102" v="859"/>
          <ac:spMkLst>
            <pc:docMk/>
            <pc:sldMk cId="1369699863" sldId="479"/>
            <ac:spMk id="135" creationId="{22AAB9BD-962B-076F-E057-DA5F8F7B52DA}"/>
          </ac:spMkLst>
        </pc:spChg>
        <pc:spChg chg="mod">
          <ac:chgData name="Xenophontas" userId="4ea3091b58537286" providerId="LiveId" clId="{354E2E42-C4B3-442F-9BAE-24D198C6DD8B}" dt="2023-10-10T19:35:05.041" v="783"/>
          <ac:spMkLst>
            <pc:docMk/>
            <pc:sldMk cId="1369699863" sldId="479"/>
            <ac:spMk id="138" creationId="{CD8FF93A-6235-50C4-B912-A878D12B21EC}"/>
          </ac:spMkLst>
        </pc:spChg>
        <pc:spChg chg="mod">
          <ac:chgData name="Xenophontas" userId="4ea3091b58537286" providerId="LiveId" clId="{354E2E42-C4B3-442F-9BAE-24D198C6DD8B}" dt="2023-10-10T19:37:18.105" v="836" actId="20577"/>
          <ac:spMkLst>
            <pc:docMk/>
            <pc:sldMk cId="1369699863" sldId="479"/>
            <ac:spMk id="139" creationId="{FEB99EE3-A201-4C41-004F-A270B84A5094}"/>
          </ac:spMkLst>
        </pc:spChg>
        <pc:spChg chg="mod">
          <ac:chgData name="Xenophontas" userId="4ea3091b58537286" providerId="LiveId" clId="{354E2E42-C4B3-442F-9BAE-24D198C6DD8B}" dt="2023-10-10T19:34:02.409" v="768" actId="20577"/>
          <ac:spMkLst>
            <pc:docMk/>
            <pc:sldMk cId="1369699863" sldId="479"/>
            <ac:spMk id="146" creationId="{181EEB53-522A-334F-38F6-A16D2BFCC95F}"/>
          </ac:spMkLst>
        </pc:spChg>
        <pc:spChg chg="mod">
          <ac:chgData name="Xenophontas" userId="4ea3091b58537286" providerId="LiveId" clId="{354E2E42-C4B3-442F-9BAE-24D198C6DD8B}" dt="2023-10-10T19:34:18.505" v="774" actId="20577"/>
          <ac:spMkLst>
            <pc:docMk/>
            <pc:sldMk cId="1369699863" sldId="479"/>
            <ac:spMk id="147" creationId="{41C7D14D-0E6D-3C1E-9C4A-4077F332F97D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48" creationId="{CE5FA62F-FD52-1779-6047-5B57560BBCC4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49" creationId="{2DF79B48-78ED-60EE-6FA1-E6A8107985C6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0" creationId="{D40F0756-20D6-2918-6F2B-A92E46ECF3D8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1" creationId="{B04E414A-0C40-D659-3955-7FE67EEC0108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2" creationId="{81137094-50CC-0236-8AA6-A38CDEEE41E9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3" creationId="{2C50FF21-7386-2C3E-70B7-60B9907B6B93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4" creationId="{745C3C56-3C4B-8BA5-047A-AAEE3B8660B5}"/>
          </ac:spMkLst>
        </pc:spChg>
        <pc:spChg chg="del">
          <ac:chgData name="Xenophontas" userId="4ea3091b58537286" providerId="LiveId" clId="{354E2E42-C4B3-442F-9BAE-24D198C6DD8B}" dt="2023-10-10T19:38:59.752" v="884" actId="478"/>
          <ac:spMkLst>
            <pc:docMk/>
            <pc:sldMk cId="1369699863" sldId="479"/>
            <ac:spMk id="155" creationId="{533B4AE2-3E38-8A54-05FB-F14A55801292}"/>
          </ac:spMkLst>
        </pc:spChg>
        <pc:spChg chg="mod">
          <ac:chgData name="Xenophontas" userId="4ea3091b58537286" providerId="LiveId" clId="{354E2E42-C4B3-442F-9BAE-24D198C6DD8B}" dt="2023-10-10T19:39:34.744" v="891" actId="20577"/>
          <ac:spMkLst>
            <pc:docMk/>
            <pc:sldMk cId="1369699863" sldId="479"/>
            <ac:spMk id="156" creationId="{2DD588F6-D2A5-1CAD-D91F-562D2A40053A}"/>
          </ac:spMkLst>
        </pc:spChg>
        <pc:spChg chg="mod">
          <ac:chgData name="Xenophontas" userId="4ea3091b58537286" providerId="LiveId" clId="{354E2E42-C4B3-442F-9BAE-24D198C6DD8B}" dt="2023-10-10T19:44:12.750" v="1068" actId="14100"/>
          <ac:spMkLst>
            <pc:docMk/>
            <pc:sldMk cId="1369699863" sldId="479"/>
            <ac:spMk id="157" creationId="{B5260797-3D61-6E59-267E-921114575099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58" creationId="{1713C96A-EA1C-9A15-9AA8-FA79F69A1549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59" creationId="{C84ADAA0-B9AB-FEFA-95AE-C84019CA07CF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0" creationId="{6F35A273-B909-5FB0-019E-C24712EC1EA7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1" creationId="{81FCFCBD-124E-7F13-28D2-A7A36BD2888B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2" creationId="{40C802F8-53E0-6744-92F6-F41272B8BF3C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3" creationId="{233770E6-C319-ED0E-DF3F-105739D6D532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4" creationId="{193F14A1-5063-A73E-C397-C56F665787B7}"/>
          </ac:spMkLst>
        </pc:spChg>
        <pc:spChg chg="del">
          <ac:chgData name="Xenophontas" userId="4ea3091b58537286" providerId="LiveId" clId="{354E2E42-C4B3-442F-9BAE-24D198C6DD8B}" dt="2023-10-10T19:41:35.664" v="955" actId="478"/>
          <ac:spMkLst>
            <pc:docMk/>
            <pc:sldMk cId="1369699863" sldId="479"/>
            <ac:spMk id="165" creationId="{84C213DB-47F6-6418-628B-62FC9EDBF8EC}"/>
          </ac:spMkLst>
        </pc:spChg>
        <pc:spChg chg="mod">
          <ac:chgData name="Xenophontas" userId="4ea3091b58537286" providerId="LiveId" clId="{354E2E42-C4B3-442F-9BAE-24D198C6DD8B}" dt="2023-10-10T19:41:43.269" v="958" actId="20577"/>
          <ac:spMkLst>
            <pc:docMk/>
            <pc:sldMk cId="1369699863" sldId="479"/>
            <ac:spMk id="166" creationId="{87F04B5F-AE7C-D110-8975-1DDAA41EE6E2}"/>
          </ac:spMkLst>
        </pc:spChg>
        <pc:spChg chg="mod">
          <ac:chgData name="Xenophontas" userId="4ea3091b58537286" providerId="LiveId" clId="{354E2E42-C4B3-442F-9BAE-24D198C6DD8B}" dt="2023-10-10T19:44:12.750" v="1068" actId="14100"/>
          <ac:spMkLst>
            <pc:docMk/>
            <pc:sldMk cId="1369699863" sldId="479"/>
            <ac:spMk id="167" creationId="{86486393-2B03-68B8-2D51-42007028B3D2}"/>
          </ac:spMkLst>
        </pc:spChg>
        <pc:spChg chg="mod">
          <ac:chgData name="Xenophontas" userId="4ea3091b58537286" providerId="LiveId" clId="{354E2E42-C4B3-442F-9BAE-24D198C6DD8B}" dt="2023-10-10T19:38:46.033" v="883" actId="20577"/>
          <ac:spMkLst>
            <pc:docMk/>
            <pc:sldMk cId="1369699863" sldId="479"/>
            <ac:spMk id="168" creationId="{76E4B46C-4A1C-3C00-A430-CD37FEE21B12}"/>
          </ac:spMkLst>
        </pc:spChg>
        <pc:spChg chg="mod">
          <ac:chgData name="Xenophontas" userId="4ea3091b58537286" providerId="LiveId" clId="{354E2E42-C4B3-442F-9BAE-24D198C6DD8B}" dt="2023-10-10T19:41:26.509" v="954" actId="20577"/>
          <ac:spMkLst>
            <pc:docMk/>
            <pc:sldMk cId="1369699863" sldId="479"/>
            <ac:spMk id="169" creationId="{D3E67A32-386F-6866-E373-2E46DF971885}"/>
          </ac:spMkLst>
        </pc:spChg>
        <pc:spChg chg="del mod">
          <ac:chgData name="Xenophontas" userId="4ea3091b58537286" providerId="LiveId" clId="{354E2E42-C4B3-442F-9BAE-24D198C6DD8B}" dt="2023-10-10T19:41:03.103" v="922" actId="478"/>
          <ac:spMkLst>
            <pc:docMk/>
            <pc:sldMk cId="1369699863" sldId="479"/>
            <ac:spMk id="170" creationId="{4A12BA94-5BAC-D6FB-8FB0-731207CAA544}"/>
          </ac:spMkLst>
        </pc:spChg>
        <pc:spChg chg="mod">
          <ac:chgData name="Xenophontas" userId="4ea3091b58537286" providerId="LiveId" clId="{354E2E42-C4B3-442F-9BAE-24D198C6DD8B}" dt="2023-10-10T19:42:41.406" v="981" actId="20577"/>
          <ac:spMkLst>
            <pc:docMk/>
            <pc:sldMk cId="1369699863" sldId="479"/>
            <ac:spMk id="171" creationId="{CF0D46DE-2CE0-4B9C-D7FF-CA4826940745}"/>
          </ac:spMkLst>
        </pc:spChg>
        <pc:spChg chg="mod">
          <ac:chgData name="Xenophontas" userId="4ea3091b58537286" providerId="LiveId" clId="{354E2E42-C4B3-442F-9BAE-24D198C6DD8B}" dt="2023-10-10T19:42:52.568" v="993" actId="20577"/>
          <ac:spMkLst>
            <pc:docMk/>
            <pc:sldMk cId="1369699863" sldId="479"/>
            <ac:spMk id="172" creationId="{362C824B-BC94-5D3E-53C6-7620430316D3}"/>
          </ac:spMkLst>
        </pc:spChg>
        <pc:spChg chg="mod">
          <ac:chgData name="Xenophontas" userId="4ea3091b58537286" providerId="LiveId" clId="{354E2E42-C4B3-442F-9BAE-24D198C6DD8B}" dt="2023-10-10T19:43:07.905" v="1010" actId="20577"/>
          <ac:spMkLst>
            <pc:docMk/>
            <pc:sldMk cId="1369699863" sldId="479"/>
            <ac:spMk id="173" creationId="{7E9B6894-F9B8-6E82-53D0-403C0CC587B0}"/>
          </ac:spMkLst>
        </pc:spChg>
        <pc:spChg chg="mod">
          <ac:chgData name="Xenophontas" userId="4ea3091b58537286" providerId="LiveId" clId="{354E2E42-C4B3-442F-9BAE-24D198C6DD8B}" dt="2023-10-10T19:43:12.929" v="1019" actId="20577"/>
          <ac:spMkLst>
            <pc:docMk/>
            <pc:sldMk cId="1369699863" sldId="479"/>
            <ac:spMk id="174" creationId="{3035A14E-1590-FC31-4155-004738180F5F}"/>
          </ac:spMkLst>
        </pc:spChg>
        <pc:spChg chg="mod">
          <ac:chgData name="Xenophontas" userId="4ea3091b58537286" providerId="LiveId" clId="{354E2E42-C4B3-442F-9BAE-24D198C6DD8B}" dt="2023-10-10T19:43:33.854" v="1035" actId="20577"/>
          <ac:spMkLst>
            <pc:docMk/>
            <pc:sldMk cId="1369699863" sldId="479"/>
            <ac:spMk id="175" creationId="{B2E33C99-3F1F-E222-4906-322A47F758EA}"/>
          </ac:spMkLst>
        </pc:spChg>
        <pc:spChg chg="mod">
          <ac:chgData name="Xenophontas" userId="4ea3091b58537286" providerId="LiveId" clId="{354E2E42-C4B3-442F-9BAE-24D198C6DD8B}" dt="2023-10-10T19:43:41.763" v="1050" actId="20577"/>
          <ac:spMkLst>
            <pc:docMk/>
            <pc:sldMk cId="1369699863" sldId="479"/>
            <ac:spMk id="176" creationId="{CFB7C003-A722-2001-D0FD-3B84BAF25D4E}"/>
          </ac:spMkLst>
        </pc:spChg>
        <pc:spChg chg="del">
          <ac:chgData name="Xenophontas" userId="4ea3091b58537286" providerId="LiveId" clId="{354E2E42-C4B3-442F-9BAE-24D198C6DD8B}" dt="2023-10-10T19:44:02.154" v="1067" actId="478"/>
          <ac:spMkLst>
            <pc:docMk/>
            <pc:sldMk cId="1369699863" sldId="479"/>
            <ac:spMk id="177" creationId="{DF86A088-B2E0-BC9A-F07D-63F82CE0C6D7}"/>
          </ac:spMkLst>
        </pc:spChg>
        <pc:spChg chg="del">
          <ac:chgData name="Xenophontas" userId="4ea3091b58537286" providerId="LiveId" clId="{354E2E42-C4B3-442F-9BAE-24D198C6DD8B}" dt="2023-10-10T19:44:02.154" v="1067" actId="478"/>
          <ac:spMkLst>
            <pc:docMk/>
            <pc:sldMk cId="1369699863" sldId="479"/>
            <ac:spMk id="178" creationId="{B8C9F868-EA2E-40BC-7FBE-6E59816989EA}"/>
          </ac:spMkLst>
        </pc:spChg>
        <pc:spChg chg="del">
          <ac:chgData name="Xenophontas" userId="4ea3091b58537286" providerId="LiveId" clId="{354E2E42-C4B3-442F-9BAE-24D198C6DD8B}" dt="2023-10-10T19:44:02.154" v="1067" actId="478"/>
          <ac:spMkLst>
            <pc:docMk/>
            <pc:sldMk cId="1369699863" sldId="479"/>
            <ac:spMk id="179" creationId="{8EBDF1CF-22ED-84F2-B710-02A091AA28D4}"/>
          </ac:spMkLst>
        </pc:spChg>
        <pc:spChg chg="del">
          <ac:chgData name="Xenophontas" userId="4ea3091b58537286" providerId="LiveId" clId="{354E2E42-C4B3-442F-9BAE-24D198C6DD8B}" dt="2023-10-10T19:44:02.154" v="1067" actId="478"/>
          <ac:spMkLst>
            <pc:docMk/>
            <pc:sldMk cId="1369699863" sldId="479"/>
            <ac:spMk id="180" creationId="{8383743C-1A2A-A4D3-8764-41CDD294A22F}"/>
          </ac:spMkLst>
        </pc:spChg>
        <pc:spChg chg="del">
          <ac:chgData name="Xenophontas" userId="4ea3091b58537286" providerId="LiveId" clId="{354E2E42-C4B3-442F-9BAE-24D198C6DD8B}" dt="2023-10-10T19:41:03.103" v="922" actId="478"/>
          <ac:spMkLst>
            <pc:docMk/>
            <pc:sldMk cId="1369699863" sldId="479"/>
            <ac:spMk id="181" creationId="{3A5C99BD-7D76-1F6B-674A-157497EDCEE9}"/>
          </ac:spMkLst>
        </pc:spChg>
        <pc:spChg chg="mod">
          <ac:chgData name="Xenophontas" userId="4ea3091b58537286" providerId="LiveId" clId="{354E2E42-C4B3-442F-9BAE-24D198C6DD8B}" dt="2023-10-10T19:42:47.802" v="984" actId="20577"/>
          <ac:spMkLst>
            <pc:docMk/>
            <pc:sldMk cId="1369699863" sldId="479"/>
            <ac:spMk id="182" creationId="{EFE73117-CECE-830C-632F-451764B8C8D3}"/>
          </ac:spMkLst>
        </pc:spChg>
        <pc:spChg chg="mod">
          <ac:chgData name="Xenophontas" userId="4ea3091b58537286" providerId="LiveId" clId="{354E2E42-C4B3-442F-9BAE-24D198C6DD8B}" dt="2023-10-10T19:42:56.679" v="1001" actId="20577"/>
          <ac:spMkLst>
            <pc:docMk/>
            <pc:sldMk cId="1369699863" sldId="479"/>
            <ac:spMk id="183" creationId="{6F64DFCC-41B0-E193-A0D6-D02D9F6A0B1C}"/>
          </ac:spMkLst>
        </pc:spChg>
        <pc:spChg chg="mod">
          <ac:chgData name="Xenophontas" userId="4ea3091b58537286" providerId="LiveId" clId="{354E2E42-C4B3-442F-9BAE-24D198C6DD8B}" dt="2023-10-10T19:43:18.720" v="1020"/>
          <ac:spMkLst>
            <pc:docMk/>
            <pc:sldMk cId="1369699863" sldId="479"/>
            <ac:spMk id="184" creationId="{2D952F33-EC7D-9D17-8FF5-EE00397AE37F}"/>
          </ac:spMkLst>
        </pc:spChg>
        <pc:spChg chg="mod">
          <ac:chgData name="Xenophontas" userId="4ea3091b58537286" providerId="LiveId" clId="{354E2E42-C4B3-442F-9BAE-24D198C6DD8B}" dt="2023-10-10T19:43:23.485" v="1030" actId="20577"/>
          <ac:spMkLst>
            <pc:docMk/>
            <pc:sldMk cId="1369699863" sldId="479"/>
            <ac:spMk id="185" creationId="{A56BD995-96F2-D7BD-73BD-BFB3C721C0FC}"/>
          </ac:spMkLst>
        </pc:spChg>
        <pc:spChg chg="mod">
          <ac:chgData name="Xenophontas" userId="4ea3091b58537286" providerId="LiveId" clId="{354E2E42-C4B3-442F-9BAE-24D198C6DD8B}" dt="2023-10-10T19:43:46.327" v="1051"/>
          <ac:spMkLst>
            <pc:docMk/>
            <pc:sldMk cId="1369699863" sldId="479"/>
            <ac:spMk id="186" creationId="{F26D3856-A788-E1C1-24BA-4D28ED3E0C66}"/>
          </ac:spMkLst>
        </pc:spChg>
        <pc:spChg chg="mod">
          <ac:chgData name="Xenophontas" userId="4ea3091b58537286" providerId="LiveId" clId="{354E2E42-C4B3-442F-9BAE-24D198C6DD8B}" dt="2023-10-10T19:43:52.778" v="1065" actId="20577"/>
          <ac:spMkLst>
            <pc:docMk/>
            <pc:sldMk cId="1369699863" sldId="479"/>
            <ac:spMk id="187" creationId="{82C3C601-0EC9-1FE7-A52B-FBC180B66617}"/>
          </ac:spMkLst>
        </pc:spChg>
        <pc:spChg chg="del">
          <ac:chgData name="Xenophontas" userId="4ea3091b58537286" providerId="LiveId" clId="{354E2E42-C4B3-442F-9BAE-24D198C6DD8B}" dt="2023-10-10T19:43:56.632" v="1066" actId="478"/>
          <ac:spMkLst>
            <pc:docMk/>
            <pc:sldMk cId="1369699863" sldId="479"/>
            <ac:spMk id="188" creationId="{7BDC2F09-3762-2B3A-276E-5A8869B088F6}"/>
          </ac:spMkLst>
        </pc:spChg>
        <pc:spChg chg="del">
          <ac:chgData name="Xenophontas" userId="4ea3091b58537286" providerId="LiveId" clId="{354E2E42-C4B3-442F-9BAE-24D198C6DD8B}" dt="2023-10-10T19:43:56.632" v="1066" actId="478"/>
          <ac:spMkLst>
            <pc:docMk/>
            <pc:sldMk cId="1369699863" sldId="479"/>
            <ac:spMk id="189" creationId="{605C375F-CB08-4CE9-BB83-7A5DAD58C7C8}"/>
          </ac:spMkLst>
        </pc:spChg>
        <pc:spChg chg="del">
          <ac:chgData name="Xenophontas" userId="4ea3091b58537286" providerId="LiveId" clId="{354E2E42-C4B3-442F-9BAE-24D198C6DD8B}" dt="2023-10-10T19:43:56.632" v="1066" actId="478"/>
          <ac:spMkLst>
            <pc:docMk/>
            <pc:sldMk cId="1369699863" sldId="479"/>
            <ac:spMk id="190" creationId="{31AC2E88-1A30-588A-6D60-1022E507BB98}"/>
          </ac:spMkLst>
        </pc:spChg>
        <pc:spChg chg="del">
          <ac:chgData name="Xenophontas" userId="4ea3091b58537286" providerId="LiveId" clId="{354E2E42-C4B3-442F-9BAE-24D198C6DD8B}" dt="2023-10-10T19:43:56.632" v="1066" actId="478"/>
          <ac:spMkLst>
            <pc:docMk/>
            <pc:sldMk cId="1369699863" sldId="479"/>
            <ac:spMk id="191" creationId="{401D574E-5BAD-CB71-12DC-A231A810E54E}"/>
          </ac:spMkLst>
        </pc:spChg>
        <pc:spChg chg="mod">
          <ac:chgData name="Xenophontas" userId="4ea3091b58537286" providerId="LiveId" clId="{354E2E42-C4B3-442F-9BAE-24D198C6DD8B}" dt="2023-10-10T19:41:07.560" v="933" actId="20577"/>
          <ac:spMkLst>
            <pc:docMk/>
            <pc:sldMk cId="1369699863" sldId="479"/>
            <ac:spMk id="192" creationId="{1DCE3920-53B5-4337-DDB1-F2796AEAC78E}"/>
          </ac:spMkLst>
        </pc:spChg>
        <pc:spChg chg="mod">
          <ac:chgData name="Xenophontas" userId="4ea3091b58537286" providerId="LiveId" clId="{354E2E42-C4B3-442F-9BAE-24D198C6DD8B}" dt="2023-10-10T19:41:14.130" v="952" actId="20577"/>
          <ac:spMkLst>
            <pc:docMk/>
            <pc:sldMk cId="1369699863" sldId="479"/>
            <ac:spMk id="193" creationId="{246E3F12-87EF-E458-3D70-A7BA93CD6394}"/>
          </ac:spMkLst>
        </pc:spChg>
        <pc:spChg chg="mod">
          <ac:chgData name="Xenophontas" userId="4ea3091b58537286" providerId="LiveId" clId="{354E2E42-C4B3-442F-9BAE-24D198C6DD8B}" dt="2023-10-10T19:38:18.464" v="868" actId="20577"/>
          <ac:spMkLst>
            <pc:docMk/>
            <pc:sldMk cId="1369699863" sldId="479"/>
            <ac:spMk id="194" creationId="{487A913A-B629-58D4-8C39-D6E422F1534A}"/>
          </ac:spMkLst>
        </pc:spChg>
        <pc:spChg chg="mod">
          <ac:chgData name="Xenophontas" userId="4ea3091b58537286" providerId="LiveId" clId="{354E2E42-C4B3-442F-9BAE-24D198C6DD8B}" dt="2023-10-10T19:38:33.315" v="873" actId="20577"/>
          <ac:spMkLst>
            <pc:docMk/>
            <pc:sldMk cId="1369699863" sldId="479"/>
            <ac:spMk id="195" creationId="{9A9836CF-DFA3-6BAD-1B1E-06713C8CAAA5}"/>
          </ac:spMkLst>
        </pc:spChg>
      </pc:sldChg>
      <pc:sldChg chg="addSp delSp modSp add mod delAnim modAnim">
        <pc:chgData name="Xenophontas" userId="4ea3091b58537286" providerId="LiveId" clId="{354E2E42-C4B3-442F-9BAE-24D198C6DD8B}" dt="2023-10-10T20:29:11.012" v="1885"/>
        <pc:sldMkLst>
          <pc:docMk/>
          <pc:sldMk cId="3498960518" sldId="480"/>
        </pc:sldMkLst>
        <pc:spChg chg="mod">
          <ac:chgData name="Xenophontas" userId="4ea3091b58537286" providerId="LiveId" clId="{354E2E42-C4B3-442F-9BAE-24D198C6DD8B}" dt="2023-10-10T20:17:23.430" v="1558" actId="6549"/>
          <ac:spMkLst>
            <pc:docMk/>
            <pc:sldMk cId="3498960518" sldId="480"/>
            <ac:spMk id="2" creationId="{4ADC220F-F954-6AA2-4571-FE2B718DB88F}"/>
          </ac:spMkLst>
        </pc:spChg>
        <pc:spChg chg="mod">
          <ac:chgData name="Xenophontas" userId="4ea3091b58537286" providerId="LiveId" clId="{354E2E42-C4B3-442F-9BAE-24D198C6DD8B}" dt="2023-10-10T20:17:21.559" v="1557" actId="6549"/>
          <ac:spMkLst>
            <pc:docMk/>
            <pc:sldMk cId="3498960518" sldId="480"/>
            <ac:spMk id="3" creationId="{37597368-ABEA-478C-98DE-28BCCFC50572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8" creationId="{C6A52CDD-D809-E6C8-ED85-B1067B8CBAF6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9" creationId="{077A13B1-6163-1CC4-30DC-5050BD08858E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10" creationId="{C49B7544-0DD0-23B9-72EA-FB299945AD23}"/>
          </ac:spMkLst>
        </pc:spChg>
        <pc:spChg chg="mod">
          <ac:chgData name="Xenophontas" userId="4ea3091b58537286" providerId="LiveId" clId="{354E2E42-C4B3-442F-9BAE-24D198C6DD8B}" dt="2023-10-10T20:19:02.032" v="1653"/>
          <ac:spMkLst>
            <pc:docMk/>
            <pc:sldMk cId="3498960518" sldId="480"/>
            <ac:spMk id="11" creationId="{4604B6B3-8DC2-8BE5-50BE-B3408D8A15EE}"/>
          </ac:spMkLst>
        </pc:spChg>
        <pc:spChg chg="mod">
          <ac:chgData name="Xenophontas" userId="4ea3091b58537286" providerId="LiveId" clId="{354E2E42-C4B3-442F-9BAE-24D198C6DD8B}" dt="2023-10-10T20:20:13" v="1690" actId="20577"/>
          <ac:spMkLst>
            <pc:docMk/>
            <pc:sldMk cId="3498960518" sldId="480"/>
            <ac:spMk id="12" creationId="{EC49B38D-1810-D244-8D71-8D26DF0A0349}"/>
          </ac:spMkLst>
        </pc:spChg>
        <pc:spChg chg="mod">
          <ac:chgData name="Xenophontas" userId="4ea3091b58537286" providerId="LiveId" clId="{354E2E42-C4B3-442F-9BAE-24D198C6DD8B}" dt="2023-10-10T20:20:24.116" v="1697" actId="20577"/>
          <ac:spMkLst>
            <pc:docMk/>
            <pc:sldMk cId="3498960518" sldId="480"/>
            <ac:spMk id="13" creationId="{7E60A613-8FDB-539D-E021-6E81A39F5970}"/>
          </ac:spMkLst>
        </pc:spChg>
        <pc:spChg chg="mod">
          <ac:chgData name="Xenophontas" userId="4ea3091b58537286" providerId="LiveId" clId="{354E2E42-C4B3-442F-9BAE-24D198C6DD8B}" dt="2023-10-10T20:20:42.658" v="1705" actId="20577"/>
          <ac:spMkLst>
            <pc:docMk/>
            <pc:sldMk cId="3498960518" sldId="480"/>
            <ac:spMk id="14" creationId="{561C03FE-D245-DE62-F5AB-7F3BCDC0B53D}"/>
          </ac:spMkLst>
        </pc:spChg>
        <pc:spChg chg="mod">
          <ac:chgData name="Xenophontas" userId="4ea3091b58537286" providerId="LiveId" clId="{354E2E42-C4B3-442F-9BAE-24D198C6DD8B}" dt="2023-10-10T20:21:38.334" v="1721"/>
          <ac:spMkLst>
            <pc:docMk/>
            <pc:sldMk cId="3498960518" sldId="480"/>
            <ac:spMk id="15" creationId="{5CA087BD-FAA4-E6F9-6BEB-09601B5AC476}"/>
          </ac:spMkLst>
        </pc:spChg>
        <pc:spChg chg="add mod">
          <ac:chgData name="Xenophontas" userId="4ea3091b58537286" providerId="LiveId" clId="{354E2E42-C4B3-442F-9BAE-24D198C6DD8B}" dt="2023-10-10T20:24:54.321" v="1832" actId="20577"/>
          <ac:spMkLst>
            <pc:docMk/>
            <pc:sldMk cId="3498960518" sldId="480"/>
            <ac:spMk id="16" creationId="{DCBECCA5-2EB4-CC7C-829D-786D22B1F3C4}"/>
          </ac:spMkLst>
        </pc:spChg>
        <pc:spChg chg="mod">
          <ac:chgData name="Xenophontas" userId="4ea3091b58537286" providerId="LiveId" clId="{354E2E42-C4B3-442F-9BAE-24D198C6DD8B}" dt="2023-10-10T20:22:04.139" v="1735" actId="20577"/>
          <ac:spMkLst>
            <pc:docMk/>
            <pc:sldMk cId="3498960518" sldId="480"/>
            <ac:spMk id="17" creationId="{B5631F2F-9099-DD35-CED3-71B5082B9B41}"/>
          </ac:spMkLst>
        </pc:spChg>
        <pc:spChg chg="mod">
          <ac:chgData name="Xenophontas" userId="4ea3091b58537286" providerId="LiveId" clId="{354E2E42-C4B3-442F-9BAE-24D198C6DD8B}" dt="2023-10-10T20:22:37.645" v="1755" actId="20577"/>
          <ac:spMkLst>
            <pc:docMk/>
            <pc:sldMk cId="3498960518" sldId="480"/>
            <ac:spMk id="18" creationId="{72CD1BC2-C548-14F7-963D-97F0364914A6}"/>
          </ac:spMkLst>
        </pc:spChg>
        <pc:spChg chg="mod">
          <ac:chgData name="Xenophontas" userId="4ea3091b58537286" providerId="LiveId" clId="{354E2E42-C4B3-442F-9BAE-24D198C6DD8B}" dt="2023-10-10T20:22:08.049" v="1737" actId="20577"/>
          <ac:spMkLst>
            <pc:docMk/>
            <pc:sldMk cId="3498960518" sldId="480"/>
            <ac:spMk id="19" creationId="{B482DFEE-3695-A7F0-1E9C-EF58C66BD85A}"/>
          </ac:spMkLst>
        </pc:spChg>
        <pc:spChg chg="mod">
          <ac:chgData name="Xenophontas" userId="4ea3091b58537286" providerId="LiveId" clId="{354E2E42-C4B3-442F-9BAE-24D198C6DD8B}" dt="2023-10-10T20:22:46.644" v="1757"/>
          <ac:spMkLst>
            <pc:docMk/>
            <pc:sldMk cId="3498960518" sldId="480"/>
            <ac:spMk id="20" creationId="{197A8CAF-73E1-848D-25FE-F14822295DFD}"/>
          </ac:spMkLst>
        </pc:spChg>
        <pc:spChg chg="mod">
          <ac:chgData name="Xenophontas" userId="4ea3091b58537286" providerId="LiveId" clId="{354E2E42-C4B3-442F-9BAE-24D198C6DD8B}" dt="2023-10-10T20:23:04.060" v="1768" actId="20577"/>
          <ac:spMkLst>
            <pc:docMk/>
            <pc:sldMk cId="3498960518" sldId="480"/>
            <ac:spMk id="21" creationId="{0114BDC9-8DD5-8838-86EF-01038BB2DFAB}"/>
          </ac:spMkLst>
        </pc:spChg>
        <pc:spChg chg="mod">
          <ac:chgData name="Xenophontas" userId="4ea3091b58537286" providerId="LiveId" clId="{354E2E42-C4B3-442F-9BAE-24D198C6DD8B}" dt="2023-10-10T20:23:42.432" v="1785" actId="20577"/>
          <ac:spMkLst>
            <pc:docMk/>
            <pc:sldMk cId="3498960518" sldId="480"/>
            <ac:spMk id="22" creationId="{A72F3633-E268-E5F2-7C59-4D21836D2FAF}"/>
          </ac:spMkLst>
        </pc:spChg>
        <pc:spChg chg="mod">
          <ac:chgData name="Xenophontas" userId="4ea3091b58537286" providerId="LiveId" clId="{354E2E42-C4B3-442F-9BAE-24D198C6DD8B}" dt="2023-10-10T20:24:11.125" v="1801" actId="20577"/>
          <ac:spMkLst>
            <pc:docMk/>
            <pc:sldMk cId="3498960518" sldId="480"/>
            <ac:spMk id="23" creationId="{F5117DDC-12E4-4B22-1F0A-54EF25F9811D}"/>
          </ac:spMkLst>
        </pc:spChg>
        <pc:spChg chg="mod">
          <ac:chgData name="Xenophontas" userId="4ea3091b58537286" providerId="LiveId" clId="{354E2E42-C4B3-442F-9BAE-24D198C6DD8B}" dt="2023-10-10T20:22:57.818" v="1766" actId="20577"/>
          <ac:spMkLst>
            <pc:docMk/>
            <pc:sldMk cId="3498960518" sldId="480"/>
            <ac:spMk id="24" creationId="{D0CA7423-A08F-5C81-FAAA-F0B20CE08AB8}"/>
          </ac:spMkLst>
        </pc:spChg>
        <pc:spChg chg="mod">
          <ac:chgData name="Xenophontas" userId="4ea3091b58537286" providerId="LiveId" clId="{354E2E42-C4B3-442F-9BAE-24D198C6DD8B}" dt="2023-10-10T20:22:25.085" v="1741"/>
          <ac:spMkLst>
            <pc:docMk/>
            <pc:sldMk cId="3498960518" sldId="480"/>
            <ac:spMk id="25" creationId="{BBAE3AEA-F068-446A-ED99-FC5FF08E497F}"/>
          </ac:spMkLst>
        </pc:spChg>
        <pc:spChg chg="add mod">
          <ac:chgData name="Xenophontas" userId="4ea3091b58537286" providerId="LiveId" clId="{354E2E42-C4B3-442F-9BAE-24D198C6DD8B}" dt="2023-10-10T20:25:37.215" v="1855" actId="20577"/>
          <ac:spMkLst>
            <pc:docMk/>
            <pc:sldMk cId="3498960518" sldId="480"/>
            <ac:spMk id="26" creationId="{989FA37A-5010-8D60-3A4F-728A1C5E5092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27" creationId="{C349CDE8-A2D6-2FBB-2B2B-023F5E5590FB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28" creationId="{21D786B7-22CB-56D8-E9A8-E010EE41C232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29" creationId="{B5ABC8C8-1102-1304-63D5-0EE8312E7CC7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30" creationId="{230DBA60-FDBB-D809-E3E3-C7D880E3487B}"/>
          </ac:spMkLst>
        </pc:spChg>
        <pc:spChg chg="mod">
          <ac:chgData name="Xenophontas" userId="4ea3091b58537286" providerId="LiveId" clId="{354E2E42-C4B3-442F-9BAE-24D198C6DD8B}" dt="2023-10-10T20:24:47.238" v="1830" actId="20577"/>
          <ac:spMkLst>
            <pc:docMk/>
            <pc:sldMk cId="3498960518" sldId="480"/>
            <ac:spMk id="31" creationId="{7B6FBC12-C770-AD0A-A4BA-0E16C8119856}"/>
          </ac:spMkLst>
        </pc:spChg>
        <pc:spChg chg="add mod">
          <ac:chgData name="Xenophontas" userId="4ea3091b58537286" providerId="LiveId" clId="{354E2E42-C4B3-442F-9BAE-24D198C6DD8B}" dt="2023-10-10T20:25:33.891" v="1853" actId="20577"/>
          <ac:spMkLst>
            <pc:docMk/>
            <pc:sldMk cId="3498960518" sldId="480"/>
            <ac:spMk id="32" creationId="{3C9E6938-79B1-B32B-290F-2C8994850D9A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33" creationId="{C1F51F3B-6766-E4C7-7074-FFE3CD44940B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34" creationId="{02A07DF0-B0FB-C51D-2CCA-414F0FDD6E14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35" creationId="{0BCD4129-96C0-C521-49CF-CB1B3E775F15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36" creationId="{E21A1246-666F-0F50-BD14-1FC92639572E}"/>
          </ac:spMkLst>
        </pc:spChg>
        <pc:spChg chg="mod">
          <ac:chgData name="Xenophontas" userId="4ea3091b58537286" providerId="LiveId" clId="{354E2E42-C4B3-442F-9BAE-24D198C6DD8B}" dt="2023-10-10T20:18:12.721" v="1632" actId="20577"/>
          <ac:spMkLst>
            <pc:docMk/>
            <pc:sldMk cId="3498960518" sldId="480"/>
            <ac:spMk id="38" creationId="{93BB78FB-C85D-E5B3-8E77-9951C854BD8C}"/>
          </ac:spMkLst>
        </pc:spChg>
        <pc:spChg chg="mod">
          <ac:chgData name="Xenophontas" userId="4ea3091b58537286" providerId="LiveId" clId="{354E2E42-C4B3-442F-9BAE-24D198C6DD8B}" dt="2023-10-10T20:18:39.837" v="1647" actId="20577"/>
          <ac:spMkLst>
            <pc:docMk/>
            <pc:sldMk cId="3498960518" sldId="480"/>
            <ac:spMk id="39" creationId="{A70563F1-F4E3-C252-D0B1-0F68ADEBD271}"/>
          </ac:spMkLst>
        </pc:spChg>
        <pc:spChg chg="mod">
          <ac:chgData name="Xenophontas" userId="4ea3091b58537286" providerId="LiveId" clId="{354E2E42-C4B3-442F-9BAE-24D198C6DD8B}" dt="2023-10-10T20:19:26.662" v="1665" actId="20577"/>
          <ac:spMkLst>
            <pc:docMk/>
            <pc:sldMk cId="3498960518" sldId="480"/>
            <ac:spMk id="40" creationId="{E13F345C-8400-D990-35C0-9ABDECA8A879}"/>
          </ac:spMkLst>
        </pc:spChg>
        <pc:spChg chg="mod">
          <ac:chgData name="Xenophontas" userId="4ea3091b58537286" providerId="LiveId" clId="{354E2E42-C4B3-442F-9BAE-24D198C6DD8B}" dt="2023-10-10T20:20:04.173" v="1681" actId="6549"/>
          <ac:spMkLst>
            <pc:docMk/>
            <pc:sldMk cId="3498960518" sldId="480"/>
            <ac:spMk id="41" creationId="{9C68A7FB-9053-D7BE-09B0-05537C5485FE}"/>
          </ac:spMkLst>
        </pc:spChg>
        <pc:spChg chg="mod">
          <ac:chgData name="Xenophontas" userId="4ea3091b58537286" providerId="LiveId" clId="{354E2E42-C4B3-442F-9BAE-24D198C6DD8B}" dt="2023-10-10T20:20:39.524" v="1703" actId="20577"/>
          <ac:spMkLst>
            <pc:docMk/>
            <pc:sldMk cId="3498960518" sldId="480"/>
            <ac:spMk id="42" creationId="{1A0BCAFF-A957-ADD6-0CF5-8F6331DE9780}"/>
          </ac:spMkLst>
        </pc:spChg>
        <pc:spChg chg="mod">
          <ac:chgData name="Xenophontas" userId="4ea3091b58537286" providerId="LiveId" clId="{354E2E42-C4B3-442F-9BAE-24D198C6DD8B}" dt="2023-10-10T20:21:23.078" v="1719" actId="20577"/>
          <ac:spMkLst>
            <pc:docMk/>
            <pc:sldMk cId="3498960518" sldId="480"/>
            <ac:spMk id="43" creationId="{9C25028C-B55A-DCEC-0793-5E287AF3FB50}"/>
          </ac:spMkLst>
        </pc:spChg>
        <pc:spChg chg="mod">
          <ac:chgData name="Xenophontas" userId="4ea3091b58537286" providerId="LiveId" clId="{354E2E42-C4B3-442F-9BAE-24D198C6DD8B}" dt="2023-10-10T20:18:48.158" v="1651"/>
          <ac:spMkLst>
            <pc:docMk/>
            <pc:sldMk cId="3498960518" sldId="480"/>
            <ac:spMk id="44" creationId="{29723AA6-8C0F-FE64-548E-C915936FA97A}"/>
          </ac:spMkLst>
        </pc:spChg>
        <pc:spChg chg="mod">
          <ac:chgData name="Xenophontas" userId="4ea3091b58537286" providerId="LiveId" clId="{354E2E42-C4B3-442F-9BAE-24D198C6DD8B}" dt="2023-10-10T20:20:08.169" v="1688" actId="20577"/>
          <ac:spMkLst>
            <pc:docMk/>
            <pc:sldMk cId="3498960518" sldId="480"/>
            <ac:spMk id="45" creationId="{37919A6E-2B69-7460-2FA6-85445DA1174B}"/>
          </ac:spMkLst>
        </pc:spChg>
        <pc:spChg chg="mod">
          <ac:chgData name="Xenophontas" userId="4ea3091b58537286" providerId="LiveId" clId="{354E2E42-C4B3-442F-9BAE-24D198C6DD8B}" dt="2023-10-10T20:21:32.549" v="1720"/>
          <ac:spMkLst>
            <pc:docMk/>
            <pc:sldMk cId="3498960518" sldId="480"/>
            <ac:spMk id="46" creationId="{EED1FF00-3752-5A2A-2D7F-B7DDDF8D8147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47" creationId="{2A838996-098C-2CAE-4F3F-323DD0B17EBC}"/>
          </ac:spMkLst>
        </pc:spChg>
        <pc:spChg chg="mod">
          <ac:chgData name="Xenophontas" userId="4ea3091b58537286" providerId="LiveId" clId="{354E2E42-C4B3-442F-9BAE-24D198C6DD8B}" dt="2023-10-10T20:19:14.177" v="1664" actId="20577"/>
          <ac:spMkLst>
            <pc:docMk/>
            <pc:sldMk cId="3498960518" sldId="480"/>
            <ac:spMk id="48" creationId="{82C759E7-9437-E49E-7D4E-304F5C151F35}"/>
          </ac:spMkLst>
        </pc:spChg>
        <pc:spChg chg="mod">
          <ac:chgData name="Xenophontas" userId="4ea3091b58537286" providerId="LiveId" clId="{354E2E42-C4B3-442F-9BAE-24D198C6DD8B}" dt="2023-10-10T20:20:30.942" v="1701" actId="20577"/>
          <ac:spMkLst>
            <pc:docMk/>
            <pc:sldMk cId="3498960518" sldId="480"/>
            <ac:spMk id="49" creationId="{205B4BB1-4D44-2F67-D82E-9FE02B811C90}"/>
          </ac:spMkLst>
        </pc:spChg>
        <pc:spChg chg="mod">
          <ac:chgData name="Xenophontas" userId="4ea3091b58537286" providerId="LiveId" clId="{354E2E42-C4B3-442F-9BAE-24D198C6DD8B}" dt="2023-10-10T20:21:53.296" v="1732" actId="20577"/>
          <ac:spMkLst>
            <pc:docMk/>
            <pc:sldMk cId="3498960518" sldId="480"/>
            <ac:spMk id="50" creationId="{E2B896FB-F45D-098A-5ED2-AD90759775ED}"/>
          </ac:spMkLst>
        </pc:spChg>
        <pc:spChg chg="mod">
          <ac:chgData name="Xenophontas" userId="4ea3091b58537286" providerId="LiveId" clId="{354E2E42-C4B3-442F-9BAE-24D198C6DD8B}" dt="2023-10-10T20:22:42.168" v="1756"/>
          <ac:spMkLst>
            <pc:docMk/>
            <pc:sldMk cId="3498960518" sldId="480"/>
            <ac:spMk id="51" creationId="{984C0454-AECA-D5EB-6767-B41A703A5DFB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52" creationId="{C3CFA635-A594-BE35-6973-D140B63F569C}"/>
          </ac:spMkLst>
        </pc:spChg>
        <pc:spChg chg="add mod">
          <ac:chgData name="Xenophontas" userId="4ea3091b58537286" providerId="LiveId" clId="{354E2E42-C4B3-442F-9BAE-24D198C6DD8B}" dt="2023-10-10T20:25:21.377" v="1842" actId="207"/>
          <ac:spMkLst>
            <pc:docMk/>
            <pc:sldMk cId="3498960518" sldId="480"/>
            <ac:spMk id="53" creationId="{2164DCD5-8218-2E83-1C59-EBC68B0AE859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54" creationId="{D31AA122-7ED5-2ECD-999A-B626226C1691}"/>
          </ac:spMkLst>
        </pc:spChg>
        <pc:spChg chg="add del mod">
          <ac:chgData name="Xenophontas" userId="4ea3091b58537286" providerId="LiveId" clId="{354E2E42-C4B3-442F-9BAE-24D198C6DD8B}" dt="2023-10-10T20:25:43.020" v="1856" actId="478"/>
          <ac:spMkLst>
            <pc:docMk/>
            <pc:sldMk cId="3498960518" sldId="480"/>
            <ac:spMk id="55" creationId="{FC9B6F41-DAFE-362A-819B-47D9E6E51605}"/>
          </ac:spMkLst>
        </pc:spChg>
        <pc:spChg chg="add mod">
          <ac:chgData name="Xenophontas" userId="4ea3091b58537286" providerId="LiveId" clId="{354E2E42-C4B3-442F-9BAE-24D198C6DD8B}" dt="2023-10-10T20:25:47.690" v="1860" actId="20577"/>
          <ac:spMkLst>
            <pc:docMk/>
            <pc:sldMk cId="3498960518" sldId="480"/>
            <ac:spMk id="56" creationId="{CC9B5933-844E-02E0-F340-87A5D62D1C2C}"/>
          </ac:spMkLst>
        </pc:spChg>
        <pc:spChg chg="add mod">
          <ac:chgData name="Xenophontas" userId="4ea3091b58537286" providerId="LiveId" clId="{354E2E42-C4B3-442F-9BAE-24D198C6DD8B}" dt="2023-10-10T20:26:08.609" v="1874" actId="20577"/>
          <ac:spMkLst>
            <pc:docMk/>
            <pc:sldMk cId="3498960518" sldId="480"/>
            <ac:spMk id="57" creationId="{ED5B5DBE-3203-013A-2A43-EB9D6BF2DAC4}"/>
          </ac:spMkLst>
        </pc:spChg>
        <pc:spChg chg="add mod">
          <ac:chgData name="Xenophontas" userId="4ea3091b58537286" providerId="LiveId" clId="{354E2E42-C4B3-442F-9BAE-24D198C6DD8B}" dt="2023-10-10T20:18:00.452" v="1630" actId="1076"/>
          <ac:spMkLst>
            <pc:docMk/>
            <pc:sldMk cId="3498960518" sldId="480"/>
            <ac:spMk id="58" creationId="{010EC379-72B7-6515-C01D-195154CAF316}"/>
          </ac:spMkLst>
        </pc:spChg>
        <pc:spChg chg="add mod">
          <ac:chgData name="Xenophontas" userId="4ea3091b58537286" providerId="LiveId" clId="{354E2E42-C4B3-442F-9BAE-24D198C6DD8B}" dt="2023-10-10T20:25:54.878" v="1861"/>
          <ac:spMkLst>
            <pc:docMk/>
            <pc:sldMk cId="3498960518" sldId="480"/>
            <ac:spMk id="59" creationId="{A44D6795-06CC-7DEB-F690-8D74B43B7953}"/>
          </ac:spMkLst>
        </pc:spChg>
        <pc:spChg chg="mod">
          <ac:chgData name="Xenophontas" userId="4ea3091b58537286" providerId="LiveId" clId="{354E2E42-C4B3-442F-9BAE-24D198C6DD8B}" dt="2023-10-10T20:24:00.819" v="1798" actId="20577"/>
          <ac:spMkLst>
            <pc:docMk/>
            <pc:sldMk cId="3498960518" sldId="480"/>
            <ac:spMk id="60" creationId="{08213B39-1B8F-FCA7-2F78-3A48E77FC6DE}"/>
          </ac:spMkLst>
        </pc:spChg>
        <pc:spChg chg="mod">
          <ac:chgData name="Xenophontas" userId="4ea3091b58537286" providerId="LiveId" clId="{354E2E42-C4B3-442F-9BAE-24D198C6DD8B}" dt="2023-10-10T20:24:36.650" v="1822" actId="20577"/>
          <ac:spMkLst>
            <pc:docMk/>
            <pc:sldMk cId="3498960518" sldId="480"/>
            <ac:spMk id="61" creationId="{84F821C9-2A36-9B39-6124-966011B3829E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62" creationId="{BFFC6FF0-905C-715E-E84F-CF520DE76C59}"/>
          </ac:spMkLst>
        </pc:spChg>
        <pc:spChg chg="mod">
          <ac:chgData name="Xenophontas" userId="4ea3091b58537286" providerId="LiveId" clId="{354E2E42-C4B3-442F-9BAE-24D198C6DD8B}" dt="2023-10-10T20:18:21.962" v="1635" actId="20577"/>
          <ac:spMkLst>
            <pc:docMk/>
            <pc:sldMk cId="3498960518" sldId="480"/>
            <ac:spMk id="63" creationId="{BBA3A4D4-15E0-4286-6D11-AB16360A6556}"/>
          </ac:spMkLst>
        </pc:spChg>
        <pc:spChg chg="mod">
          <ac:chgData name="Xenophontas" userId="4ea3091b58537286" providerId="LiveId" clId="{354E2E42-C4B3-442F-9BAE-24D198C6DD8B}" dt="2023-10-10T20:19:54.768" v="1672" actId="207"/>
          <ac:spMkLst>
            <pc:docMk/>
            <pc:sldMk cId="3498960518" sldId="480"/>
            <ac:spMk id="64" creationId="{7F463752-CD8F-C89B-6A42-E92276A8570D}"/>
          </ac:spMkLst>
        </pc:spChg>
        <pc:spChg chg="mod">
          <ac:chgData name="Xenophontas" userId="4ea3091b58537286" providerId="LiveId" clId="{354E2E42-C4B3-442F-9BAE-24D198C6DD8B}" dt="2023-10-10T20:21:03.789" v="1710" actId="20577"/>
          <ac:spMkLst>
            <pc:docMk/>
            <pc:sldMk cId="3498960518" sldId="480"/>
            <ac:spMk id="65" creationId="{17DEBDF8-124F-7734-8948-5F677DED24D1}"/>
          </ac:spMkLst>
        </pc:spChg>
        <pc:spChg chg="mod">
          <ac:chgData name="Xenophontas" userId="4ea3091b58537286" providerId="LiveId" clId="{354E2E42-C4B3-442F-9BAE-24D198C6DD8B}" dt="2023-10-10T20:22:19.861" v="1740" actId="20577"/>
          <ac:spMkLst>
            <pc:docMk/>
            <pc:sldMk cId="3498960518" sldId="480"/>
            <ac:spMk id="66" creationId="{1A04DCFC-8CE2-B128-C056-54B384ADDCC0}"/>
          </ac:spMkLst>
        </pc:spChg>
        <pc:spChg chg="mod">
          <ac:chgData name="Xenophontas" userId="4ea3091b58537286" providerId="LiveId" clId="{354E2E42-C4B3-442F-9BAE-24D198C6DD8B}" dt="2023-10-10T20:23:32.392" v="1774" actId="207"/>
          <ac:spMkLst>
            <pc:docMk/>
            <pc:sldMk cId="3498960518" sldId="480"/>
            <ac:spMk id="69" creationId="{C6D88564-493F-59AE-2D11-795E2227893A}"/>
          </ac:spMkLst>
        </pc:spChg>
        <pc:spChg chg="mod">
          <ac:chgData name="Xenophontas" userId="4ea3091b58537286" providerId="LiveId" clId="{354E2E42-C4B3-442F-9BAE-24D198C6DD8B}" dt="2023-10-10T20:24:06.117" v="1799"/>
          <ac:spMkLst>
            <pc:docMk/>
            <pc:sldMk cId="3498960518" sldId="480"/>
            <ac:spMk id="70" creationId="{25CFE0DF-70D6-CD76-3480-4A58E2DCB7D0}"/>
          </ac:spMkLst>
        </pc:spChg>
        <pc:spChg chg="mod">
          <ac:chgData name="Xenophontas" userId="4ea3091b58537286" providerId="LiveId" clId="{354E2E42-C4B3-442F-9BAE-24D198C6DD8B}" dt="2023-10-10T20:17:45.118" v="1628" actId="1035"/>
          <ac:spMkLst>
            <pc:docMk/>
            <pc:sldMk cId="3498960518" sldId="480"/>
            <ac:spMk id="72" creationId="{5D910C57-137C-A2C3-39D3-16631F7543C1}"/>
          </ac:spMkLst>
        </pc:spChg>
        <pc:spChg chg="mod">
          <ac:chgData name="Xenophontas" userId="4ea3091b58537286" providerId="LiveId" clId="{354E2E42-C4B3-442F-9BAE-24D198C6DD8B}" dt="2023-10-10T20:18:54.964" v="1652"/>
          <ac:spMkLst>
            <pc:docMk/>
            <pc:sldMk cId="3498960518" sldId="480"/>
            <ac:spMk id="73" creationId="{8BB2DB61-DD01-F665-B72D-A199471C2C4B}"/>
          </ac:spMkLst>
        </pc:spChg>
        <pc:spChg chg="mod">
          <ac:chgData name="Xenophontas" userId="4ea3091b58537286" providerId="LiveId" clId="{354E2E42-C4B3-442F-9BAE-24D198C6DD8B}" dt="2023-10-10T20:20:19.170" v="1691"/>
          <ac:spMkLst>
            <pc:docMk/>
            <pc:sldMk cId="3498960518" sldId="480"/>
            <ac:spMk id="74" creationId="{FBC32E7A-B3F5-2E4A-409F-50A92AD937E2}"/>
          </ac:spMkLst>
        </pc:spChg>
        <pc:spChg chg="mod">
          <ac:chgData name="Xenophontas" userId="4ea3091b58537286" providerId="LiveId" clId="{354E2E42-C4B3-442F-9BAE-24D198C6DD8B}" dt="2023-10-10T20:21:58.989" v="1733"/>
          <ac:spMkLst>
            <pc:docMk/>
            <pc:sldMk cId="3498960518" sldId="480"/>
            <ac:spMk id="76" creationId="{D3CF0574-A480-EF0B-86B9-D72DB9C3DD77}"/>
          </ac:spMkLst>
        </pc:spChg>
        <pc:graphicFrameChg chg="mod">
          <ac:chgData name="Xenophontas" userId="4ea3091b58537286" providerId="LiveId" clId="{354E2E42-C4B3-442F-9BAE-24D198C6DD8B}" dt="2023-10-10T20:17:34.988" v="1606" actId="1036"/>
          <ac:graphicFrameMkLst>
            <pc:docMk/>
            <pc:sldMk cId="3498960518" sldId="480"/>
            <ac:graphicFrameMk id="7" creationId="{29822454-EE5D-5EE9-16A5-DC3A3C162D6D}"/>
          </ac:graphicFrameMkLst>
        </pc:graphicFrameChg>
      </pc:sldChg>
      <pc:sldChg chg="modSp add del mod">
        <pc:chgData name="Xenophontas" userId="4ea3091b58537286" providerId="LiveId" clId="{354E2E42-C4B3-442F-9BAE-24D198C6DD8B}" dt="2023-10-10T20:13:49.641" v="1506" actId="47"/>
        <pc:sldMkLst>
          <pc:docMk/>
          <pc:sldMk cId="3767040588" sldId="480"/>
        </pc:sldMkLst>
        <pc:spChg chg="mod">
          <ac:chgData name="Xenophontas" userId="4ea3091b58537286" providerId="LiveId" clId="{354E2E42-C4B3-442F-9BAE-24D198C6DD8B}" dt="2023-10-10T20:10:08.362" v="1451" actId="20577"/>
          <ac:spMkLst>
            <pc:docMk/>
            <pc:sldMk cId="3767040588" sldId="480"/>
            <ac:spMk id="2" creationId="{4ADC220F-F954-6AA2-4571-FE2B718DB88F}"/>
          </ac:spMkLst>
        </pc:spChg>
        <pc:spChg chg="mod">
          <ac:chgData name="Xenophontas" userId="4ea3091b58537286" providerId="LiveId" clId="{354E2E42-C4B3-442F-9BAE-24D198C6DD8B}" dt="2023-10-10T20:10:11.444" v="1452" actId="20577"/>
          <ac:spMkLst>
            <pc:docMk/>
            <pc:sldMk cId="3767040588" sldId="480"/>
            <ac:spMk id="3" creationId="{37597368-ABEA-478C-98DE-28BCCFC50572}"/>
          </ac:spMkLst>
        </pc:spChg>
        <pc:graphicFrameChg chg="mod">
          <ac:chgData name="Xenophontas" userId="4ea3091b58537286" providerId="LiveId" clId="{354E2E42-C4B3-442F-9BAE-24D198C6DD8B}" dt="2023-10-10T20:10:20.504" v="1487" actId="1036"/>
          <ac:graphicFrameMkLst>
            <pc:docMk/>
            <pc:sldMk cId="3767040588" sldId="480"/>
            <ac:graphicFrameMk id="7" creationId="{29822454-EE5D-5EE9-16A5-DC3A3C162D6D}"/>
          </ac:graphicFrameMkLst>
        </pc:graphicFrameChg>
      </pc:sldChg>
    </pc:docChg>
  </pc:docChgLst>
  <pc:docChgLst>
    <pc:chgData name="Xenophontas A" userId="4ea3091b58537286" providerId="LiveId" clId="{354E2E42-C4B3-442F-9BAE-24D198C6DD8B}"/>
    <pc:docChg chg="undo custSel addSld delSld modSld sldOrd">
      <pc:chgData name="Xenophontas A" userId="4ea3091b58537286" providerId="LiveId" clId="{354E2E42-C4B3-442F-9BAE-24D198C6DD8B}" dt="2023-10-10T18:31:04.155" v="2588" actId="20577"/>
      <pc:docMkLst>
        <pc:docMk/>
      </pc:docMkLst>
      <pc:sldChg chg="modSp add mod ord">
        <pc:chgData name="Xenophontas A" userId="4ea3091b58537286" providerId="LiveId" clId="{354E2E42-C4B3-442F-9BAE-24D198C6DD8B}" dt="2023-10-10T18:31:04.155" v="2588" actId="20577"/>
        <pc:sldMkLst>
          <pc:docMk/>
          <pc:sldMk cId="2181192185" sldId="405"/>
        </pc:sldMkLst>
        <pc:spChg chg="mod">
          <ac:chgData name="Xenophontas A" userId="4ea3091b58537286" providerId="LiveId" clId="{354E2E42-C4B3-442F-9BAE-24D198C6DD8B}" dt="2023-10-10T17:45:19.245" v="1497" actId="20577"/>
          <ac:spMkLst>
            <pc:docMk/>
            <pc:sldMk cId="2181192185" sldId="405"/>
            <ac:spMk id="2" creationId="{4D0AB42D-096F-A326-42F0-96DABBBA5493}"/>
          </ac:spMkLst>
        </pc:spChg>
        <pc:spChg chg="mod">
          <ac:chgData name="Xenophontas A" userId="4ea3091b58537286" providerId="LiveId" clId="{354E2E42-C4B3-442F-9BAE-24D198C6DD8B}" dt="2023-10-10T18:31:04.155" v="2588" actId="20577"/>
          <ac:spMkLst>
            <pc:docMk/>
            <pc:sldMk cId="2181192185" sldId="405"/>
            <ac:spMk id="3" creationId="{37597368-ABEA-478C-98DE-28BCCFC50572}"/>
          </ac:spMkLst>
        </pc:spChg>
      </pc:sldChg>
      <pc:sldChg chg="modSp del modAnim">
        <pc:chgData name="Xenophontas A" userId="4ea3091b58537286" providerId="LiveId" clId="{354E2E42-C4B3-442F-9BAE-24D198C6DD8B}" dt="2023-10-10T18:21:10.757" v="2193" actId="47"/>
        <pc:sldMkLst>
          <pc:docMk/>
          <pc:sldMk cId="2650657672" sldId="470"/>
        </pc:sldMkLst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33" creationId="{7C2C6ADC-F845-BC95-209D-9367103F0726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35" creationId="{D5DE0ABB-BF18-1663-8A9C-5F83935B7531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37" creationId="{FEA0FBE6-9987-100F-E081-8F94735AA2E6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39" creationId="{32D5C8AF-D097-F5B5-A93F-BC9D29EBFE50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41" creationId="{FB2E9F31-00E4-1971-620B-D15F369C3F6A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56" creationId="{2B96E739-5849-F8E8-5096-BB3E5CA029B3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58" creationId="{24111468-0A11-E788-9538-5FBE30EA7CF0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62" creationId="{A1EEF24F-3670-9D71-86BC-FF12FD36B78E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64" creationId="{0B5EF7A1-B245-3BF5-7685-E14644106DCC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184" creationId="{97A29D7C-845E-23EC-7B47-30750C18523E}"/>
          </ac:spMkLst>
        </pc:spChg>
        <pc:spChg chg="mod">
          <ac:chgData name="Xenophontas A" userId="4ea3091b58537286" providerId="LiveId" clId="{354E2E42-C4B3-442F-9BAE-24D198C6DD8B}" dt="2023-10-10T15:32:49.610" v="385"/>
          <ac:spMkLst>
            <pc:docMk/>
            <pc:sldMk cId="2650657672" sldId="470"/>
            <ac:spMk id="206" creationId="{AF1BC493-9A0C-B328-969B-AAA7A24AF7E3}"/>
          </ac:spMkLst>
        </pc:spChg>
      </pc:sldChg>
      <pc:sldChg chg="del">
        <pc:chgData name="Xenophontas A" userId="4ea3091b58537286" providerId="LiveId" clId="{354E2E42-C4B3-442F-9BAE-24D198C6DD8B}" dt="2023-10-10T17:44:35.380" v="1490" actId="47"/>
        <pc:sldMkLst>
          <pc:docMk/>
          <pc:sldMk cId="266980963" sldId="471"/>
        </pc:sldMkLst>
      </pc:sldChg>
      <pc:sldChg chg="addSp delSp modSp add del mod modAnim">
        <pc:chgData name="Xenophontas A" userId="4ea3091b58537286" providerId="LiveId" clId="{354E2E42-C4B3-442F-9BAE-24D198C6DD8B}" dt="2023-10-10T18:21:10.757" v="2193" actId="47"/>
        <pc:sldMkLst>
          <pc:docMk/>
          <pc:sldMk cId="19537794" sldId="472"/>
        </pc:sldMkLst>
        <pc:spChg chg="mod">
          <ac:chgData name="Xenophontas A" userId="4ea3091b58537286" providerId="LiveId" clId="{354E2E42-C4B3-442F-9BAE-24D198C6DD8B}" dt="2023-10-10T15:22:47.344" v="229" actId="1076"/>
          <ac:spMkLst>
            <pc:docMk/>
            <pc:sldMk cId="19537794" sldId="472"/>
            <ac:spMk id="5" creationId="{F0DC7DD8-B4C8-412E-D89A-C15EEBB46347}"/>
          </ac:spMkLst>
        </pc:spChg>
        <pc:spChg chg="add mod">
          <ac:chgData name="Xenophontas A" userId="4ea3091b58537286" providerId="LiveId" clId="{354E2E42-C4B3-442F-9BAE-24D198C6DD8B}" dt="2023-10-10T15:13:40.915" v="24" actId="14100"/>
          <ac:spMkLst>
            <pc:docMk/>
            <pc:sldMk cId="19537794" sldId="472"/>
            <ac:spMk id="8" creationId="{EF9F957B-B145-D653-328A-68EA0364DF7C}"/>
          </ac:spMkLst>
        </pc:spChg>
        <pc:spChg chg="add mod">
          <ac:chgData name="Xenophontas A" userId="4ea3091b58537286" providerId="LiveId" clId="{354E2E42-C4B3-442F-9BAE-24D198C6DD8B}" dt="2023-10-10T15:16:15.812" v="96" actId="207"/>
          <ac:spMkLst>
            <pc:docMk/>
            <pc:sldMk cId="19537794" sldId="472"/>
            <ac:spMk id="9" creationId="{8D9E5670-F9A3-3FF8-0DD3-F1CB65962B84}"/>
          </ac:spMkLst>
        </pc:spChg>
        <pc:spChg chg="add mod">
          <ac:chgData name="Xenophontas A" userId="4ea3091b58537286" providerId="LiveId" clId="{354E2E42-C4B3-442F-9BAE-24D198C6DD8B}" dt="2023-10-10T15:13:40.915" v="24" actId="14100"/>
          <ac:spMkLst>
            <pc:docMk/>
            <pc:sldMk cId="19537794" sldId="472"/>
            <ac:spMk id="10" creationId="{DA141722-4EF6-1051-8A4D-B4A84AA3FC27}"/>
          </ac:spMkLst>
        </pc:spChg>
        <pc:spChg chg="add mod">
          <ac:chgData name="Xenophontas A" userId="4ea3091b58537286" providerId="LiveId" clId="{354E2E42-C4B3-442F-9BAE-24D198C6DD8B}" dt="2023-10-10T15:16:12.130" v="95" actId="207"/>
          <ac:spMkLst>
            <pc:docMk/>
            <pc:sldMk cId="19537794" sldId="472"/>
            <ac:spMk id="11" creationId="{6B08B56A-D5F9-1BA2-1EC6-9B3F550DB594}"/>
          </ac:spMkLst>
        </pc:spChg>
        <pc:spChg chg="add mod">
          <ac:chgData name="Xenophontas A" userId="4ea3091b58537286" providerId="LiveId" clId="{354E2E42-C4B3-442F-9BAE-24D198C6DD8B}" dt="2023-10-10T15:13:40.915" v="24" actId="14100"/>
          <ac:spMkLst>
            <pc:docMk/>
            <pc:sldMk cId="19537794" sldId="472"/>
            <ac:spMk id="12" creationId="{578DE8DE-50A3-19C3-7B01-938B9B815E16}"/>
          </ac:spMkLst>
        </pc:spChg>
        <pc:spChg chg="add mod">
          <ac:chgData name="Xenophontas A" userId="4ea3091b58537286" providerId="LiveId" clId="{354E2E42-C4B3-442F-9BAE-24D198C6DD8B}" dt="2023-10-10T15:16:08.808" v="94" actId="207"/>
          <ac:spMkLst>
            <pc:docMk/>
            <pc:sldMk cId="19537794" sldId="472"/>
            <ac:spMk id="13" creationId="{C3FC7756-EE03-FE39-D096-983DD240EDD5}"/>
          </ac:spMkLst>
        </pc:spChg>
        <pc:spChg chg="add mod">
          <ac:chgData name="Xenophontas A" userId="4ea3091b58537286" providerId="LiveId" clId="{354E2E42-C4B3-442F-9BAE-24D198C6DD8B}" dt="2023-10-10T15:15:21.729" v="69" actId="6549"/>
          <ac:spMkLst>
            <pc:docMk/>
            <pc:sldMk cId="19537794" sldId="472"/>
            <ac:spMk id="14" creationId="{69EFD4B4-9200-69AC-F079-091009A81C01}"/>
          </ac:spMkLst>
        </pc:spChg>
        <pc:spChg chg="add mod">
          <ac:chgData name="Xenophontas A" userId="4ea3091b58537286" providerId="LiveId" clId="{354E2E42-C4B3-442F-9BAE-24D198C6DD8B}" dt="2023-10-10T15:26:00.321" v="287" actId="14100"/>
          <ac:spMkLst>
            <pc:docMk/>
            <pc:sldMk cId="19537794" sldId="472"/>
            <ac:spMk id="15" creationId="{751EE0D5-AD50-5606-96B6-C1B3FF8BB4AB}"/>
          </ac:spMkLst>
        </pc:spChg>
        <pc:spChg chg="add mod">
          <ac:chgData name="Xenophontas A" userId="4ea3091b58537286" providerId="LiveId" clId="{354E2E42-C4B3-442F-9BAE-24D198C6DD8B}" dt="2023-10-10T15:18:57.203" v="162" actId="14100"/>
          <ac:spMkLst>
            <pc:docMk/>
            <pc:sldMk cId="19537794" sldId="472"/>
            <ac:spMk id="16" creationId="{72BB56B0-D397-8AE1-B02B-1E8294B08297}"/>
          </ac:spMkLst>
        </pc:spChg>
        <pc:spChg chg="add mod">
          <ac:chgData name="Xenophontas A" userId="4ea3091b58537286" providerId="LiveId" clId="{354E2E42-C4B3-442F-9BAE-24D198C6DD8B}" dt="2023-10-10T15:19:07.299" v="187" actId="20577"/>
          <ac:spMkLst>
            <pc:docMk/>
            <pc:sldMk cId="19537794" sldId="472"/>
            <ac:spMk id="17" creationId="{38FA2C68-326C-28B5-785F-B8DC5E2FC0DC}"/>
          </ac:spMkLst>
        </pc:spChg>
        <pc:spChg chg="add mod">
          <ac:chgData name="Xenophontas A" userId="4ea3091b58537286" providerId="LiveId" clId="{354E2E42-C4B3-442F-9BAE-24D198C6DD8B}" dt="2023-10-10T15:19:33.372" v="195" actId="20577"/>
          <ac:spMkLst>
            <pc:docMk/>
            <pc:sldMk cId="19537794" sldId="472"/>
            <ac:spMk id="18" creationId="{2DE5AFA3-2B6C-6777-E8D8-F897E207C2AD}"/>
          </ac:spMkLst>
        </pc:spChg>
        <pc:spChg chg="add mod">
          <ac:chgData name="Xenophontas A" userId="4ea3091b58537286" providerId="LiveId" clId="{354E2E42-C4B3-442F-9BAE-24D198C6DD8B}" dt="2023-10-10T15:19:49.456" v="213" actId="14100"/>
          <ac:spMkLst>
            <pc:docMk/>
            <pc:sldMk cId="19537794" sldId="472"/>
            <ac:spMk id="19" creationId="{7E13885B-D085-97A3-9D44-F798BAB9B589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0" creationId="{43EDE625-8682-FC15-C94B-073F5109CFB8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1" creationId="{ACD87814-6939-6B0A-06DD-6860E32D79B3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2" creationId="{C58E566C-293C-A1F9-72DB-8D593DA8FC5D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3" creationId="{3A1BA122-AB20-1033-4469-2FBD82AE5264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4" creationId="{EE25EB8D-F869-AF86-F026-115C193A3771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5" creationId="{1E21DDEA-C203-17C0-5CD0-4B58A108C20A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6" creationId="{6E16E43B-B1B7-7B61-6FD8-C6C6AD52AAD7}"/>
          </ac:spMkLst>
        </pc:spChg>
        <pc:spChg chg="add del mod">
          <ac:chgData name="Xenophontas A" userId="4ea3091b58537286" providerId="LiveId" clId="{354E2E42-C4B3-442F-9BAE-24D198C6DD8B}" dt="2023-10-10T15:23:00.532" v="233"/>
          <ac:spMkLst>
            <pc:docMk/>
            <pc:sldMk cId="19537794" sldId="472"/>
            <ac:spMk id="27" creationId="{852416F7-0828-43BB-18B8-53B5A3BCC19C}"/>
          </ac:spMkLst>
        </pc:spChg>
        <pc:spChg chg="add del mod">
          <ac:chgData name="Xenophontas A" userId="4ea3091b58537286" providerId="LiveId" clId="{354E2E42-C4B3-442F-9BAE-24D198C6DD8B}" dt="2023-10-10T15:23:18.754" v="236" actId="478"/>
          <ac:spMkLst>
            <pc:docMk/>
            <pc:sldMk cId="19537794" sldId="472"/>
            <ac:spMk id="28" creationId="{E99912AC-D563-D830-D8B8-8D59188B609F}"/>
          </ac:spMkLst>
        </pc:spChg>
        <pc:spChg chg="add del mod">
          <ac:chgData name="Xenophontas A" userId="4ea3091b58537286" providerId="LiveId" clId="{354E2E42-C4B3-442F-9BAE-24D198C6DD8B}" dt="2023-10-10T15:23:18.754" v="236" actId="478"/>
          <ac:spMkLst>
            <pc:docMk/>
            <pc:sldMk cId="19537794" sldId="472"/>
            <ac:spMk id="29" creationId="{5B2F432E-EF73-6160-13CA-ACFB84DD57C4}"/>
          </ac:spMkLst>
        </pc:spChg>
        <pc:spChg chg="add mod">
          <ac:chgData name="Xenophontas A" userId="4ea3091b58537286" providerId="LiveId" clId="{354E2E42-C4B3-442F-9BAE-24D198C6DD8B}" dt="2023-10-10T15:23:36.558" v="237"/>
          <ac:spMkLst>
            <pc:docMk/>
            <pc:sldMk cId="19537794" sldId="472"/>
            <ac:spMk id="30" creationId="{26FCFFC4-13C2-5898-3B86-8478D08D8ACA}"/>
          </ac:spMkLst>
        </pc:spChg>
        <pc:spChg chg="add mod">
          <ac:chgData name="Xenophontas A" userId="4ea3091b58537286" providerId="LiveId" clId="{354E2E42-C4B3-442F-9BAE-24D198C6DD8B}" dt="2023-10-10T15:24:25.688" v="255" actId="20577"/>
          <ac:spMkLst>
            <pc:docMk/>
            <pc:sldMk cId="19537794" sldId="472"/>
            <ac:spMk id="31" creationId="{D19F7ED5-472C-9862-6DFF-096D7ABF173D}"/>
          </ac:spMkLst>
        </pc:spChg>
        <pc:spChg chg="add mod">
          <ac:chgData name="Xenophontas A" userId="4ea3091b58537286" providerId="LiveId" clId="{354E2E42-C4B3-442F-9BAE-24D198C6DD8B}" dt="2023-10-10T15:23:36.558" v="237"/>
          <ac:spMkLst>
            <pc:docMk/>
            <pc:sldMk cId="19537794" sldId="472"/>
            <ac:spMk id="33" creationId="{1B382277-C7BD-6EF2-7123-166582E2A1E9}"/>
          </ac:spMkLst>
        </pc:spChg>
        <pc:spChg chg="add mod">
          <ac:chgData name="Xenophontas A" userId="4ea3091b58537286" providerId="LiveId" clId="{354E2E42-C4B3-442F-9BAE-24D198C6DD8B}" dt="2023-10-10T15:24:45.289" v="269" actId="20577"/>
          <ac:spMkLst>
            <pc:docMk/>
            <pc:sldMk cId="19537794" sldId="472"/>
            <ac:spMk id="35" creationId="{811540E6-4BBC-AEFC-445F-905F601BB7C1}"/>
          </ac:spMkLst>
        </pc:spChg>
        <pc:spChg chg="add mod">
          <ac:chgData name="Xenophontas A" userId="4ea3091b58537286" providerId="LiveId" clId="{354E2E42-C4B3-442F-9BAE-24D198C6DD8B}" dt="2023-10-10T15:23:36.558" v="237"/>
          <ac:spMkLst>
            <pc:docMk/>
            <pc:sldMk cId="19537794" sldId="472"/>
            <ac:spMk id="36" creationId="{0CE371C0-16CE-63A6-F8D3-635C2A57156A}"/>
          </ac:spMkLst>
        </pc:spChg>
        <pc:spChg chg="add mod">
          <ac:chgData name="Xenophontas A" userId="4ea3091b58537286" providerId="LiveId" clId="{354E2E42-C4B3-442F-9BAE-24D198C6DD8B}" dt="2023-10-10T15:24:39.700" v="265" actId="20577"/>
          <ac:spMkLst>
            <pc:docMk/>
            <pc:sldMk cId="19537794" sldId="472"/>
            <ac:spMk id="38" creationId="{EA351398-4A58-AAA5-3EB6-5AE2E767E784}"/>
          </ac:spMkLst>
        </pc:spChg>
        <pc:spChg chg="add mod">
          <ac:chgData name="Xenophontas A" userId="4ea3091b58537286" providerId="LiveId" clId="{354E2E42-C4B3-442F-9BAE-24D198C6DD8B}" dt="2023-10-10T15:27:42.905" v="314" actId="20577"/>
          <ac:spMkLst>
            <pc:docMk/>
            <pc:sldMk cId="19537794" sldId="472"/>
            <ac:spMk id="39" creationId="{FA91B2D5-C8C7-9622-69FF-3C75B3791E32}"/>
          </ac:spMkLst>
        </pc:spChg>
        <pc:spChg chg="add mod">
          <ac:chgData name="Xenophontas A" userId="4ea3091b58537286" providerId="LiveId" clId="{354E2E42-C4B3-442F-9BAE-24D198C6DD8B}" dt="2023-10-10T15:28:48.704" v="332"/>
          <ac:spMkLst>
            <pc:docMk/>
            <pc:sldMk cId="19537794" sldId="472"/>
            <ac:spMk id="40" creationId="{3FDD45E6-2526-FA7E-BA2E-6EDF63263F6A}"/>
          </ac:spMkLst>
        </pc:spChg>
        <pc:spChg chg="add mod">
          <ac:chgData name="Xenophontas A" userId="4ea3091b58537286" providerId="LiveId" clId="{354E2E42-C4B3-442F-9BAE-24D198C6DD8B}" dt="2023-10-10T15:28:53.810" v="340" actId="20577"/>
          <ac:spMkLst>
            <pc:docMk/>
            <pc:sldMk cId="19537794" sldId="472"/>
            <ac:spMk id="41" creationId="{0EAE20B7-D2CB-9506-B9FD-4B4633C04930}"/>
          </ac:spMkLst>
        </pc:spChg>
        <pc:spChg chg="add mod">
          <ac:chgData name="Xenophontas A" userId="4ea3091b58537286" providerId="LiveId" clId="{354E2E42-C4B3-442F-9BAE-24D198C6DD8B}" dt="2023-10-10T15:28:48.704" v="332"/>
          <ac:spMkLst>
            <pc:docMk/>
            <pc:sldMk cId="19537794" sldId="472"/>
            <ac:spMk id="42" creationId="{42FFADB7-4960-ACEA-1061-13A2EACE339B}"/>
          </ac:spMkLst>
        </pc:spChg>
        <pc:spChg chg="add mod">
          <ac:chgData name="Xenophontas A" userId="4ea3091b58537286" providerId="LiveId" clId="{354E2E42-C4B3-442F-9BAE-24D198C6DD8B}" dt="2023-10-10T15:29:01.148" v="350" actId="20577"/>
          <ac:spMkLst>
            <pc:docMk/>
            <pc:sldMk cId="19537794" sldId="472"/>
            <ac:spMk id="43" creationId="{A51C1D1E-55B9-49B8-08E2-B66AEF75AC6F}"/>
          </ac:spMkLst>
        </pc:spChg>
        <pc:spChg chg="add mod">
          <ac:chgData name="Xenophontas A" userId="4ea3091b58537286" providerId="LiveId" clId="{354E2E42-C4B3-442F-9BAE-24D198C6DD8B}" dt="2023-10-10T15:28:48.704" v="332"/>
          <ac:spMkLst>
            <pc:docMk/>
            <pc:sldMk cId="19537794" sldId="472"/>
            <ac:spMk id="44" creationId="{D1929475-C211-E92A-B5A5-30D1DBADBDF7}"/>
          </ac:spMkLst>
        </pc:spChg>
        <pc:spChg chg="add mod">
          <ac:chgData name="Xenophontas A" userId="4ea3091b58537286" providerId="LiveId" clId="{354E2E42-C4B3-442F-9BAE-24D198C6DD8B}" dt="2023-10-10T15:29:06.815" v="362" actId="20577"/>
          <ac:spMkLst>
            <pc:docMk/>
            <pc:sldMk cId="19537794" sldId="472"/>
            <ac:spMk id="45" creationId="{E63DE551-7822-70F0-CA60-3E7002F58EE2}"/>
          </ac:spMkLst>
        </pc:spChg>
        <pc:spChg chg="add mod">
          <ac:chgData name="Xenophontas A" userId="4ea3091b58537286" providerId="LiveId" clId="{354E2E42-C4B3-442F-9BAE-24D198C6DD8B}" dt="2023-10-10T15:31:15.362" v="376" actId="571"/>
          <ac:spMkLst>
            <pc:docMk/>
            <pc:sldMk cId="19537794" sldId="472"/>
            <ac:spMk id="46" creationId="{24D300DC-108D-9E59-0393-3370A363BEAA}"/>
          </ac:spMkLst>
        </pc:spChg>
        <pc:spChg chg="add mod">
          <ac:chgData name="Xenophontas A" userId="4ea3091b58537286" providerId="LiveId" clId="{354E2E42-C4B3-442F-9BAE-24D198C6DD8B}" dt="2023-10-10T15:31:15.362" v="376" actId="571"/>
          <ac:spMkLst>
            <pc:docMk/>
            <pc:sldMk cId="19537794" sldId="472"/>
            <ac:spMk id="47" creationId="{B0CF2EAD-C445-5E89-697C-F131C33DD5CA}"/>
          </ac:spMkLst>
        </pc:spChg>
        <pc:spChg chg="mod">
          <ac:chgData name="Xenophontas A" userId="4ea3091b58537286" providerId="LiveId" clId="{354E2E42-C4B3-442F-9BAE-24D198C6DD8B}" dt="2023-10-10T15:24:06.653" v="239"/>
          <ac:spMkLst>
            <pc:docMk/>
            <pc:sldMk cId="19537794" sldId="472"/>
            <ac:spMk id="133" creationId="{7C2C6ADC-F845-BC95-209D-9367103F0726}"/>
          </ac:spMkLst>
        </pc:spChg>
        <pc:spChg chg="mod">
          <ac:chgData name="Xenophontas A" userId="4ea3091b58537286" providerId="LiveId" clId="{354E2E42-C4B3-442F-9BAE-24D198C6DD8B}" dt="2023-10-10T15:24:06.653" v="239"/>
          <ac:spMkLst>
            <pc:docMk/>
            <pc:sldMk cId="19537794" sldId="472"/>
            <ac:spMk id="135" creationId="{D5DE0ABB-BF18-1663-8A9C-5F83935B7531}"/>
          </ac:spMkLst>
        </pc:spChg>
        <pc:spChg chg="mod">
          <ac:chgData name="Xenophontas A" userId="4ea3091b58537286" providerId="LiveId" clId="{354E2E42-C4B3-442F-9BAE-24D198C6DD8B}" dt="2023-10-10T15:24:06.653" v="239"/>
          <ac:spMkLst>
            <pc:docMk/>
            <pc:sldMk cId="19537794" sldId="472"/>
            <ac:spMk id="137" creationId="{FEA0FBE6-9987-100F-E081-8F94735AA2E6}"/>
          </ac:spMkLst>
        </pc:spChg>
        <pc:spChg chg="mod">
          <ac:chgData name="Xenophontas A" userId="4ea3091b58537286" providerId="LiveId" clId="{354E2E42-C4B3-442F-9BAE-24D198C6DD8B}" dt="2023-10-10T15:24:06.653" v="239"/>
          <ac:spMkLst>
            <pc:docMk/>
            <pc:sldMk cId="19537794" sldId="472"/>
            <ac:spMk id="139" creationId="{32D5C8AF-D097-F5B5-A93F-BC9D29EBFE50}"/>
          </ac:spMkLst>
        </pc:spChg>
        <pc:spChg chg="mod">
          <ac:chgData name="Xenophontas A" userId="4ea3091b58537286" providerId="LiveId" clId="{354E2E42-C4B3-442F-9BAE-24D198C6DD8B}" dt="2023-10-10T15:24:06.653" v="239"/>
          <ac:spMkLst>
            <pc:docMk/>
            <pc:sldMk cId="19537794" sldId="472"/>
            <ac:spMk id="141" creationId="{FB2E9F31-00E4-1971-620B-D15F369C3F6A}"/>
          </ac:spMkLst>
        </pc:spChg>
        <pc:spChg chg="del">
          <ac:chgData name="Xenophontas A" userId="4ea3091b58537286" providerId="LiveId" clId="{354E2E42-C4B3-442F-9BAE-24D198C6DD8B}" dt="2023-10-10T15:15:13.308" v="65" actId="478"/>
          <ac:spMkLst>
            <pc:docMk/>
            <pc:sldMk cId="19537794" sldId="472"/>
            <ac:spMk id="145" creationId="{3E1479E7-104D-18FD-E2BA-41998D280347}"/>
          </ac:spMkLst>
        </pc:spChg>
        <pc:spChg chg="del">
          <ac:chgData name="Xenophontas A" userId="4ea3091b58537286" providerId="LiveId" clId="{354E2E42-C4B3-442F-9BAE-24D198C6DD8B}" dt="2023-10-10T15:15:13.308" v="65" actId="478"/>
          <ac:spMkLst>
            <pc:docMk/>
            <pc:sldMk cId="19537794" sldId="472"/>
            <ac:spMk id="146" creationId="{C0CAD42F-CDCF-E167-5C35-C8C8694A1255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47" creationId="{BFC0ABD0-3E40-DC24-C3A3-9412D165FA36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48" creationId="{E9BE9BC7-8BB5-2E80-C7AC-650004F696B5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51" creationId="{CF8DC23A-DF99-FDAD-07F3-F4DC544A9C72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52" creationId="{2CB06A41-2926-47E1-4EC7-B7B640CC929F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53" creationId="{9B022BBC-67CF-D089-5456-8D77845D4CA7}"/>
          </ac:spMkLst>
        </pc:spChg>
        <pc:spChg chg="del">
          <ac:chgData name="Xenophontas A" userId="4ea3091b58537286" providerId="LiveId" clId="{354E2E42-C4B3-442F-9BAE-24D198C6DD8B}" dt="2023-10-10T15:15:02.943" v="62" actId="478"/>
          <ac:spMkLst>
            <pc:docMk/>
            <pc:sldMk cId="19537794" sldId="472"/>
            <ac:spMk id="154" creationId="{A28BCA70-DECD-8BF2-235A-F33E05C07C5B}"/>
          </ac:spMkLst>
        </pc:spChg>
        <pc:spChg chg="del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55" creationId="{01CC2E90-B551-CE21-41A1-AF65C66F500F}"/>
          </ac:spMkLst>
        </pc:spChg>
        <pc:spChg chg="del mod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56" creationId="{2B96E739-5849-F8E8-5096-BB3E5CA029B3}"/>
          </ac:spMkLst>
        </pc:spChg>
        <pc:spChg chg="del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57" creationId="{EB4358BC-80E7-EB63-9CB4-3E1BA310504A}"/>
          </ac:spMkLst>
        </pc:spChg>
        <pc:spChg chg="del mod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58" creationId="{24111468-0A11-E788-9538-5FBE30EA7CF0}"/>
          </ac:spMkLst>
        </pc:spChg>
        <pc:spChg chg="del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61" creationId="{CF8953A6-C5F0-A4BC-8D1D-F697C651B29D}"/>
          </ac:spMkLst>
        </pc:spChg>
        <pc:spChg chg="del">
          <ac:chgData name="Xenophontas A" userId="4ea3091b58537286" providerId="LiveId" clId="{354E2E42-C4B3-442F-9BAE-24D198C6DD8B}" dt="2023-10-10T15:26:12.904" v="288" actId="478"/>
          <ac:spMkLst>
            <pc:docMk/>
            <pc:sldMk cId="19537794" sldId="472"/>
            <ac:spMk id="162" creationId="{A1EEF24F-3670-9D71-86BC-FF12FD36B78E}"/>
          </ac:spMkLst>
        </pc:spChg>
        <pc:spChg chg="mod">
          <ac:chgData name="Xenophontas A" userId="4ea3091b58537286" providerId="LiveId" clId="{354E2E42-C4B3-442F-9BAE-24D198C6DD8B}" dt="2023-10-10T15:26:40.112" v="295" actId="20577"/>
          <ac:spMkLst>
            <pc:docMk/>
            <pc:sldMk cId="19537794" sldId="472"/>
            <ac:spMk id="163" creationId="{B4F6C1B2-84B8-801B-48B9-BDF5758DF7ED}"/>
          </ac:spMkLst>
        </pc:spChg>
        <pc:spChg chg="mod">
          <ac:chgData name="Xenophontas A" userId="4ea3091b58537286" providerId="LiveId" clId="{354E2E42-C4B3-442F-9BAE-24D198C6DD8B}" dt="2023-10-10T15:27:13.397" v="307" actId="207"/>
          <ac:spMkLst>
            <pc:docMk/>
            <pc:sldMk cId="19537794" sldId="472"/>
            <ac:spMk id="164" creationId="{0B5EF7A1-B245-3BF5-7685-E14644106DCC}"/>
          </ac:spMkLst>
        </pc:spChg>
        <pc:spChg chg="mod">
          <ac:chgData name="Xenophontas A" userId="4ea3091b58537286" providerId="LiveId" clId="{354E2E42-C4B3-442F-9BAE-24D198C6DD8B}" dt="2023-10-10T15:14:46.498" v="61" actId="20577"/>
          <ac:spMkLst>
            <pc:docMk/>
            <pc:sldMk cId="19537794" sldId="472"/>
            <ac:spMk id="165" creationId="{BF2F087B-63A8-AE81-1068-51AF5AB13F01}"/>
          </ac:spMkLst>
        </pc:spChg>
        <pc:spChg chg="mod">
          <ac:chgData name="Xenophontas A" userId="4ea3091b58537286" providerId="LiveId" clId="{354E2E42-C4B3-442F-9BAE-24D198C6DD8B}" dt="2023-10-10T15:25:41.307" v="285" actId="14100"/>
          <ac:spMkLst>
            <pc:docMk/>
            <pc:sldMk cId="19537794" sldId="472"/>
            <ac:spMk id="166" creationId="{A77E1C90-8DEE-F21D-6330-7055350E8FB5}"/>
          </ac:spMkLst>
        </pc:spChg>
        <pc:spChg chg="mod">
          <ac:chgData name="Xenophontas A" userId="4ea3091b58537286" providerId="LiveId" clId="{354E2E42-C4B3-442F-9BAE-24D198C6DD8B}" dt="2023-10-10T15:17:08.377" v="119" actId="14100"/>
          <ac:spMkLst>
            <pc:docMk/>
            <pc:sldMk cId="19537794" sldId="472"/>
            <ac:spMk id="167" creationId="{6F082224-D417-1EAA-D6B0-F4B4F8D5E8E7}"/>
          </ac:spMkLst>
        </pc:spChg>
        <pc:spChg chg="del">
          <ac:chgData name="Xenophontas A" userId="4ea3091b58537286" providerId="LiveId" clId="{354E2E42-C4B3-442F-9BAE-24D198C6DD8B}" dt="2023-10-10T15:25:53.575" v="286" actId="478"/>
          <ac:spMkLst>
            <pc:docMk/>
            <pc:sldMk cId="19537794" sldId="472"/>
            <ac:spMk id="168" creationId="{7B480FD7-D75E-68FA-9554-FAF1411753BA}"/>
          </ac:spMkLst>
        </pc:spChg>
        <pc:spChg chg="mod">
          <ac:chgData name="Xenophontas A" userId="4ea3091b58537286" providerId="LiveId" clId="{354E2E42-C4B3-442F-9BAE-24D198C6DD8B}" dt="2023-10-10T15:18:18.426" v="142" actId="1076"/>
          <ac:spMkLst>
            <pc:docMk/>
            <pc:sldMk cId="19537794" sldId="472"/>
            <ac:spMk id="171" creationId="{CF2F548C-4289-686A-CCAD-E6011F131373}"/>
          </ac:spMkLst>
        </pc:spChg>
        <pc:spChg chg="mod">
          <ac:chgData name="Xenophontas A" userId="4ea3091b58537286" providerId="LiveId" clId="{354E2E42-C4B3-442F-9BAE-24D198C6DD8B}" dt="2023-10-10T15:31:56.745" v="383" actId="1076"/>
          <ac:spMkLst>
            <pc:docMk/>
            <pc:sldMk cId="19537794" sldId="472"/>
            <ac:spMk id="172" creationId="{E2B5FF92-02A3-CDFD-0D68-104E8259162F}"/>
          </ac:spMkLst>
        </pc:spChg>
        <pc:spChg chg="mod">
          <ac:chgData name="Xenophontas A" userId="4ea3091b58537286" providerId="LiveId" clId="{354E2E42-C4B3-442F-9BAE-24D198C6DD8B}" dt="2023-10-10T15:17:18.901" v="129" actId="20577"/>
          <ac:spMkLst>
            <pc:docMk/>
            <pc:sldMk cId="19537794" sldId="472"/>
            <ac:spMk id="179" creationId="{72ACBDCF-8807-7272-12B1-F89D2FD2B323}"/>
          </ac:spMkLst>
        </pc:spChg>
        <pc:spChg chg="del">
          <ac:chgData name="Xenophontas A" userId="4ea3091b58537286" providerId="LiveId" clId="{354E2E42-C4B3-442F-9BAE-24D198C6DD8B}" dt="2023-10-10T15:19:58.988" v="214" actId="478"/>
          <ac:spMkLst>
            <pc:docMk/>
            <pc:sldMk cId="19537794" sldId="472"/>
            <ac:spMk id="180" creationId="{9EAC83CE-2038-F2CB-C66F-4DC518374568}"/>
          </ac:spMkLst>
        </pc:spChg>
        <pc:spChg chg="del">
          <ac:chgData name="Xenophontas A" userId="4ea3091b58537286" providerId="LiveId" clId="{354E2E42-C4B3-442F-9BAE-24D198C6DD8B}" dt="2023-10-10T15:28:08.075" v="328" actId="478"/>
          <ac:spMkLst>
            <pc:docMk/>
            <pc:sldMk cId="19537794" sldId="472"/>
            <ac:spMk id="183" creationId="{64F2F700-521E-70FD-3D82-61FC25BACF8E}"/>
          </ac:spMkLst>
        </pc:spChg>
        <pc:spChg chg="del">
          <ac:chgData name="Xenophontas A" userId="4ea3091b58537286" providerId="LiveId" clId="{354E2E42-C4B3-442F-9BAE-24D198C6DD8B}" dt="2023-10-10T15:28:08.075" v="328" actId="478"/>
          <ac:spMkLst>
            <pc:docMk/>
            <pc:sldMk cId="19537794" sldId="472"/>
            <ac:spMk id="184" creationId="{97A29D7C-845E-23EC-7B47-30750C18523E}"/>
          </ac:spMkLst>
        </pc:spChg>
        <pc:spChg chg="del">
          <ac:chgData name="Xenophontas A" userId="4ea3091b58537286" providerId="LiveId" clId="{354E2E42-C4B3-442F-9BAE-24D198C6DD8B}" dt="2023-10-10T15:27:51.824" v="325" actId="478"/>
          <ac:spMkLst>
            <pc:docMk/>
            <pc:sldMk cId="19537794" sldId="472"/>
            <ac:spMk id="192" creationId="{7E8AE2B0-0DE1-E2EC-385E-EC982BFBFF37}"/>
          </ac:spMkLst>
        </pc:spChg>
        <pc:spChg chg="del">
          <ac:chgData name="Xenophontas A" userId="4ea3091b58537286" providerId="LiveId" clId="{354E2E42-C4B3-442F-9BAE-24D198C6DD8B}" dt="2023-10-10T15:12:49.341" v="15" actId="478"/>
          <ac:spMkLst>
            <pc:docMk/>
            <pc:sldMk cId="19537794" sldId="472"/>
            <ac:spMk id="195" creationId="{7F537DE3-DBBD-6A3A-80B5-D412B9A969B6}"/>
          </ac:spMkLst>
        </pc:spChg>
        <pc:spChg chg="del">
          <ac:chgData name="Xenophontas A" userId="4ea3091b58537286" providerId="LiveId" clId="{354E2E42-C4B3-442F-9BAE-24D198C6DD8B}" dt="2023-10-10T15:12:49.341" v="15" actId="478"/>
          <ac:spMkLst>
            <pc:docMk/>
            <pc:sldMk cId="19537794" sldId="472"/>
            <ac:spMk id="196" creationId="{605AB22E-0218-94C8-FA65-C7E84BC859C1}"/>
          </ac:spMkLst>
        </pc:spChg>
        <pc:spChg chg="del">
          <ac:chgData name="Xenophontas A" userId="4ea3091b58537286" providerId="LiveId" clId="{354E2E42-C4B3-442F-9BAE-24D198C6DD8B}" dt="2023-10-10T15:22:38.250" v="227" actId="478"/>
          <ac:spMkLst>
            <pc:docMk/>
            <pc:sldMk cId="19537794" sldId="472"/>
            <ac:spMk id="205" creationId="{B8F15DC7-3351-7FCC-B42A-28847C58EB4E}"/>
          </ac:spMkLst>
        </pc:spChg>
        <pc:spChg chg="del">
          <ac:chgData name="Xenophontas A" userId="4ea3091b58537286" providerId="LiveId" clId="{354E2E42-C4B3-442F-9BAE-24D198C6DD8B}" dt="2023-10-10T15:22:38.250" v="227" actId="478"/>
          <ac:spMkLst>
            <pc:docMk/>
            <pc:sldMk cId="19537794" sldId="472"/>
            <ac:spMk id="206" creationId="{AF1BC493-9A0C-B328-969B-AAA7A24AF7E3}"/>
          </ac:spMkLst>
        </pc:spChg>
        <pc:spChg chg="mod">
          <ac:chgData name="Xenophontas A" userId="4ea3091b58537286" providerId="LiveId" clId="{354E2E42-C4B3-442F-9BAE-24D198C6DD8B}" dt="2023-10-10T15:16:25.400" v="102" actId="207"/>
          <ac:spMkLst>
            <pc:docMk/>
            <pc:sldMk cId="19537794" sldId="472"/>
            <ac:spMk id="213" creationId="{3F944B95-94AF-AC19-A84B-4AAE7EFC465F}"/>
          </ac:spMkLst>
        </pc:spChg>
        <pc:spChg chg="mod">
          <ac:chgData name="Xenophontas A" userId="4ea3091b58537286" providerId="LiveId" clId="{354E2E42-C4B3-442F-9BAE-24D198C6DD8B}" dt="2023-10-10T15:22:32.231" v="226" actId="20577"/>
          <ac:spMkLst>
            <pc:docMk/>
            <pc:sldMk cId="19537794" sldId="472"/>
            <ac:spMk id="214" creationId="{EF569B99-D345-6D3F-241C-DA779A21A109}"/>
          </ac:spMkLst>
        </pc:spChg>
        <pc:spChg chg="mod">
          <ac:chgData name="Xenophontas A" userId="4ea3091b58537286" providerId="LiveId" clId="{354E2E42-C4B3-442F-9BAE-24D198C6DD8B}" dt="2023-10-10T15:14:24.571" v="54" actId="20577"/>
          <ac:spMkLst>
            <pc:docMk/>
            <pc:sldMk cId="19537794" sldId="472"/>
            <ac:spMk id="215" creationId="{B56F8BA3-B551-A8A5-8EEE-C88B7FF68A28}"/>
          </ac:spMkLst>
        </pc:spChg>
        <pc:spChg chg="mod">
          <ac:chgData name="Xenophontas A" userId="4ea3091b58537286" providerId="LiveId" clId="{354E2E42-C4B3-442F-9BAE-24D198C6DD8B}" dt="2023-10-10T15:21:32.581" v="222" actId="14100"/>
          <ac:spMkLst>
            <pc:docMk/>
            <pc:sldMk cId="19537794" sldId="472"/>
            <ac:spMk id="216" creationId="{CF48D7C3-398D-A4AC-8068-9B0B21F524F7}"/>
          </ac:spMkLst>
        </pc:spChg>
        <pc:spChg chg="mod">
          <ac:chgData name="Xenophontas A" userId="4ea3091b58537286" providerId="LiveId" clId="{354E2E42-C4B3-442F-9BAE-24D198C6DD8B}" dt="2023-10-10T15:27:49.470" v="324" actId="20577"/>
          <ac:spMkLst>
            <pc:docMk/>
            <pc:sldMk cId="19537794" sldId="472"/>
            <ac:spMk id="217" creationId="{0B502DA6-E0F5-80A7-3332-BF5F4CE5180C}"/>
          </ac:spMkLst>
        </pc:spChg>
      </pc:sldChg>
      <pc:sldChg chg="addSp delSp modSp new mod delAnim modAnim">
        <pc:chgData name="Xenophontas A" userId="4ea3091b58537286" providerId="LiveId" clId="{354E2E42-C4B3-442F-9BAE-24D198C6DD8B}" dt="2023-10-10T18:27:23.996" v="2509" actId="1036"/>
        <pc:sldMkLst>
          <pc:docMk/>
          <pc:sldMk cId="1965241064" sldId="473"/>
        </pc:sldMkLst>
        <pc:spChg chg="del">
          <ac:chgData name="Xenophontas A" userId="4ea3091b58537286" providerId="LiveId" clId="{354E2E42-C4B3-442F-9BAE-24D198C6DD8B}" dt="2023-10-10T15:35:53.547" v="388" actId="478"/>
          <ac:spMkLst>
            <pc:docMk/>
            <pc:sldMk cId="1965241064" sldId="473"/>
            <ac:spMk id="2" creationId="{0B30BB2A-1033-AFD2-759C-CEB9BF321F86}"/>
          </ac:spMkLst>
        </pc:spChg>
        <pc:spChg chg="del">
          <ac:chgData name="Xenophontas A" userId="4ea3091b58537286" providerId="LiveId" clId="{354E2E42-C4B3-442F-9BAE-24D198C6DD8B}" dt="2023-10-10T15:35:51.386" v="387" actId="478"/>
          <ac:spMkLst>
            <pc:docMk/>
            <pc:sldMk cId="1965241064" sldId="473"/>
            <ac:spMk id="3" creationId="{184D13E6-2231-4DF9-64F9-82D78A7454E8}"/>
          </ac:spMkLst>
        </pc:spChg>
        <pc:spChg chg="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" creationId="{7286225C-BCB4-D15C-077B-DFC6798AAB64}"/>
          </ac:spMkLst>
        </pc:spChg>
        <pc:spChg chg="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5" creationId="{726F5A35-58D2-1BB1-D66D-FAA6A1545B31}"/>
          </ac:spMkLst>
        </pc:spChg>
        <pc:spChg chg="add mod">
          <ac:chgData name="Xenophontas A" userId="4ea3091b58537286" providerId="LiveId" clId="{354E2E42-C4B3-442F-9BAE-24D198C6DD8B}" dt="2023-10-10T17:55:34.665" v="1576" actId="207"/>
          <ac:spMkLst>
            <pc:docMk/>
            <pc:sldMk cId="1965241064" sldId="473"/>
            <ac:spMk id="7" creationId="{0988A275-B3FD-FE67-3278-066552F71010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8" creationId="{32BE8C81-FA93-2E11-90E3-8769C815E4F9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9" creationId="{BEF6DAE1-988A-9823-3737-C8EBF7EFFEEC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0" creationId="{7E53E140-6651-268A-0EDC-E2413FE9979B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1" creationId="{45350308-79E1-00B1-DC78-257A4626F0AA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2" creationId="{0A53BF18-1594-9013-D50D-E8220656089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3" creationId="{FC6ADF2A-AC69-C7DE-B005-213594764C98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4" creationId="{BE551F6F-4DAC-237B-060A-6B4ABAFD9991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5" creationId="{3BC4DD93-F10C-F97C-D00B-43BD4A7B06BC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6" creationId="{53D64B04-103C-B3F4-46DE-ED9F22FBA362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17" creationId="{DADC97E2-A576-B834-097C-35AA5555D528}"/>
          </ac:spMkLst>
        </pc:spChg>
        <pc:spChg chg="add del mod">
          <ac:chgData name="Xenophontas A" userId="4ea3091b58537286" providerId="LiveId" clId="{354E2E42-C4B3-442F-9BAE-24D198C6DD8B}" dt="2023-10-10T15:45:44.705" v="671" actId="478"/>
          <ac:spMkLst>
            <pc:docMk/>
            <pc:sldMk cId="1965241064" sldId="473"/>
            <ac:spMk id="18" creationId="{6ECCB5B9-06BC-B75E-AC38-910460577C5B}"/>
          </ac:spMkLst>
        </pc:spChg>
        <pc:spChg chg="add del mod">
          <ac:chgData name="Xenophontas A" userId="4ea3091b58537286" providerId="LiveId" clId="{354E2E42-C4B3-442F-9BAE-24D198C6DD8B}" dt="2023-10-10T15:45:44.705" v="671" actId="478"/>
          <ac:spMkLst>
            <pc:docMk/>
            <pc:sldMk cId="1965241064" sldId="473"/>
            <ac:spMk id="19" creationId="{25B27734-174F-84AD-16B5-2A0B6367179A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0" creationId="{942BA902-6BFC-9C16-7CDB-2825A8BC64C5}"/>
          </ac:spMkLst>
        </pc:spChg>
        <pc:spChg chg="add del mod">
          <ac:chgData name="Xenophontas A" userId="4ea3091b58537286" providerId="LiveId" clId="{354E2E42-C4B3-442F-9BAE-24D198C6DD8B}" dt="2023-10-10T15:45:44.705" v="671" actId="478"/>
          <ac:spMkLst>
            <pc:docMk/>
            <pc:sldMk cId="1965241064" sldId="473"/>
            <ac:spMk id="21" creationId="{D443E4CA-2D75-F689-F14E-E8CFDAB4F88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2" creationId="{9ED29754-22A3-5E02-9609-93FE62A1F9BA}"/>
          </ac:spMkLst>
        </pc:spChg>
        <pc:spChg chg="add del mod">
          <ac:chgData name="Xenophontas A" userId="4ea3091b58537286" providerId="LiveId" clId="{354E2E42-C4B3-442F-9BAE-24D198C6DD8B}" dt="2023-10-10T15:45:44.705" v="671" actId="478"/>
          <ac:spMkLst>
            <pc:docMk/>
            <pc:sldMk cId="1965241064" sldId="473"/>
            <ac:spMk id="23" creationId="{4F068FA2-7E68-8DD7-FBE2-0D6671F7F5EB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4" creationId="{A49A3A45-3D5E-585F-F734-776545E6D3B8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5" creationId="{21CD5AE0-23E5-17A8-F01E-7F1D58A4215B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6" creationId="{20A5174A-8031-23CA-445B-C126E60BA5F7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7" creationId="{38E88C4A-1935-B445-20B2-A8146294FF10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8" creationId="{B6E6A207-2312-FB1B-4466-4571C5302BA9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29" creationId="{7559880D-F570-DB1D-1505-6FE31B60D76C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0" creationId="{75FF554C-54DC-4E8A-B110-F68716859D3F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1" creationId="{9E82DFCD-9AA8-9F24-40AC-A399F451DDA0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2" creationId="{2DC0B743-C18E-2E91-3D55-A344AE6F4493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3" creationId="{9E7F68F9-BFE1-D6BD-A6DC-007A7EEC9583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4" creationId="{7434A500-F456-7BE3-8F7E-DCA52EA5EB2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5" creationId="{CFBF4275-A7F0-4006-A43B-EAFAA9DB022D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6" creationId="{3FDEC860-3B86-C573-672A-B58A88E694AD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7" creationId="{321AAD3E-8C5E-036E-A0C0-29F8A7C0E41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8" creationId="{1DF79559-2290-23C0-3686-F4C61F4FCFAC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39" creationId="{B5833FC0-BBE6-B110-28F3-7FDCB783CC7B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0" creationId="{4DE4BB4C-F57B-825D-BFF0-D938F5232C6A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1" creationId="{A688D7F5-FAF4-CBEE-FA47-0CFE1E6A8F27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2" creationId="{EABB3BDC-4588-D6F3-E005-D12B0A383DF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3" creationId="{DF6D6BAE-0670-C48B-80B1-C4A73E11766D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4" creationId="{9147D33C-A5FC-E325-65AE-91E8A9D65BD8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5" creationId="{64B804D1-CAB7-BEF9-1E24-F38F17572B77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6" creationId="{F4E68773-5CC2-10EB-086B-23E8F945A9E5}"/>
          </ac:spMkLst>
        </pc:spChg>
        <pc:spChg chg="add del mod">
          <ac:chgData name="Xenophontas A" userId="4ea3091b58537286" providerId="LiveId" clId="{354E2E42-C4B3-442F-9BAE-24D198C6DD8B}" dt="2023-10-10T17:57:27.979" v="1608" actId="478"/>
          <ac:spMkLst>
            <pc:docMk/>
            <pc:sldMk cId="1965241064" sldId="473"/>
            <ac:spMk id="47" creationId="{7084EE10-82AE-745A-D588-771388ED780D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48" creationId="{601E777D-65C2-B7F1-12C1-1D52615B9B7A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49" creationId="{6DBB72CB-6F1E-2C61-B5A9-1F7E16CF986A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0" creationId="{76848D99-02DF-7FB3-2C72-4BAA74E84DA1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1" creationId="{DC12A36B-70D3-F3AB-BBAA-6543F93F74DE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2" creationId="{EA11E53E-6921-AB8B-DAD8-ED1AA88876B4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3" creationId="{473E7D50-E79C-1417-7B67-DC9B3D52F72C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4" creationId="{80395911-6E80-FC14-4648-05BDBB3D04E6}"/>
          </ac:spMkLst>
        </pc:spChg>
        <pc:spChg chg="add del mod">
          <ac:chgData name="Xenophontas A" userId="4ea3091b58537286" providerId="LiveId" clId="{354E2E42-C4B3-442F-9BAE-24D198C6DD8B}" dt="2023-10-10T15:41:10.240" v="522" actId="478"/>
          <ac:spMkLst>
            <pc:docMk/>
            <pc:sldMk cId="1965241064" sldId="473"/>
            <ac:spMk id="55" creationId="{A86B9272-1752-6FC9-B2A8-644469D63947}"/>
          </ac:spMkLst>
        </pc:spChg>
        <pc:spChg chg="add mod">
          <ac:chgData name="Xenophontas A" userId="4ea3091b58537286" providerId="LiveId" clId="{354E2E42-C4B3-442F-9BAE-24D198C6DD8B}" dt="2023-10-10T18:17:05.566" v="2095" actId="207"/>
          <ac:spMkLst>
            <pc:docMk/>
            <pc:sldMk cId="1965241064" sldId="473"/>
            <ac:spMk id="57" creationId="{CA911342-9DF3-55EA-E40F-BA2217441E7D}"/>
          </ac:spMkLst>
        </pc:spChg>
        <pc:spChg chg="add mod">
          <ac:chgData name="Xenophontas A" userId="4ea3091b58537286" providerId="LiveId" clId="{354E2E42-C4B3-442F-9BAE-24D198C6DD8B}" dt="2023-10-10T18:16:57.226" v="2094" actId="207"/>
          <ac:spMkLst>
            <pc:docMk/>
            <pc:sldMk cId="1965241064" sldId="473"/>
            <ac:spMk id="58" creationId="{436F128F-6B4D-B881-E0ED-0A69A6094025}"/>
          </ac:spMkLst>
        </pc:spChg>
        <pc:spChg chg="add mod">
          <ac:chgData name="Xenophontas A" userId="4ea3091b58537286" providerId="LiveId" clId="{354E2E42-C4B3-442F-9BAE-24D198C6DD8B}" dt="2023-10-10T18:17:19.997" v="2100" actId="207"/>
          <ac:spMkLst>
            <pc:docMk/>
            <pc:sldMk cId="1965241064" sldId="473"/>
            <ac:spMk id="59" creationId="{740C18DE-46B8-C3D0-4505-5BE6DCA6AE73}"/>
          </ac:spMkLst>
        </pc:spChg>
        <pc:spChg chg="add mod">
          <ac:chgData name="Xenophontas A" userId="4ea3091b58537286" providerId="LiveId" clId="{354E2E42-C4B3-442F-9BAE-24D198C6DD8B}" dt="2023-10-10T18:17:54.801" v="2111" actId="20577"/>
          <ac:spMkLst>
            <pc:docMk/>
            <pc:sldMk cId="1965241064" sldId="473"/>
            <ac:spMk id="60" creationId="{B34AB542-B5FE-9546-0DF2-1CB1175C0B61}"/>
          </ac:spMkLst>
        </pc:spChg>
        <pc:spChg chg="add del mod">
          <ac:chgData name="Xenophontas A" userId="4ea3091b58537286" providerId="LiveId" clId="{354E2E42-C4B3-442F-9BAE-24D198C6DD8B}" dt="2023-10-10T18:15:03.280" v="2051"/>
          <ac:spMkLst>
            <pc:docMk/>
            <pc:sldMk cId="1965241064" sldId="473"/>
            <ac:spMk id="61" creationId="{BE317A7F-72C1-635B-A990-9163E25EB519}"/>
          </ac:spMkLst>
        </pc:spChg>
        <pc:spChg chg="add del mod">
          <ac:chgData name="Xenophontas A" userId="4ea3091b58537286" providerId="LiveId" clId="{354E2E42-C4B3-442F-9BAE-24D198C6DD8B}" dt="2023-10-10T18:15:03.280" v="2051"/>
          <ac:spMkLst>
            <pc:docMk/>
            <pc:sldMk cId="1965241064" sldId="473"/>
            <ac:spMk id="62" creationId="{79492905-74FD-D599-112C-6E0787AB8488}"/>
          </ac:spMkLst>
        </pc:spChg>
        <pc:spChg chg="add mod">
          <ac:chgData name="Xenophontas A" userId="4ea3091b58537286" providerId="LiveId" clId="{354E2E42-C4B3-442F-9BAE-24D198C6DD8B}" dt="2023-10-10T18:27:23.996" v="2509" actId="1036"/>
          <ac:spMkLst>
            <pc:docMk/>
            <pc:sldMk cId="1965241064" sldId="473"/>
            <ac:spMk id="63" creationId="{ADE06D88-293D-D022-691D-E96132A0E79E}"/>
          </ac:spMkLst>
        </pc:spChg>
        <pc:spChg chg="add mod">
          <ac:chgData name="Xenophontas A" userId="4ea3091b58537286" providerId="LiveId" clId="{354E2E42-C4B3-442F-9BAE-24D198C6DD8B}" dt="2023-10-10T18:18:07.322" v="2119" actId="20577"/>
          <ac:spMkLst>
            <pc:docMk/>
            <pc:sldMk cId="1965241064" sldId="473"/>
            <ac:spMk id="64" creationId="{D08B307C-54E0-2DA1-6454-8EA8DD259695}"/>
          </ac:spMkLst>
        </pc:spChg>
        <pc:spChg chg="add mod">
          <ac:chgData name="Xenophontas A" userId="4ea3091b58537286" providerId="LiveId" clId="{354E2E42-C4B3-442F-9BAE-24D198C6DD8B}" dt="2023-10-10T18:18:20.329" v="2129" actId="20577"/>
          <ac:spMkLst>
            <pc:docMk/>
            <pc:sldMk cId="1965241064" sldId="473"/>
            <ac:spMk id="65" creationId="{6B9BDDA7-D47B-D284-D41A-2FC4E88F0206}"/>
          </ac:spMkLst>
        </pc:spChg>
        <pc:spChg chg="add mod">
          <ac:chgData name="Xenophontas A" userId="4ea3091b58537286" providerId="LiveId" clId="{354E2E42-C4B3-442F-9BAE-24D198C6DD8B}" dt="2023-10-10T18:20:03.914" v="2180" actId="207"/>
          <ac:spMkLst>
            <pc:docMk/>
            <pc:sldMk cId="1965241064" sldId="473"/>
            <ac:spMk id="66" creationId="{0EE1AEBC-D4A4-461E-89E8-576DE2C21496}"/>
          </ac:spMkLst>
        </pc:spChg>
        <pc:spChg chg="add mod">
          <ac:chgData name="Xenophontas A" userId="4ea3091b58537286" providerId="LiveId" clId="{354E2E42-C4B3-442F-9BAE-24D198C6DD8B}" dt="2023-10-10T18:19:56.076" v="2179" actId="207"/>
          <ac:spMkLst>
            <pc:docMk/>
            <pc:sldMk cId="1965241064" sldId="473"/>
            <ac:spMk id="67" creationId="{F8BBA856-54D7-BA4C-F55E-E3554DD8BAD7}"/>
          </ac:spMkLst>
        </pc:spChg>
        <pc:spChg chg="add mod">
          <ac:chgData name="Xenophontas A" userId="4ea3091b58537286" providerId="LiveId" clId="{354E2E42-C4B3-442F-9BAE-24D198C6DD8B}" dt="2023-10-10T18:19:47.843" v="2178" actId="207"/>
          <ac:spMkLst>
            <pc:docMk/>
            <pc:sldMk cId="1965241064" sldId="473"/>
            <ac:spMk id="68" creationId="{152E4AC5-C868-526F-81FF-09E854797A24}"/>
          </ac:spMkLst>
        </pc:spChg>
        <pc:spChg chg="add mod">
          <ac:chgData name="Xenophontas A" userId="4ea3091b58537286" providerId="LiveId" clId="{354E2E42-C4B3-442F-9BAE-24D198C6DD8B}" dt="2023-10-10T18:19:41.856" v="2177" actId="207"/>
          <ac:spMkLst>
            <pc:docMk/>
            <pc:sldMk cId="1965241064" sldId="473"/>
            <ac:spMk id="69" creationId="{F9A7875A-9E49-4204-57C3-4E2F2AC5BEFD}"/>
          </ac:spMkLst>
        </pc:spChg>
        <pc:spChg chg="add mod">
          <ac:chgData name="Xenophontas A" userId="4ea3091b58537286" providerId="LiveId" clId="{354E2E42-C4B3-442F-9BAE-24D198C6DD8B}" dt="2023-10-10T18:19:36.120" v="2176" actId="207"/>
          <ac:spMkLst>
            <pc:docMk/>
            <pc:sldMk cId="1965241064" sldId="473"/>
            <ac:spMk id="70" creationId="{C64CB9C4-B0BD-22A3-E6EA-62AA166C576E}"/>
          </ac:spMkLst>
        </pc:spChg>
        <pc:spChg chg="add mod">
          <ac:chgData name="Xenophontas A" userId="4ea3091b58537286" providerId="LiveId" clId="{354E2E42-C4B3-442F-9BAE-24D198C6DD8B}" dt="2023-10-10T18:19:30.914" v="2175" actId="207"/>
          <ac:spMkLst>
            <pc:docMk/>
            <pc:sldMk cId="1965241064" sldId="473"/>
            <ac:spMk id="71" creationId="{84891FDE-B7CD-B9AA-8356-B5E27E6451D2}"/>
          </ac:spMkLst>
        </pc:spChg>
        <pc:spChg chg="add mod">
          <ac:chgData name="Xenophontas A" userId="4ea3091b58537286" providerId="LiveId" clId="{354E2E42-C4B3-442F-9BAE-24D198C6DD8B}" dt="2023-10-10T18:20:58.316" v="2192" actId="207"/>
          <ac:spMkLst>
            <pc:docMk/>
            <pc:sldMk cId="1965241064" sldId="473"/>
            <ac:spMk id="72" creationId="{AE50FFF7-8692-AD80-A369-29642A905BD4}"/>
          </ac:spMkLst>
        </pc:spChg>
        <pc:graphicFrameChg chg="add del mod modGraphic">
          <ac:chgData name="Xenophontas A" userId="4ea3091b58537286" providerId="LiveId" clId="{354E2E42-C4B3-442F-9BAE-24D198C6DD8B}" dt="2023-10-10T17:55:37.266" v="1577" actId="478"/>
          <ac:graphicFrameMkLst>
            <pc:docMk/>
            <pc:sldMk cId="1965241064" sldId="473"/>
            <ac:graphicFrameMk id="6" creationId="{F95AA864-27A3-A09A-CCD9-0EE304F62CE0}"/>
          </ac:graphicFrameMkLst>
        </pc:graphicFrameChg>
        <pc:graphicFrameChg chg="add del mod modGraphic">
          <ac:chgData name="Xenophontas A" userId="4ea3091b58537286" providerId="LiveId" clId="{354E2E42-C4B3-442F-9BAE-24D198C6DD8B}" dt="2023-10-10T18:20:37.087" v="2184" actId="207"/>
          <ac:graphicFrameMkLst>
            <pc:docMk/>
            <pc:sldMk cId="1965241064" sldId="473"/>
            <ac:graphicFrameMk id="56" creationId="{9CE63375-CBE3-FE25-5B26-CA75BEA3AF59}"/>
          </ac:graphicFrameMkLst>
        </pc:graphicFrameChg>
      </pc:sldChg>
      <pc:sldChg chg="addSp delSp modSp add del mod modAnim">
        <pc:chgData name="Xenophontas A" userId="4ea3091b58537286" providerId="LiveId" clId="{354E2E42-C4B3-442F-9BAE-24D198C6DD8B}" dt="2023-10-10T18:30:36.181" v="2584" actId="47"/>
        <pc:sldMkLst>
          <pc:docMk/>
          <pc:sldMk cId="3629941622" sldId="474"/>
        </pc:sldMkLst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" creationId="{27053B57-FD9E-4AE2-4210-E62D4D440D1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" creationId="{9C750264-4A14-DF03-6D3F-FEBE66E87235}"/>
          </ac:spMkLst>
        </pc:spChg>
        <pc:spChg chg="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" creationId="{7286225C-BCB4-D15C-077B-DFC6798AAB64}"/>
          </ac:spMkLst>
        </pc:spChg>
        <pc:spChg chg="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" creationId="{726F5A35-58D2-1BB1-D66D-FAA6A1545B31}"/>
          </ac:spMkLst>
        </pc:spChg>
        <pc:spChg chg="del">
          <ac:chgData name="Xenophontas A" userId="4ea3091b58537286" providerId="LiveId" clId="{354E2E42-C4B3-442F-9BAE-24D198C6DD8B}" dt="2023-10-10T15:50:57.970" v="816" actId="478"/>
          <ac:spMkLst>
            <pc:docMk/>
            <pc:sldMk cId="3629941622" sldId="474"/>
            <ac:spMk id="7" creationId="{0988A275-B3FD-FE67-3278-066552F71010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" creationId="{6D55AA8E-BC53-A715-AC1D-5B3EB6430CB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9" creationId="{ED3690B7-0790-68F2-3754-7F3C4387F999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0" creationId="{3C411E73-68C7-7799-AC81-293AD66DDB26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1" creationId="{84700FEF-BCAE-C138-09CD-27BF1332741C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2" creationId="{E0A00A16-2187-59F2-92D8-04FA00EFDF4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3" creationId="{799D88DE-439B-39CE-50FB-E3BACB420A7D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4" creationId="{8E302EEC-5AD6-7029-DB0B-AF9E13AAE2BC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5" creationId="{C8B9A32F-54B8-2A40-471F-749329AC2783}"/>
          </ac:spMkLst>
        </pc:spChg>
        <pc:spChg chg="add del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6" creationId="{956B909E-23E5-0762-86A8-33B2C33A723B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7" creationId="{81A12EDC-20B0-596D-B909-71288AF2A38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8" creationId="{4644123F-1D6D-E33D-39A0-CC08BCA53E2D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19" creationId="{2CFA4E1C-079D-4404-1F28-5EF5D545224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0" creationId="{3484BAB1-04DD-6097-2FFA-6F4F2D2A2CB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1" creationId="{7929168E-A8FC-91AA-B705-FB5DCC899D2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2" creationId="{25C435D2-0212-5966-848B-340A8990A1DA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3" creationId="{050CD132-C38A-EE0D-DA40-950869CF388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4" creationId="{0901E174-3EF3-7D73-D483-ACF5CED1DF5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5" creationId="{181B03BF-753E-6BED-5EE2-71D174D1FEA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6" creationId="{1B439565-B27C-BD1B-B3A4-3C2680301DFC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7" creationId="{6C5A0444-479E-1307-AC1D-DBC226CF7DD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8" creationId="{8FD63F1A-4BAC-F80F-F2BB-ED7207BC80E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29" creationId="{5AE416F6-FC42-F9F2-866A-55B925DAB9D6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0" creationId="{9FF970ED-384A-7A48-D766-F0E39CE3CA5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1" creationId="{71E10AC7-976B-E750-9317-2688645DD02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2" creationId="{FCD74B6A-7692-DC63-8502-1E5239C1F61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3" creationId="{E1EF3E6F-F7C7-2A60-AD19-60E5533595D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4" creationId="{F0E56A79-D6E1-7451-0E2E-0FB16DD42E8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5" creationId="{14F8C00E-8EE6-88D4-3A45-A3A582D0167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6" creationId="{01982668-723B-E684-720A-9FA5173C504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7" creationId="{54A648D1-2409-6017-AA8C-871C1352DD8B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8" creationId="{31F53096-AD49-EDDE-C641-FD9960DBFC6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39" creationId="{767A5795-C3A0-E1E0-636B-15BDF6E3DE1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0" creationId="{52EB7116-2AD5-21DE-0914-37A4FE00BC39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1" creationId="{24CD61BE-67D1-8960-FB27-CF2CBAADACF3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2" creationId="{B2923E16-6487-CC9B-4829-017E8CB9B8A0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3" creationId="{169C2D13-B4C7-0165-3390-E7AFF3FAD8F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4" creationId="{027BF3C3-080F-3FBF-DF3D-507469EEA7F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5" creationId="{874A633B-5624-033F-6F9F-2251F7895A6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6" creationId="{A44951A0-7B60-7585-BFB7-75133FAD613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7" creationId="{08541449-2409-872A-D1BD-053D5566C7E9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8" creationId="{55D3D8F5-49D4-D8A3-1AB8-181CDC196B7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49" creationId="{A91F9631-D6BE-088A-0FA6-1577DEEEFB2B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0" creationId="{2FA7E3DC-E695-6EDB-2A6B-3D2BBBEF772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1" creationId="{B19AD238-A981-E94C-470A-1E73EE613CF0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2" creationId="{2D86B995-9DB6-862D-EF97-B2DB809A988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3" creationId="{86226073-83FC-24D3-B589-CF0339F6501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4" creationId="{4EDCF2B3-2F7D-80FE-F282-A3C726EB6CFB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5" creationId="{9A3296B2-3E14-D03A-F54C-F724D7B02A5B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6" creationId="{BD705D04-C51C-A04C-FFEF-DE802A663346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7" creationId="{F4A4D27F-BADE-51C8-E0B5-715DB27C1039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8" creationId="{E4172666-E99C-F06A-FF01-5446534DE14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59" creationId="{2E0EE5A8-5300-0EC5-B019-07F859EA660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0" creationId="{7923C469-6118-242C-FCD4-480F76C70F6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1" creationId="{7F58EB98-4CBF-8088-BF6E-B8ABB72AC508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2" creationId="{AE208C38-E8C4-8DB7-E654-C5EA26C24BF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3" creationId="{1D8FD8B7-56D8-D602-535E-9B8467D71AC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4" creationId="{5A58B976-88F9-5015-F945-ECA7FB98F15E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5" creationId="{1CCBA654-FA0A-A8E2-445B-98A4D1705ADA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6" creationId="{30115E07-783F-7B73-150D-B34CCD0D0F72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7" creationId="{F2470C07-F5BC-4DA3-9E9C-BB1DEE8A727C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8" creationId="{D12C4E29-2E15-DB5B-BC9C-60CF05E7E79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69" creationId="{2E27DD89-4D10-58C0-E2C6-B9C612B21F4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0" creationId="{9647AFF1-708D-C887-F9A1-9C4D874ECA1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1" creationId="{B4F14C1B-CC9A-185E-1C8A-401AAA16ED86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2" creationId="{F01F71C2-7A4C-EC9E-8862-CDDCC8A912B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3" creationId="{EED1F0B7-4A57-0E97-D39A-5114FEF70C50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4" creationId="{32E3B9B6-BFF9-1FD2-D7E9-467671E5A414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5" creationId="{8E6E473A-8260-045E-7156-863AA21104F4}"/>
          </ac:spMkLst>
        </pc:spChg>
        <pc:spChg chg="add del mod">
          <ac:chgData name="Xenophontas A" userId="4ea3091b58537286" providerId="LiveId" clId="{354E2E42-C4B3-442F-9BAE-24D198C6DD8B}" dt="2023-10-10T15:54:26.084" v="897" actId="478"/>
          <ac:spMkLst>
            <pc:docMk/>
            <pc:sldMk cId="3629941622" sldId="474"/>
            <ac:spMk id="76" creationId="{674EEF59-6E9E-93AA-F515-D3F6C9A997B0}"/>
          </ac:spMkLst>
        </pc:spChg>
        <pc:spChg chg="add del mod">
          <ac:chgData name="Xenophontas A" userId="4ea3091b58537286" providerId="LiveId" clId="{354E2E42-C4B3-442F-9BAE-24D198C6DD8B}" dt="2023-10-10T15:54:44.196" v="911" actId="478"/>
          <ac:spMkLst>
            <pc:docMk/>
            <pc:sldMk cId="3629941622" sldId="474"/>
            <ac:spMk id="77" creationId="{70274FF3-CE1E-FA8E-517F-BB860454E07E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8" creationId="{FA36AE11-DA14-71A3-5067-A4A9CE85670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79" creationId="{6CF84484-3573-7E2B-8981-4B20D5321EA7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0" creationId="{6685BAF5-4BAF-F02D-6B97-6850120E3170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1" creationId="{313CD4DA-9C35-75D4-13C8-DEB6B05C2C2F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2" creationId="{B6B182A0-E803-BB06-210F-6559BB76C02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3" creationId="{9E40F543-BDE2-5B4D-907E-A15D356E4F89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4" creationId="{FB886832-F065-9811-D7F6-D424D6688521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5" creationId="{3AEBB0C7-BFC5-B8D8-6446-21EB0F1321F8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6" creationId="{EC499248-F737-1AF2-3988-023AC49046A5}"/>
          </ac:spMkLst>
        </pc:spChg>
        <pc:spChg chg="add mod">
          <ac:chgData name="Xenophontas A" userId="4ea3091b58537286" providerId="LiveId" clId="{354E2E42-C4B3-442F-9BAE-24D198C6DD8B}" dt="2023-10-10T17:43:39.561" v="1486" actId="1036"/>
          <ac:spMkLst>
            <pc:docMk/>
            <pc:sldMk cId="3629941622" sldId="474"/>
            <ac:spMk id="87" creationId="{55C80EBE-3AFB-878B-13DA-4AB41DECD1A3}"/>
          </ac:spMkLst>
        </pc:spChg>
        <pc:graphicFrameChg chg="mod modGraphic">
          <ac:chgData name="Xenophontas A" userId="4ea3091b58537286" providerId="LiveId" clId="{354E2E42-C4B3-442F-9BAE-24D198C6DD8B}" dt="2023-10-10T17:41:45.357" v="1272" actId="207"/>
          <ac:graphicFrameMkLst>
            <pc:docMk/>
            <pc:sldMk cId="3629941622" sldId="474"/>
            <ac:graphicFrameMk id="6" creationId="{F95AA864-27A3-A09A-CCD9-0EE304F62CE0}"/>
          </ac:graphicFrameMkLst>
        </pc:graphicFrameChg>
      </pc:sldChg>
      <pc:sldChg chg="modSp add del mod">
        <pc:chgData name="Xenophontas A" userId="4ea3091b58537286" providerId="LiveId" clId="{354E2E42-C4B3-442F-9BAE-24D198C6DD8B}" dt="2023-10-10T18:30:36.181" v="2584" actId="47"/>
        <pc:sldMkLst>
          <pc:docMk/>
          <pc:sldMk cId="1076615999" sldId="475"/>
        </pc:sldMkLst>
        <pc:graphicFrameChg chg="mod modGraphic">
          <ac:chgData name="Xenophontas A" userId="4ea3091b58537286" providerId="LiveId" clId="{354E2E42-C4B3-442F-9BAE-24D198C6DD8B}" dt="2023-10-10T18:21:33.143" v="2196" actId="207"/>
          <ac:graphicFrameMkLst>
            <pc:docMk/>
            <pc:sldMk cId="1076615999" sldId="475"/>
            <ac:graphicFrameMk id="56" creationId="{9CE63375-CBE3-FE25-5B26-CA75BEA3AF59}"/>
          </ac:graphicFrameMkLst>
        </pc:graphicFrameChg>
      </pc:sldChg>
      <pc:sldChg chg="modSp add mod modAnim">
        <pc:chgData name="Xenophontas A" userId="4ea3091b58537286" providerId="LiveId" clId="{354E2E42-C4B3-442F-9BAE-24D198C6DD8B}" dt="2023-10-10T18:30:28.300" v="2583" actId="20577"/>
        <pc:sldMkLst>
          <pc:docMk/>
          <pc:sldMk cId="627563868" sldId="476"/>
        </pc:sldMkLst>
        <pc:spChg chg="mod">
          <ac:chgData name="Xenophontas A" userId="4ea3091b58537286" providerId="LiveId" clId="{354E2E42-C4B3-442F-9BAE-24D198C6DD8B}" dt="2023-10-10T18:26:40.898" v="2507" actId="20577"/>
          <ac:spMkLst>
            <pc:docMk/>
            <pc:sldMk cId="627563868" sldId="476"/>
            <ac:spMk id="57" creationId="{CA911342-9DF3-55EA-E40F-BA2217441E7D}"/>
          </ac:spMkLst>
        </pc:spChg>
        <pc:spChg chg="mod">
          <ac:chgData name="Xenophontas A" userId="4ea3091b58537286" providerId="LiveId" clId="{354E2E42-C4B3-442F-9BAE-24D198C6DD8B}" dt="2023-10-10T18:27:46.949" v="2515" actId="20577"/>
          <ac:spMkLst>
            <pc:docMk/>
            <pc:sldMk cId="627563868" sldId="476"/>
            <ac:spMk id="59" creationId="{740C18DE-46B8-C3D0-4505-5BE6DCA6AE73}"/>
          </ac:spMkLst>
        </pc:spChg>
        <pc:spChg chg="mod">
          <ac:chgData name="Xenophontas A" userId="4ea3091b58537286" providerId="LiveId" clId="{354E2E42-C4B3-442F-9BAE-24D198C6DD8B}" dt="2023-10-10T18:28:01.359" v="2524" actId="20577"/>
          <ac:spMkLst>
            <pc:docMk/>
            <pc:sldMk cId="627563868" sldId="476"/>
            <ac:spMk id="60" creationId="{B34AB542-B5FE-9546-0DF2-1CB1175C0B61}"/>
          </ac:spMkLst>
        </pc:spChg>
        <pc:spChg chg="mod">
          <ac:chgData name="Xenophontas A" userId="4ea3091b58537286" providerId="LiveId" clId="{354E2E42-C4B3-442F-9BAE-24D198C6DD8B}" dt="2023-10-10T18:28:15.233" v="2531" actId="20577"/>
          <ac:spMkLst>
            <pc:docMk/>
            <pc:sldMk cId="627563868" sldId="476"/>
            <ac:spMk id="63" creationId="{ADE06D88-293D-D022-691D-E96132A0E79E}"/>
          </ac:spMkLst>
        </pc:spChg>
        <pc:spChg chg="mod">
          <ac:chgData name="Xenophontas A" userId="4ea3091b58537286" providerId="LiveId" clId="{354E2E42-C4B3-442F-9BAE-24D198C6DD8B}" dt="2023-10-10T18:28:27.983" v="2538" actId="20577"/>
          <ac:spMkLst>
            <pc:docMk/>
            <pc:sldMk cId="627563868" sldId="476"/>
            <ac:spMk id="64" creationId="{D08B307C-54E0-2DA1-6454-8EA8DD259695}"/>
          </ac:spMkLst>
        </pc:spChg>
        <pc:spChg chg="mod">
          <ac:chgData name="Xenophontas A" userId="4ea3091b58537286" providerId="LiveId" clId="{354E2E42-C4B3-442F-9BAE-24D198C6DD8B}" dt="2023-10-10T18:28:45.916" v="2543" actId="20577"/>
          <ac:spMkLst>
            <pc:docMk/>
            <pc:sldMk cId="627563868" sldId="476"/>
            <ac:spMk id="65" creationId="{6B9BDDA7-D47B-D284-D41A-2FC4E88F0206}"/>
          </ac:spMkLst>
        </pc:spChg>
        <pc:spChg chg="mod">
          <ac:chgData name="Xenophontas A" userId="4ea3091b58537286" providerId="LiveId" clId="{354E2E42-C4B3-442F-9BAE-24D198C6DD8B}" dt="2023-10-10T18:28:57.164" v="2548" actId="20577"/>
          <ac:spMkLst>
            <pc:docMk/>
            <pc:sldMk cId="627563868" sldId="476"/>
            <ac:spMk id="66" creationId="{0EE1AEBC-D4A4-461E-89E8-576DE2C21496}"/>
          </ac:spMkLst>
        </pc:spChg>
        <pc:spChg chg="mod">
          <ac:chgData name="Xenophontas A" userId="4ea3091b58537286" providerId="LiveId" clId="{354E2E42-C4B3-442F-9BAE-24D198C6DD8B}" dt="2023-10-10T18:29:03.668" v="2551" actId="20577"/>
          <ac:spMkLst>
            <pc:docMk/>
            <pc:sldMk cId="627563868" sldId="476"/>
            <ac:spMk id="67" creationId="{F8BBA856-54D7-BA4C-F55E-E3554DD8BAD7}"/>
          </ac:spMkLst>
        </pc:spChg>
        <pc:spChg chg="mod">
          <ac:chgData name="Xenophontas A" userId="4ea3091b58537286" providerId="LiveId" clId="{354E2E42-C4B3-442F-9BAE-24D198C6DD8B}" dt="2023-10-10T18:29:20.599" v="2558" actId="20577"/>
          <ac:spMkLst>
            <pc:docMk/>
            <pc:sldMk cId="627563868" sldId="476"/>
            <ac:spMk id="68" creationId="{152E4AC5-C868-526F-81FF-09E854797A24}"/>
          </ac:spMkLst>
        </pc:spChg>
        <pc:spChg chg="mod">
          <ac:chgData name="Xenophontas A" userId="4ea3091b58537286" providerId="LiveId" clId="{354E2E42-C4B3-442F-9BAE-24D198C6DD8B}" dt="2023-10-10T18:29:41.158" v="2565" actId="20577"/>
          <ac:spMkLst>
            <pc:docMk/>
            <pc:sldMk cId="627563868" sldId="476"/>
            <ac:spMk id="69" creationId="{F9A7875A-9E49-4204-57C3-4E2F2AC5BEFD}"/>
          </ac:spMkLst>
        </pc:spChg>
        <pc:spChg chg="mod">
          <ac:chgData name="Xenophontas A" userId="4ea3091b58537286" providerId="LiveId" clId="{354E2E42-C4B3-442F-9BAE-24D198C6DD8B}" dt="2023-10-10T18:29:51.569" v="2569" actId="20577"/>
          <ac:spMkLst>
            <pc:docMk/>
            <pc:sldMk cId="627563868" sldId="476"/>
            <ac:spMk id="70" creationId="{C64CB9C4-B0BD-22A3-E6EA-62AA166C576E}"/>
          </ac:spMkLst>
        </pc:spChg>
        <pc:spChg chg="mod">
          <ac:chgData name="Xenophontas A" userId="4ea3091b58537286" providerId="LiveId" clId="{354E2E42-C4B3-442F-9BAE-24D198C6DD8B}" dt="2023-10-10T18:30:11.532" v="2577" actId="20577"/>
          <ac:spMkLst>
            <pc:docMk/>
            <pc:sldMk cId="627563868" sldId="476"/>
            <ac:spMk id="71" creationId="{84891FDE-B7CD-B9AA-8356-B5E27E6451D2}"/>
          </ac:spMkLst>
        </pc:spChg>
        <pc:spChg chg="mod">
          <ac:chgData name="Xenophontas A" userId="4ea3091b58537286" providerId="LiveId" clId="{354E2E42-C4B3-442F-9BAE-24D198C6DD8B}" dt="2023-10-10T18:30:28.300" v="2583" actId="20577"/>
          <ac:spMkLst>
            <pc:docMk/>
            <pc:sldMk cId="627563868" sldId="476"/>
            <ac:spMk id="72" creationId="{AE50FFF7-8692-AD80-A369-29642A905BD4}"/>
          </ac:spMkLst>
        </pc:spChg>
        <pc:graphicFrameChg chg="mod modGraphic">
          <ac:chgData name="Xenophontas A" userId="4ea3091b58537286" providerId="LiveId" clId="{354E2E42-C4B3-442F-9BAE-24D198C6DD8B}" dt="2023-10-10T18:26:28.283" v="2503" actId="20577"/>
          <ac:graphicFrameMkLst>
            <pc:docMk/>
            <pc:sldMk cId="627563868" sldId="476"/>
            <ac:graphicFrameMk id="56" creationId="{9CE63375-CBE3-FE25-5B26-CA75BEA3AF59}"/>
          </ac:graphicFrameMkLst>
        </pc:graphicFrameChg>
      </pc:sldChg>
    </pc:docChg>
  </pc:docChgLst>
  <pc:docChgLst>
    <pc:chgData name="Xenophontas A" userId="4ea3091b58537286" providerId="LiveId" clId="{D9BEF26C-AA41-4500-BDB0-211E08BC1B1D}"/>
    <pc:docChg chg="modSld">
      <pc:chgData name="Xenophontas A" userId="4ea3091b58537286" providerId="LiveId" clId="{D9BEF26C-AA41-4500-BDB0-211E08BC1B1D}" dt="2024-02-15T10:11:21.647" v="6" actId="20577"/>
      <pc:docMkLst>
        <pc:docMk/>
      </pc:docMkLst>
      <pc:sldChg chg="modSp modAnim">
        <pc:chgData name="Xenophontas A" userId="4ea3091b58537286" providerId="LiveId" clId="{D9BEF26C-AA41-4500-BDB0-211E08BC1B1D}" dt="2024-02-15T10:05:23.062" v="5" actId="20577"/>
        <pc:sldMkLst>
          <pc:docMk/>
          <pc:sldMk cId="2650657672" sldId="470"/>
        </pc:sldMkLst>
        <pc:spChg chg="mod">
          <ac:chgData name="Xenophontas A" userId="4ea3091b58537286" providerId="LiveId" clId="{D9BEF26C-AA41-4500-BDB0-211E08BC1B1D}" dt="2024-02-15T10:05:23.062" v="5" actId="20577"/>
          <ac:spMkLst>
            <pc:docMk/>
            <pc:sldMk cId="2650657672" sldId="470"/>
            <ac:spMk id="43" creationId="{9C25028C-B55A-DCEC-0793-5E287AF3FB50}"/>
          </ac:spMkLst>
        </pc:spChg>
      </pc:sldChg>
      <pc:sldChg chg="modSp mod">
        <pc:chgData name="Xenophontas A" userId="4ea3091b58537286" providerId="LiveId" clId="{D9BEF26C-AA41-4500-BDB0-211E08BC1B1D}" dt="2024-02-15T10:11:21.647" v="6" actId="20577"/>
        <pc:sldMkLst>
          <pc:docMk/>
          <pc:sldMk cId="1369699863" sldId="479"/>
        </pc:sldMkLst>
        <pc:spChg chg="mod">
          <ac:chgData name="Xenophontas A" userId="4ea3091b58537286" providerId="LiveId" clId="{D9BEF26C-AA41-4500-BDB0-211E08BC1B1D}" dt="2024-02-15T10:11:21.647" v="6" actId="20577"/>
          <ac:spMkLst>
            <pc:docMk/>
            <pc:sldMk cId="1369699863" sldId="479"/>
            <ac:spMk id="43" creationId="{9C25028C-B55A-DCEC-0793-5E287AF3FB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9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68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04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91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89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23/9/2024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85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23/9/2024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87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23/9/2024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32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90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23/9/2024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5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23/9/2024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5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" y="-27200"/>
            <a:ext cx="12162804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3.1β </a:t>
            </a:r>
            <a:r>
              <a:rPr lang="el-GR" sz="2400" b="1" u="sng" dirty="0"/>
              <a:t>Ονοματολογία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/>
              <a:t> </a:t>
            </a:r>
            <a:endParaRPr lang="en-US" sz="18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4EEBA7F5-6E4D-0CF7-39DC-066E51180333}"/>
              </a:ext>
            </a:extLst>
          </p:cNvPr>
          <p:cNvSpPr/>
          <p:nvPr/>
        </p:nvSpPr>
        <p:spPr>
          <a:xfrm>
            <a:off x="0" y="409428"/>
            <a:ext cx="12192000" cy="3693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 err="1"/>
              <a:t>Πολυατομικά</a:t>
            </a:r>
            <a:r>
              <a:rPr lang="el-GR" sz="2400" b="1" dirty="0"/>
              <a:t> ιόντα</a:t>
            </a:r>
            <a:r>
              <a:rPr lang="en-US" sz="2400" b="1" dirty="0"/>
              <a:t>:</a:t>
            </a: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12352" y="1485080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>
                <a:solidFill>
                  <a:schemeClr val="bg1"/>
                </a:solidFill>
              </a:rPr>
              <a:t>ΝΟ</a:t>
            </a:r>
            <a:r>
              <a:rPr lang="el-GR" sz="1800" b="1" baseline="-25000" dirty="0">
                <a:solidFill>
                  <a:schemeClr val="bg1"/>
                </a:solidFill>
              </a:rPr>
              <a:t>3</a:t>
            </a:r>
            <a:r>
              <a:rPr lang="el-GR" sz="1800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964990" y="1485080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νιτρ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12352" y="1845080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ClO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964990" y="1845080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χλωρ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12352" y="2205080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CO</a:t>
            </a:r>
            <a:r>
              <a:rPr lang="en-US" sz="1800" b="1" baseline="-25000" dirty="0">
                <a:solidFill>
                  <a:schemeClr val="bg1"/>
                </a:solidFill>
              </a:rPr>
              <a:t>3</a:t>
            </a:r>
            <a:r>
              <a:rPr lang="en-US" sz="1800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964990" y="2205080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ανθρακ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2633D5AF-975F-19FA-7068-C73D6CFF27D7}"/>
              </a:ext>
            </a:extLst>
          </p:cNvPr>
          <p:cNvSpPr/>
          <p:nvPr/>
        </p:nvSpPr>
        <p:spPr>
          <a:xfrm>
            <a:off x="12352" y="2565080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SO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25F9F1DD-CB16-C063-FE2A-6B35B753253A}"/>
              </a:ext>
            </a:extLst>
          </p:cNvPr>
          <p:cNvSpPr/>
          <p:nvPr/>
        </p:nvSpPr>
        <p:spPr>
          <a:xfrm>
            <a:off x="964990" y="2565080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/>
              <a:t>θει</a:t>
            </a:r>
            <a:r>
              <a:rPr lang="el-GR" b="1" dirty="0" err="1">
                <a:solidFill>
                  <a:srgbClr val="FF0000"/>
                </a:solidFill>
              </a:rPr>
              <a:t>ϊκό</a:t>
            </a:r>
            <a:endParaRPr lang="en-US" b="1" dirty="0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FC3E28F2-75ED-9347-473C-407F36376960}"/>
              </a:ext>
            </a:extLst>
          </p:cNvPr>
          <p:cNvSpPr/>
          <p:nvPr/>
        </p:nvSpPr>
        <p:spPr>
          <a:xfrm>
            <a:off x="12352" y="2925080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PO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sz="1800" b="1" baseline="30000" dirty="0">
                <a:solidFill>
                  <a:schemeClr val="bg1"/>
                </a:solidFill>
              </a:rPr>
              <a:t>3-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53A4FF93-0615-C839-82C1-958FB8C12C0E}"/>
              </a:ext>
            </a:extLst>
          </p:cNvPr>
          <p:cNvSpPr/>
          <p:nvPr/>
        </p:nvSpPr>
        <p:spPr>
          <a:xfrm>
            <a:off x="964990" y="2925080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φωσφορ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988D7CD6-F0F9-9C52-1F67-206E9413372D}"/>
              </a:ext>
            </a:extLst>
          </p:cNvPr>
          <p:cNvSpPr/>
          <p:nvPr/>
        </p:nvSpPr>
        <p:spPr>
          <a:xfrm>
            <a:off x="12352" y="1123441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7" name="Ορθογώνιο: Στρογγύλεμα γωνιών 116">
            <a:extLst>
              <a:ext uri="{FF2B5EF4-FFF2-40B4-BE49-F238E27FC236}">
                <a16:creationId xmlns:a16="http://schemas.microsoft.com/office/drawing/2014/main" id="{2650F2FF-6851-5EB8-A89A-A26927A20572}"/>
              </a:ext>
            </a:extLst>
          </p:cNvPr>
          <p:cNvSpPr/>
          <p:nvPr/>
        </p:nvSpPr>
        <p:spPr>
          <a:xfrm>
            <a:off x="5258920" y="824167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Προσθήκη </a:t>
            </a:r>
            <a:r>
              <a:rPr lang="en-US" b="1" dirty="0"/>
              <a:t>1</a:t>
            </a:r>
            <a:r>
              <a:rPr lang="el-GR" b="1" dirty="0"/>
              <a:t> οξυγόνου</a:t>
            </a:r>
            <a:endParaRPr lang="en-US" b="1" dirty="0"/>
          </a:p>
        </p:txBody>
      </p:sp>
      <p:sp>
        <p:nvSpPr>
          <p:cNvPr id="127" name="Ορθογώνιο: Στρογγύλεμα γωνιών 126">
            <a:extLst>
              <a:ext uri="{FF2B5EF4-FFF2-40B4-BE49-F238E27FC236}">
                <a16:creationId xmlns:a16="http://schemas.microsoft.com/office/drawing/2014/main" id="{2017CE3A-BA7B-1B8C-0B46-C7CA4E080D59}"/>
              </a:ext>
            </a:extLst>
          </p:cNvPr>
          <p:cNvSpPr/>
          <p:nvPr/>
        </p:nvSpPr>
        <p:spPr>
          <a:xfrm>
            <a:off x="5258920" y="1850074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ClO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8" name="Ορθογώνιο: Στρογγύλεμα γωνιών 127">
            <a:extLst>
              <a:ext uri="{FF2B5EF4-FFF2-40B4-BE49-F238E27FC236}">
                <a16:creationId xmlns:a16="http://schemas.microsoft.com/office/drawing/2014/main" id="{4F3E95CE-B974-CBE4-E800-B5621DFC9A68}"/>
              </a:ext>
            </a:extLst>
          </p:cNvPr>
          <p:cNvSpPr/>
          <p:nvPr/>
        </p:nvSpPr>
        <p:spPr>
          <a:xfrm>
            <a:off x="6211558" y="1850074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>
                <a:solidFill>
                  <a:srgbClr val="FFFF00"/>
                </a:solidFill>
              </a:rPr>
              <a:t>υπερ</a:t>
            </a:r>
            <a:r>
              <a:rPr lang="el-GR" b="1" dirty="0" err="1"/>
              <a:t>χλωρ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46" name="Ορθογώνιο: Στρογγύλεμα γωνιών 145">
            <a:extLst>
              <a:ext uri="{FF2B5EF4-FFF2-40B4-BE49-F238E27FC236}">
                <a16:creationId xmlns:a16="http://schemas.microsoft.com/office/drawing/2014/main" id="{181EEB53-522A-334F-38F6-A16D2BFCC95F}"/>
              </a:ext>
            </a:extLst>
          </p:cNvPr>
          <p:cNvSpPr/>
          <p:nvPr/>
        </p:nvSpPr>
        <p:spPr>
          <a:xfrm>
            <a:off x="5258920" y="1186122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>
                <a:solidFill>
                  <a:srgbClr val="FFFF00"/>
                </a:solidFill>
              </a:rPr>
              <a:t>Υπερ</a:t>
            </a:r>
            <a:r>
              <a:rPr lang="el-GR" b="1" dirty="0">
                <a:solidFill>
                  <a:srgbClr val="FFFF00"/>
                </a:solidFill>
              </a:rPr>
              <a:t>-</a:t>
            </a: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48" name="Ορθογώνιο: Στρογγύλεμα γωνιών 147">
            <a:extLst>
              <a:ext uri="{FF2B5EF4-FFF2-40B4-BE49-F238E27FC236}">
                <a16:creationId xmlns:a16="http://schemas.microsoft.com/office/drawing/2014/main" id="{CE5FA62F-FD52-1779-6047-5B57560BBCC4}"/>
              </a:ext>
            </a:extLst>
          </p:cNvPr>
          <p:cNvSpPr/>
          <p:nvPr/>
        </p:nvSpPr>
        <p:spPr>
          <a:xfrm>
            <a:off x="-1" y="4427623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chemeClr val="bg1"/>
                </a:solidFill>
              </a:rPr>
              <a:t>ΝΟ</a:t>
            </a:r>
            <a:r>
              <a:rPr lang="el-GR" b="1" baseline="-25000" dirty="0">
                <a:solidFill>
                  <a:schemeClr val="bg1"/>
                </a:solidFill>
              </a:rPr>
              <a:t>2</a:t>
            </a:r>
            <a:r>
              <a:rPr lang="el-GR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9" name="Ορθογώνιο: Στρογγύλεμα γωνιών 148">
            <a:extLst>
              <a:ext uri="{FF2B5EF4-FFF2-40B4-BE49-F238E27FC236}">
                <a16:creationId xmlns:a16="http://schemas.microsoft.com/office/drawing/2014/main" id="{2DF79B48-78ED-60EE-6FA1-E6A8107985C6}"/>
              </a:ext>
            </a:extLst>
          </p:cNvPr>
          <p:cNvSpPr/>
          <p:nvPr/>
        </p:nvSpPr>
        <p:spPr>
          <a:xfrm>
            <a:off x="952637" y="4427623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νιτρ</a:t>
            </a:r>
            <a:r>
              <a:rPr lang="el-GR" b="1" dirty="0">
                <a:solidFill>
                  <a:srgbClr val="FF0000"/>
                </a:solidFill>
              </a:rPr>
              <a:t>ώδες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0" name="Ορθογώνιο: Στρογγύλεμα γωνιών 149">
            <a:extLst>
              <a:ext uri="{FF2B5EF4-FFF2-40B4-BE49-F238E27FC236}">
                <a16:creationId xmlns:a16="http://schemas.microsoft.com/office/drawing/2014/main" id="{D40F0756-20D6-2918-6F2B-A92E46ECF3D8}"/>
              </a:ext>
            </a:extLst>
          </p:cNvPr>
          <p:cNvSpPr/>
          <p:nvPr/>
        </p:nvSpPr>
        <p:spPr>
          <a:xfrm>
            <a:off x="-1" y="4787623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</a:rPr>
              <a:t>ClO</a:t>
            </a:r>
            <a:r>
              <a:rPr lang="el-GR" b="1" baseline="-25000" dirty="0">
                <a:solidFill>
                  <a:schemeClr val="bg1"/>
                </a:solidFill>
              </a:rPr>
              <a:t>2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1" name="Ορθογώνιο: Στρογγύλεμα γωνιών 150">
            <a:extLst>
              <a:ext uri="{FF2B5EF4-FFF2-40B4-BE49-F238E27FC236}">
                <a16:creationId xmlns:a16="http://schemas.microsoft.com/office/drawing/2014/main" id="{B04E414A-0C40-D659-3955-7FE67EEC0108}"/>
              </a:ext>
            </a:extLst>
          </p:cNvPr>
          <p:cNvSpPr/>
          <p:nvPr/>
        </p:nvSpPr>
        <p:spPr>
          <a:xfrm>
            <a:off x="952637" y="4787623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/>
              <a:t>χλωρι</a:t>
            </a:r>
            <a:r>
              <a:rPr lang="el-GR" b="1" dirty="0" err="1">
                <a:solidFill>
                  <a:srgbClr val="FF0000"/>
                </a:solidFill>
              </a:rPr>
              <a:t>ώδες</a:t>
            </a:r>
            <a:endParaRPr lang="en-US" b="1" dirty="0"/>
          </a:p>
        </p:txBody>
      </p:sp>
      <p:sp>
        <p:nvSpPr>
          <p:cNvPr id="154" name="Ορθογώνιο: Στρογγύλεμα γωνιών 153">
            <a:extLst>
              <a:ext uri="{FF2B5EF4-FFF2-40B4-BE49-F238E27FC236}">
                <a16:creationId xmlns:a16="http://schemas.microsoft.com/office/drawing/2014/main" id="{745C3C56-3C4B-8BA5-047A-AAEE3B8660B5}"/>
              </a:ext>
            </a:extLst>
          </p:cNvPr>
          <p:cNvSpPr/>
          <p:nvPr/>
        </p:nvSpPr>
        <p:spPr>
          <a:xfrm>
            <a:off x="-1" y="5507623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SO</a:t>
            </a:r>
            <a:r>
              <a:rPr lang="el-GR" b="1" baseline="-25000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2-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5" name="Ορθογώνιο: Στρογγύλεμα γωνιών 154">
            <a:extLst>
              <a:ext uri="{FF2B5EF4-FFF2-40B4-BE49-F238E27FC236}">
                <a16:creationId xmlns:a16="http://schemas.microsoft.com/office/drawing/2014/main" id="{533B4AE2-3E38-8A54-05FB-F14A55801292}"/>
              </a:ext>
            </a:extLst>
          </p:cNvPr>
          <p:cNvSpPr/>
          <p:nvPr/>
        </p:nvSpPr>
        <p:spPr>
          <a:xfrm>
            <a:off x="952637" y="5507623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θει</a:t>
            </a:r>
            <a:r>
              <a:rPr lang="el-GR" b="1" dirty="0">
                <a:solidFill>
                  <a:srgbClr val="FF0000"/>
                </a:solidFill>
              </a:rPr>
              <a:t>ώδες</a:t>
            </a:r>
            <a:endParaRPr lang="en-US" b="1" dirty="0"/>
          </a:p>
        </p:txBody>
      </p:sp>
      <p:sp>
        <p:nvSpPr>
          <p:cNvPr id="156" name="Ορθογώνιο: Στρογγύλεμα γωνιών 155">
            <a:extLst>
              <a:ext uri="{FF2B5EF4-FFF2-40B4-BE49-F238E27FC236}">
                <a16:creationId xmlns:a16="http://schemas.microsoft.com/office/drawing/2014/main" id="{2DD588F6-D2A5-1CAD-D91F-562D2A40053A}"/>
              </a:ext>
            </a:extLst>
          </p:cNvPr>
          <p:cNvSpPr/>
          <p:nvPr/>
        </p:nvSpPr>
        <p:spPr>
          <a:xfrm>
            <a:off x="-1" y="5867623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PO</a:t>
            </a:r>
            <a:r>
              <a:rPr lang="el-GR" b="1" baseline="-25000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3-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7" name="Ορθογώνιο: Στρογγύλεμα γωνιών 156">
            <a:extLst>
              <a:ext uri="{FF2B5EF4-FFF2-40B4-BE49-F238E27FC236}">
                <a16:creationId xmlns:a16="http://schemas.microsoft.com/office/drawing/2014/main" id="{B5260797-3D61-6E59-267E-921114575099}"/>
              </a:ext>
            </a:extLst>
          </p:cNvPr>
          <p:cNvSpPr/>
          <p:nvPr/>
        </p:nvSpPr>
        <p:spPr>
          <a:xfrm>
            <a:off x="952637" y="5867623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φωσφορ</a:t>
            </a:r>
            <a:r>
              <a:rPr lang="el-GR" b="1" dirty="0">
                <a:solidFill>
                  <a:srgbClr val="FF0000"/>
                </a:solidFill>
              </a:rPr>
              <a:t>ώδες</a:t>
            </a:r>
            <a:endParaRPr lang="en-US" b="1" dirty="0"/>
          </a:p>
        </p:txBody>
      </p:sp>
      <p:sp>
        <p:nvSpPr>
          <p:cNvPr id="168" name="Ορθογώνιο: Στρογγύλεμα γωνιών 167">
            <a:extLst>
              <a:ext uri="{FF2B5EF4-FFF2-40B4-BE49-F238E27FC236}">
                <a16:creationId xmlns:a16="http://schemas.microsoft.com/office/drawing/2014/main" id="{76E4B46C-4A1C-3C00-A430-CD37FEE21B12}"/>
              </a:ext>
            </a:extLst>
          </p:cNvPr>
          <p:cNvSpPr/>
          <p:nvPr/>
        </p:nvSpPr>
        <p:spPr>
          <a:xfrm>
            <a:off x="-1" y="4065984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ώδες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0" name="Ορθογώνιο: Στρογγύλεμα γωνιών 169">
            <a:extLst>
              <a:ext uri="{FF2B5EF4-FFF2-40B4-BE49-F238E27FC236}">
                <a16:creationId xmlns:a16="http://schemas.microsoft.com/office/drawing/2014/main" id="{4A12BA94-5BAC-D6FB-8FB0-731207CAA544}"/>
              </a:ext>
            </a:extLst>
          </p:cNvPr>
          <p:cNvSpPr/>
          <p:nvPr/>
        </p:nvSpPr>
        <p:spPr>
          <a:xfrm>
            <a:off x="5246567" y="3616715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Αφαίρεση 2 οξυγόνων</a:t>
            </a:r>
            <a:endParaRPr lang="en-US" b="1" dirty="0"/>
          </a:p>
        </p:txBody>
      </p:sp>
      <p:sp>
        <p:nvSpPr>
          <p:cNvPr id="173" name="Ορθογώνιο: Στρογγύλεμα γωνιών 172">
            <a:extLst>
              <a:ext uri="{FF2B5EF4-FFF2-40B4-BE49-F238E27FC236}">
                <a16:creationId xmlns:a16="http://schemas.microsoft.com/office/drawing/2014/main" id="{7E9B6894-F9B8-6E82-53D0-403C0CC587B0}"/>
              </a:ext>
            </a:extLst>
          </p:cNvPr>
          <p:cNvSpPr/>
          <p:nvPr/>
        </p:nvSpPr>
        <p:spPr>
          <a:xfrm>
            <a:off x="5246567" y="4714377"/>
            <a:ext cx="1080177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</a:rPr>
              <a:t>ClO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" name="Ορθογώνιο: Στρογγύλεμα γωνιών 173">
            <a:extLst>
              <a:ext uri="{FF2B5EF4-FFF2-40B4-BE49-F238E27FC236}">
                <a16:creationId xmlns:a16="http://schemas.microsoft.com/office/drawing/2014/main" id="{3035A14E-1590-FC31-4155-004738180F5F}"/>
              </a:ext>
            </a:extLst>
          </p:cNvPr>
          <p:cNvSpPr/>
          <p:nvPr/>
        </p:nvSpPr>
        <p:spPr>
          <a:xfrm>
            <a:off x="6199205" y="4714377"/>
            <a:ext cx="2376389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>
                <a:solidFill>
                  <a:srgbClr val="FFFF00"/>
                </a:solidFill>
              </a:rPr>
              <a:t>υπο</a:t>
            </a:r>
            <a:r>
              <a:rPr lang="el-GR" b="1" dirty="0" err="1"/>
              <a:t>χλωρι</a:t>
            </a:r>
            <a:r>
              <a:rPr lang="el-GR" b="1" dirty="0" err="1">
                <a:solidFill>
                  <a:srgbClr val="FF0000"/>
                </a:solidFill>
              </a:rPr>
              <a:t>ώδες</a:t>
            </a:r>
            <a:endParaRPr lang="en-US" b="1" dirty="0"/>
          </a:p>
        </p:txBody>
      </p:sp>
      <p:sp>
        <p:nvSpPr>
          <p:cNvPr id="192" name="Ορθογώνιο: Στρογγύλεμα γωνιών 191">
            <a:extLst>
              <a:ext uri="{FF2B5EF4-FFF2-40B4-BE49-F238E27FC236}">
                <a16:creationId xmlns:a16="http://schemas.microsoft.com/office/drawing/2014/main" id="{1DCE3920-53B5-4337-DDB1-F2796AEAC78E}"/>
              </a:ext>
            </a:extLst>
          </p:cNvPr>
          <p:cNvSpPr/>
          <p:nvPr/>
        </p:nvSpPr>
        <p:spPr>
          <a:xfrm>
            <a:off x="5246567" y="3992738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>
                <a:solidFill>
                  <a:srgbClr val="FFFF00"/>
                </a:solidFill>
              </a:rPr>
              <a:t>Υπο</a:t>
            </a:r>
            <a:r>
              <a:rPr lang="el-GR" b="1" dirty="0">
                <a:solidFill>
                  <a:srgbClr val="FFFF00"/>
                </a:solidFill>
              </a:rPr>
              <a:t>-</a:t>
            </a: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ώδες</a:t>
            </a:r>
            <a:endParaRPr lang="en-US" b="1" dirty="0"/>
          </a:p>
        </p:txBody>
      </p:sp>
      <p:sp>
        <p:nvSpPr>
          <p:cNvPr id="194" name="Ορθογώνιο: Στρογγύλεμα γωνιών 193">
            <a:extLst>
              <a:ext uri="{FF2B5EF4-FFF2-40B4-BE49-F238E27FC236}">
                <a16:creationId xmlns:a16="http://schemas.microsoft.com/office/drawing/2014/main" id="{487A913A-B629-58D4-8C39-D6E422F1534A}"/>
              </a:ext>
            </a:extLst>
          </p:cNvPr>
          <p:cNvSpPr/>
          <p:nvPr/>
        </p:nvSpPr>
        <p:spPr>
          <a:xfrm>
            <a:off x="-15381" y="3681508"/>
            <a:ext cx="3499773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Αφαίρεση 1 οξυγόνου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06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53" grpId="0" animBg="1"/>
      <p:bldP spid="57" grpId="0" animBg="1"/>
      <p:bldP spid="117" grpId="0" animBg="1"/>
      <p:bldP spid="128" grpId="0" animBg="1"/>
      <p:bldP spid="146" grpId="0" animBg="1"/>
      <p:bldP spid="149" grpId="0" animBg="1"/>
      <p:bldP spid="151" grpId="0" animBg="1"/>
      <p:bldP spid="155" grpId="0" animBg="1"/>
      <p:bldP spid="157" grpId="0" animBg="1"/>
      <p:bldP spid="168" grpId="0" animBg="1"/>
      <p:bldP spid="170" grpId="0" animBg="1"/>
      <p:bldP spid="174" grpId="0" animBg="1"/>
      <p:bldP spid="192" grpId="0" animBg="1"/>
      <p:bldP spid="1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" y="-27200"/>
            <a:ext cx="12175156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3.1β </a:t>
            </a:r>
            <a:r>
              <a:rPr lang="el-GR" sz="2400" b="1" u="sng" dirty="0"/>
              <a:t>Ονοματολογία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 </a:t>
            </a:r>
            <a:endParaRPr lang="en-US" sz="24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4EEBA7F5-6E4D-0CF7-39DC-066E51180333}"/>
              </a:ext>
            </a:extLst>
          </p:cNvPr>
          <p:cNvSpPr/>
          <p:nvPr/>
        </p:nvSpPr>
        <p:spPr>
          <a:xfrm>
            <a:off x="1865870" y="495925"/>
            <a:ext cx="7018638" cy="3693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 err="1"/>
              <a:t>Πολυατομικά</a:t>
            </a:r>
            <a:r>
              <a:rPr lang="el-GR" sz="2400" b="1" dirty="0"/>
              <a:t> ιόντα</a:t>
            </a:r>
            <a:r>
              <a:rPr lang="en-US" sz="2400" b="1" dirty="0"/>
              <a:t>:</a:t>
            </a: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1878223" y="162100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>
                <a:solidFill>
                  <a:schemeClr val="bg1"/>
                </a:solidFill>
              </a:rPr>
              <a:t>ΝΟ</a:t>
            </a:r>
            <a:r>
              <a:rPr lang="el-GR" sz="1800" b="1" baseline="-25000" dirty="0">
                <a:solidFill>
                  <a:schemeClr val="bg1"/>
                </a:solidFill>
              </a:rPr>
              <a:t>3</a:t>
            </a:r>
            <a:r>
              <a:rPr lang="el-GR" sz="1800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2830861" y="162100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νιτρ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1878223" y="198100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ClO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2830861" y="198100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χλωρ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1878223" y="234100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CO</a:t>
            </a:r>
            <a:r>
              <a:rPr lang="en-US" sz="1800" b="1" baseline="-25000" dirty="0">
                <a:solidFill>
                  <a:schemeClr val="bg1"/>
                </a:solidFill>
              </a:rPr>
              <a:t>3</a:t>
            </a:r>
            <a:r>
              <a:rPr lang="en-US" sz="1800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2830861" y="234100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/>
              <a:t>ανθρακ</a:t>
            </a:r>
            <a:r>
              <a:rPr lang="el-GR" b="1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2633D5AF-975F-19FA-7068-C73D6CFF27D7}"/>
              </a:ext>
            </a:extLst>
          </p:cNvPr>
          <p:cNvSpPr/>
          <p:nvPr/>
        </p:nvSpPr>
        <p:spPr>
          <a:xfrm>
            <a:off x="1878223" y="270100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SO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25F9F1DD-CB16-C063-FE2A-6B35B753253A}"/>
              </a:ext>
            </a:extLst>
          </p:cNvPr>
          <p:cNvSpPr/>
          <p:nvPr/>
        </p:nvSpPr>
        <p:spPr>
          <a:xfrm>
            <a:off x="2830861" y="270100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/>
              <a:t>θει</a:t>
            </a:r>
            <a:r>
              <a:rPr lang="el-GR" b="1" dirty="0" err="1">
                <a:solidFill>
                  <a:srgbClr val="FF0000"/>
                </a:solidFill>
              </a:rPr>
              <a:t>ϊκό</a:t>
            </a:r>
            <a:endParaRPr lang="en-US" b="1" dirty="0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FC3E28F2-75ED-9347-473C-407F36376960}"/>
              </a:ext>
            </a:extLst>
          </p:cNvPr>
          <p:cNvSpPr/>
          <p:nvPr/>
        </p:nvSpPr>
        <p:spPr>
          <a:xfrm>
            <a:off x="1878223" y="306100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PO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sz="1800" b="1" baseline="30000" dirty="0">
                <a:solidFill>
                  <a:schemeClr val="bg1"/>
                </a:solidFill>
              </a:rPr>
              <a:t>3-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7" name="Ορθογώνιο: Στρογγύλεμα γωνιών 56">
            <a:extLst>
              <a:ext uri="{FF2B5EF4-FFF2-40B4-BE49-F238E27FC236}">
                <a16:creationId xmlns:a16="http://schemas.microsoft.com/office/drawing/2014/main" id="{53A4FF93-0615-C839-82C1-958FB8C12C0E}"/>
              </a:ext>
            </a:extLst>
          </p:cNvPr>
          <p:cNvSpPr/>
          <p:nvPr/>
        </p:nvSpPr>
        <p:spPr>
          <a:xfrm>
            <a:off x="2830861" y="306100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φωσφορ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988D7CD6-F0F9-9C52-1F67-206E9413372D}"/>
              </a:ext>
            </a:extLst>
          </p:cNvPr>
          <p:cNvSpPr/>
          <p:nvPr/>
        </p:nvSpPr>
        <p:spPr>
          <a:xfrm>
            <a:off x="1878223" y="1259366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7" name="Ορθογώνιο: Στρογγύλεμα γωνιών 116">
            <a:extLst>
              <a:ext uri="{FF2B5EF4-FFF2-40B4-BE49-F238E27FC236}">
                <a16:creationId xmlns:a16="http://schemas.microsoft.com/office/drawing/2014/main" id="{2650F2FF-6851-5EB8-A89A-A26927A20572}"/>
              </a:ext>
            </a:extLst>
          </p:cNvPr>
          <p:cNvSpPr/>
          <p:nvPr/>
        </p:nvSpPr>
        <p:spPr>
          <a:xfrm>
            <a:off x="6887341" y="897411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Προσθήκη </a:t>
            </a:r>
            <a:r>
              <a:rPr lang="en-US" b="1" dirty="0"/>
              <a:t>1</a:t>
            </a:r>
            <a:r>
              <a:rPr lang="el-GR" b="1" dirty="0"/>
              <a:t> υδρογόνου</a:t>
            </a:r>
            <a:r>
              <a:rPr lang="en-US" b="1" dirty="0"/>
              <a:t> H</a:t>
            </a:r>
            <a:r>
              <a:rPr lang="en-US" b="1" baseline="30000" dirty="0"/>
              <a:t>+</a:t>
            </a:r>
            <a:endParaRPr lang="en-US" b="1" dirty="0"/>
          </a:p>
        </p:txBody>
      </p:sp>
      <p:sp>
        <p:nvSpPr>
          <p:cNvPr id="127" name="Ορθογώνιο: Στρογγύλεμα γωνιών 126">
            <a:extLst>
              <a:ext uri="{FF2B5EF4-FFF2-40B4-BE49-F238E27FC236}">
                <a16:creationId xmlns:a16="http://schemas.microsoft.com/office/drawing/2014/main" id="{2017CE3A-BA7B-1B8C-0B46-C7CA4E080D59}"/>
              </a:ext>
            </a:extLst>
          </p:cNvPr>
          <p:cNvSpPr/>
          <p:nvPr/>
        </p:nvSpPr>
        <p:spPr>
          <a:xfrm>
            <a:off x="6887341" y="2316095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HCO</a:t>
            </a:r>
            <a:r>
              <a:rPr lang="en-US" sz="1800" b="1" baseline="-25000" dirty="0">
                <a:solidFill>
                  <a:schemeClr val="bg1"/>
                </a:solidFill>
              </a:rPr>
              <a:t>3</a:t>
            </a:r>
            <a:r>
              <a:rPr lang="en-US" sz="1800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8" name="Ορθογώνιο: Στρογγύλεμα γωνιών 127">
            <a:extLst>
              <a:ext uri="{FF2B5EF4-FFF2-40B4-BE49-F238E27FC236}">
                <a16:creationId xmlns:a16="http://schemas.microsoft.com/office/drawing/2014/main" id="{4F3E95CE-B974-CBE4-E800-B5621DFC9A68}"/>
              </a:ext>
            </a:extLst>
          </p:cNvPr>
          <p:cNvSpPr/>
          <p:nvPr/>
        </p:nvSpPr>
        <p:spPr>
          <a:xfrm>
            <a:off x="7839979" y="2316095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rgbClr val="FFFF00"/>
                </a:solidFill>
              </a:rPr>
              <a:t>Όξινο </a:t>
            </a:r>
            <a:r>
              <a:rPr lang="el-GR" b="1" dirty="0"/>
              <a:t>ανθρακ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46" name="Ορθογώνιο: Στρογγύλεμα γωνιών 145">
            <a:extLst>
              <a:ext uri="{FF2B5EF4-FFF2-40B4-BE49-F238E27FC236}">
                <a16:creationId xmlns:a16="http://schemas.microsoft.com/office/drawing/2014/main" id="{181EEB53-522A-334F-38F6-A16D2BFCC95F}"/>
              </a:ext>
            </a:extLst>
          </p:cNvPr>
          <p:cNvSpPr/>
          <p:nvPr/>
        </p:nvSpPr>
        <p:spPr>
          <a:xfrm>
            <a:off x="6887341" y="1259366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rgbClr val="FFFF00"/>
                </a:solidFill>
              </a:rPr>
              <a:t>όξινο-</a:t>
            </a: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56" name="Ορθογώνιο: Στρογγύλεμα γωνιών 155">
            <a:extLst>
              <a:ext uri="{FF2B5EF4-FFF2-40B4-BE49-F238E27FC236}">
                <a16:creationId xmlns:a16="http://schemas.microsoft.com/office/drawing/2014/main" id="{2DD588F6-D2A5-1CAD-D91F-562D2A40053A}"/>
              </a:ext>
            </a:extLst>
          </p:cNvPr>
          <p:cNvSpPr/>
          <p:nvPr/>
        </p:nvSpPr>
        <p:spPr>
          <a:xfrm>
            <a:off x="1865870" y="6003548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PO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l-GR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7" name="Ορθογώνιο: Στρογγύλεμα γωνιών 156">
            <a:extLst>
              <a:ext uri="{FF2B5EF4-FFF2-40B4-BE49-F238E27FC236}">
                <a16:creationId xmlns:a16="http://schemas.microsoft.com/office/drawing/2014/main" id="{B5260797-3D61-6E59-267E-921114575099}"/>
              </a:ext>
            </a:extLst>
          </p:cNvPr>
          <p:cNvSpPr/>
          <p:nvPr/>
        </p:nvSpPr>
        <p:spPr>
          <a:xfrm>
            <a:off x="2781438" y="5870483"/>
            <a:ext cx="2412566" cy="6513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solidFill>
                  <a:srgbClr val="FFFF00"/>
                </a:solidFill>
              </a:rPr>
              <a:t>Δισόξινο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/>
              <a:t>φωσφορ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68" name="Ορθογώνιο: Στρογγύλεμα γωνιών 167">
            <a:extLst>
              <a:ext uri="{FF2B5EF4-FFF2-40B4-BE49-F238E27FC236}">
                <a16:creationId xmlns:a16="http://schemas.microsoft.com/office/drawing/2014/main" id="{76E4B46C-4A1C-3C00-A430-CD37FEE21B12}"/>
              </a:ext>
            </a:extLst>
          </p:cNvPr>
          <p:cNvSpPr/>
          <p:nvPr/>
        </p:nvSpPr>
        <p:spPr>
          <a:xfrm>
            <a:off x="1865870" y="4201909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 err="1">
                <a:solidFill>
                  <a:srgbClr val="FFFF00"/>
                </a:solidFill>
              </a:rPr>
              <a:t>δισόξινο</a:t>
            </a:r>
            <a:r>
              <a:rPr lang="el-GR" b="1" dirty="0">
                <a:solidFill>
                  <a:srgbClr val="FFFF00"/>
                </a:solidFill>
              </a:rPr>
              <a:t>-</a:t>
            </a:r>
            <a:r>
              <a:rPr lang="el-GR" b="1" dirty="0"/>
              <a:t>Άτομο-</a:t>
            </a:r>
            <a:r>
              <a:rPr lang="el-GR" b="1" dirty="0" err="1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  <p:sp>
        <p:nvSpPr>
          <p:cNvPr id="171" name="Ορθογώνιο: Στρογγύλεμα γωνιών 170">
            <a:extLst>
              <a:ext uri="{FF2B5EF4-FFF2-40B4-BE49-F238E27FC236}">
                <a16:creationId xmlns:a16="http://schemas.microsoft.com/office/drawing/2014/main" id="{CF0D46DE-2CE0-4B9C-D7FF-CA4826940745}"/>
              </a:ext>
            </a:extLst>
          </p:cNvPr>
          <p:cNvSpPr/>
          <p:nvPr/>
        </p:nvSpPr>
        <p:spPr>
          <a:xfrm>
            <a:off x="6874988" y="4563548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NH</a:t>
            </a:r>
            <a:r>
              <a:rPr lang="en-US" sz="1800" b="1" baseline="-25000" dirty="0">
                <a:solidFill>
                  <a:schemeClr val="bg1"/>
                </a:solidFill>
              </a:rPr>
              <a:t>4</a:t>
            </a:r>
            <a:r>
              <a:rPr lang="en-US" sz="1800" b="1" baseline="30000" dirty="0">
                <a:solidFill>
                  <a:schemeClr val="bg1"/>
                </a:solidFill>
              </a:rPr>
              <a:t>+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2" name="Ορθογώνιο: Στρογγύλεμα γωνιών 171">
            <a:extLst>
              <a:ext uri="{FF2B5EF4-FFF2-40B4-BE49-F238E27FC236}">
                <a16:creationId xmlns:a16="http://schemas.microsoft.com/office/drawing/2014/main" id="{362C824B-BC94-5D3E-53C6-7620430316D3}"/>
              </a:ext>
            </a:extLst>
          </p:cNvPr>
          <p:cNvSpPr/>
          <p:nvPr/>
        </p:nvSpPr>
        <p:spPr>
          <a:xfrm>
            <a:off x="7827626" y="4563548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αμμώνιο</a:t>
            </a:r>
            <a:endParaRPr lang="en-US" b="1" dirty="0"/>
          </a:p>
        </p:txBody>
      </p:sp>
      <p:sp>
        <p:nvSpPr>
          <p:cNvPr id="173" name="Ορθογώνιο: Στρογγύλεμα γωνιών 172">
            <a:extLst>
              <a:ext uri="{FF2B5EF4-FFF2-40B4-BE49-F238E27FC236}">
                <a16:creationId xmlns:a16="http://schemas.microsoft.com/office/drawing/2014/main" id="{7E9B6894-F9B8-6E82-53D0-403C0CC587B0}"/>
              </a:ext>
            </a:extLst>
          </p:cNvPr>
          <p:cNvSpPr/>
          <p:nvPr/>
        </p:nvSpPr>
        <p:spPr>
          <a:xfrm>
            <a:off x="6874988" y="4923548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Cr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b="1" baseline="-25000" dirty="0">
                <a:solidFill>
                  <a:schemeClr val="bg1"/>
                </a:solidFill>
              </a:rPr>
              <a:t>7</a:t>
            </a:r>
            <a:r>
              <a:rPr lang="en-US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4" name="Ορθογώνιο: Στρογγύλεμα γωνιών 173">
            <a:extLst>
              <a:ext uri="{FF2B5EF4-FFF2-40B4-BE49-F238E27FC236}">
                <a16:creationId xmlns:a16="http://schemas.microsoft.com/office/drawing/2014/main" id="{3035A14E-1590-FC31-4155-004738180F5F}"/>
              </a:ext>
            </a:extLst>
          </p:cNvPr>
          <p:cNvSpPr/>
          <p:nvPr/>
        </p:nvSpPr>
        <p:spPr>
          <a:xfrm>
            <a:off x="7827626" y="4923548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 err="1"/>
              <a:t>διχρωμικό</a:t>
            </a:r>
            <a:endParaRPr lang="en-US" b="1" dirty="0"/>
          </a:p>
        </p:txBody>
      </p:sp>
      <p:sp>
        <p:nvSpPr>
          <p:cNvPr id="175" name="Ορθογώνιο: Στρογγύλεμα γωνιών 174">
            <a:extLst>
              <a:ext uri="{FF2B5EF4-FFF2-40B4-BE49-F238E27FC236}">
                <a16:creationId xmlns:a16="http://schemas.microsoft.com/office/drawing/2014/main" id="{B2E33C99-3F1F-E222-4906-322A47F758EA}"/>
              </a:ext>
            </a:extLst>
          </p:cNvPr>
          <p:cNvSpPr/>
          <p:nvPr/>
        </p:nvSpPr>
        <p:spPr>
          <a:xfrm>
            <a:off x="6874988" y="5283548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bg1"/>
                </a:solidFill>
              </a:rPr>
              <a:t>MnO</a:t>
            </a:r>
            <a:r>
              <a:rPr lang="en-US" sz="1800" b="1" baseline="-25000" dirty="0">
                <a:solidFill>
                  <a:schemeClr val="bg1"/>
                </a:solidFill>
              </a:rPr>
              <a:t>4</a:t>
            </a:r>
            <a:r>
              <a:rPr lang="en-US" sz="1800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6" name="Ορθογώνιο: Στρογγύλεμα γωνιών 175">
            <a:extLst>
              <a:ext uri="{FF2B5EF4-FFF2-40B4-BE49-F238E27FC236}">
                <a16:creationId xmlns:a16="http://schemas.microsoft.com/office/drawing/2014/main" id="{CFB7C003-A722-2001-D0FD-3B84BAF25D4E}"/>
              </a:ext>
            </a:extLst>
          </p:cNvPr>
          <p:cNvSpPr/>
          <p:nvPr/>
        </p:nvSpPr>
        <p:spPr>
          <a:xfrm>
            <a:off x="7827626" y="5283548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υπερμαγγανικό</a:t>
            </a:r>
            <a:endParaRPr lang="en-US" b="1" dirty="0"/>
          </a:p>
        </p:txBody>
      </p:sp>
      <p:sp>
        <p:nvSpPr>
          <p:cNvPr id="192" name="Ορθογώνιο: Στρογγύλεμα γωνιών 191">
            <a:extLst>
              <a:ext uri="{FF2B5EF4-FFF2-40B4-BE49-F238E27FC236}">
                <a16:creationId xmlns:a16="http://schemas.microsoft.com/office/drawing/2014/main" id="{1DCE3920-53B5-4337-DDB1-F2796AEAC78E}"/>
              </a:ext>
            </a:extLst>
          </p:cNvPr>
          <p:cNvSpPr/>
          <p:nvPr/>
        </p:nvSpPr>
        <p:spPr>
          <a:xfrm>
            <a:off x="6874988" y="4201909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b="1" dirty="0"/>
              <a:t>Άλλα ιόντα</a:t>
            </a:r>
            <a:endParaRPr lang="en-US" b="1" dirty="0"/>
          </a:p>
        </p:txBody>
      </p:sp>
      <p:sp>
        <p:nvSpPr>
          <p:cNvPr id="194" name="Ορθογώνιο: Στρογγύλεμα γωνιών 193">
            <a:extLst>
              <a:ext uri="{FF2B5EF4-FFF2-40B4-BE49-F238E27FC236}">
                <a16:creationId xmlns:a16="http://schemas.microsoft.com/office/drawing/2014/main" id="{487A913A-B629-58D4-8C39-D6E422F1534A}"/>
              </a:ext>
            </a:extLst>
          </p:cNvPr>
          <p:cNvSpPr/>
          <p:nvPr/>
        </p:nvSpPr>
        <p:spPr>
          <a:xfrm>
            <a:off x="1850490" y="3817433"/>
            <a:ext cx="3466522" cy="3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/>
              <a:t>Προσθήκη </a:t>
            </a:r>
            <a:r>
              <a:rPr lang="en-US" b="1" dirty="0"/>
              <a:t>2</a:t>
            </a:r>
            <a:r>
              <a:rPr lang="el-GR" b="1" dirty="0"/>
              <a:t> υδρογόνων</a:t>
            </a:r>
            <a:r>
              <a:rPr lang="en-US" b="1" dirty="0"/>
              <a:t> H</a:t>
            </a:r>
            <a:r>
              <a:rPr lang="en-US" b="1" baseline="30000" dirty="0"/>
              <a:t>+</a:t>
            </a:r>
            <a:endParaRPr lang="en-US" b="1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E450D68-E920-FB4E-C00D-855D9DC9F1DE}"/>
              </a:ext>
            </a:extLst>
          </p:cNvPr>
          <p:cNvSpPr/>
          <p:nvPr/>
        </p:nvSpPr>
        <p:spPr>
          <a:xfrm>
            <a:off x="6889235" y="2689498"/>
            <a:ext cx="1069914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HSO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7FDE97F-4A73-7D68-AA88-6CA578402D53}"/>
              </a:ext>
            </a:extLst>
          </p:cNvPr>
          <p:cNvSpPr/>
          <p:nvPr/>
        </p:nvSpPr>
        <p:spPr>
          <a:xfrm>
            <a:off x="7841873" y="2689498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rgbClr val="FFFF00"/>
                </a:solidFill>
              </a:rPr>
              <a:t>Όξινο </a:t>
            </a:r>
            <a:r>
              <a:rPr lang="el-GR" b="1" dirty="0" err="1"/>
              <a:t>θει</a:t>
            </a:r>
            <a:r>
              <a:rPr lang="el-GR" b="1" dirty="0" err="1">
                <a:solidFill>
                  <a:srgbClr val="FF0000"/>
                </a:solidFill>
              </a:rPr>
              <a:t>ϊκό</a:t>
            </a:r>
            <a:endParaRPr lang="en-US" b="1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526C5D13-D5A3-0107-CE42-C4F96C04CD71}"/>
              </a:ext>
            </a:extLst>
          </p:cNvPr>
          <p:cNvSpPr/>
          <p:nvPr/>
        </p:nvSpPr>
        <p:spPr>
          <a:xfrm>
            <a:off x="6897324" y="3052638"/>
            <a:ext cx="1069916" cy="324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HPO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2-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D098D526-3540-D2F9-D530-CAAFA74D9EA6}"/>
              </a:ext>
            </a:extLst>
          </p:cNvPr>
          <p:cNvSpPr/>
          <p:nvPr/>
        </p:nvSpPr>
        <p:spPr>
          <a:xfrm>
            <a:off x="7849963" y="3052638"/>
            <a:ext cx="2353812" cy="32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b="1" dirty="0">
                <a:solidFill>
                  <a:srgbClr val="FFFF00"/>
                </a:solidFill>
              </a:rPr>
              <a:t>Όξινο </a:t>
            </a:r>
            <a:r>
              <a:rPr lang="el-GR" b="1" dirty="0"/>
              <a:t>φωσφορ</a:t>
            </a:r>
            <a:r>
              <a:rPr lang="el-GR" b="1" dirty="0">
                <a:solidFill>
                  <a:srgbClr val="FF0000"/>
                </a:solidFill>
              </a:rPr>
              <a:t>ικό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96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8" grpId="0" animBg="1"/>
      <p:bldP spid="146" grpId="0" animBg="1"/>
      <p:bldP spid="157" grpId="0" animBg="1"/>
      <p:bldP spid="168" grpId="0" animBg="1"/>
      <p:bldP spid="172" grpId="0" animBg="1"/>
      <p:bldP spid="174" grpId="0" animBg="1"/>
      <p:bldP spid="176" grpId="0" animBg="1"/>
      <p:bldP spid="192" grpId="0" animBg="1"/>
      <p:bldP spid="194" grpId="0" animBg="1"/>
      <p:bldP spid="9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" y="-27200"/>
            <a:ext cx="12175156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b="1" dirty="0"/>
              <a:t>3.1β </a:t>
            </a:r>
            <a:r>
              <a:rPr lang="el-GR" sz="2200" b="1" u="sng" dirty="0"/>
              <a:t>Ονοματολογία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2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r>
              <a:rPr lang="en-US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l-GR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Δίνεται ο παρακάτω πίνακας. Να γράψετε στην κόλλα σας τον αριθμό και δίπλα το χημικό τύπο (</a:t>
            </a:r>
            <a:r>
              <a:rPr lang="en-US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X</a:t>
            </a:r>
            <a:r>
              <a:rPr lang="el-GR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lang="el-GR" sz="22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.) και το όνομα κάθε χημικής ένωσης που μπορεί να σχηματιστεί συνδυάζοντας τα δεδομένα του πίνακα.</a:t>
            </a:r>
            <a:endParaRPr lang="el-GR" sz="22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l-GR" sz="18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1800" b="1" dirty="0"/>
              <a:t> </a:t>
            </a:r>
            <a:endParaRPr lang="en-US" sz="18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BCD4129-96C0-C521-49CF-CB1B3E775F15}"/>
              </a:ext>
            </a:extLst>
          </p:cNvPr>
          <p:cNvSpPr/>
          <p:nvPr/>
        </p:nvSpPr>
        <p:spPr>
          <a:xfrm>
            <a:off x="3351527" y="4064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E21A1246-666F-0F50-BD14-1FC92639572E}"/>
              </a:ext>
            </a:extLst>
          </p:cNvPr>
          <p:cNvSpPr/>
          <p:nvPr/>
        </p:nvSpPr>
        <p:spPr>
          <a:xfrm>
            <a:off x="5439527" y="4064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rgbClr val="FFFF00"/>
                </a:solidFill>
              </a:rPr>
              <a:t>νιτρ</a:t>
            </a:r>
            <a:r>
              <a:rPr lang="el-GR" sz="2000" b="1" dirty="0">
                <a:solidFill>
                  <a:srgbClr val="FF0000"/>
                </a:solidFill>
              </a:rPr>
              <a:t>ικό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3351527" y="4532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5439527" y="4532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νιτρ</a:t>
            </a:r>
            <a:r>
              <a:rPr lang="el-GR" sz="2000" b="1" dirty="0">
                <a:solidFill>
                  <a:srgbClr val="FF0000"/>
                </a:solidFill>
              </a:rPr>
              <a:t>ώδες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3351527" y="5000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5439527" y="5000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ανθρακ</a:t>
            </a:r>
            <a:r>
              <a:rPr lang="el-GR" sz="2000" b="1" dirty="0">
                <a:solidFill>
                  <a:srgbClr val="FF0000"/>
                </a:solidFill>
              </a:rPr>
              <a:t>ικός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3351527" y="5468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5439527" y="5468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θει</a:t>
            </a:r>
            <a:r>
              <a:rPr lang="el-GR" sz="2000" b="1" dirty="0">
                <a:solidFill>
                  <a:srgbClr val="FF0000"/>
                </a:solidFill>
              </a:rPr>
              <a:t>ικό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5631F2F-9099-DD35-CED3-71B5082B9B41}"/>
              </a:ext>
            </a:extLst>
          </p:cNvPr>
          <p:cNvSpPr/>
          <p:nvPr/>
        </p:nvSpPr>
        <p:spPr>
          <a:xfrm>
            <a:off x="3351527" y="5936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2CD1BC2-C548-14F7-963D-97F0364914A6}"/>
              </a:ext>
            </a:extLst>
          </p:cNvPr>
          <p:cNvSpPr/>
          <p:nvPr/>
        </p:nvSpPr>
        <p:spPr>
          <a:xfrm>
            <a:off x="5439527" y="5936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θει</a:t>
            </a:r>
            <a:r>
              <a:rPr lang="el-GR" sz="2000" b="1" dirty="0">
                <a:solidFill>
                  <a:srgbClr val="FF0000"/>
                </a:solidFill>
              </a:rPr>
              <a:t>ώδης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0114BDC9-8DD5-8838-86EF-01038BB2DFAB}"/>
              </a:ext>
            </a:extLst>
          </p:cNvPr>
          <p:cNvSpPr/>
          <p:nvPr/>
        </p:nvSpPr>
        <p:spPr>
          <a:xfrm>
            <a:off x="3351527" y="6404754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A72F3633-E268-E5F2-7C59-4D21836D2FAF}"/>
              </a:ext>
            </a:extLst>
          </p:cNvPr>
          <p:cNvSpPr/>
          <p:nvPr/>
        </p:nvSpPr>
        <p:spPr>
          <a:xfrm>
            <a:off x="5439527" y="6404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χλωρ</a:t>
            </a:r>
            <a:r>
              <a:rPr lang="el-GR" sz="2000" b="1" dirty="0">
                <a:solidFill>
                  <a:srgbClr val="FF0000"/>
                </a:solidFill>
              </a:rPr>
              <a:t>ικός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C1F51F3B-6766-E4C7-7074-FFE3CD44940B}"/>
              </a:ext>
            </a:extLst>
          </p:cNvPr>
          <p:cNvSpPr/>
          <p:nvPr/>
        </p:nvSpPr>
        <p:spPr>
          <a:xfrm>
            <a:off x="7383527" y="4064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κάλιο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29723AA6-8C0F-FE64-548E-C915936FA97A}"/>
              </a:ext>
            </a:extLst>
          </p:cNvPr>
          <p:cNvSpPr/>
          <p:nvPr/>
        </p:nvSpPr>
        <p:spPr>
          <a:xfrm>
            <a:off x="7383527" y="4532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βάριο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37919A6E-2B69-7460-2FA6-85445DA1174B}"/>
              </a:ext>
            </a:extLst>
          </p:cNvPr>
          <p:cNvSpPr/>
          <p:nvPr/>
        </p:nvSpPr>
        <p:spPr>
          <a:xfrm>
            <a:off x="7383527" y="5000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Χαλκός (ΙΙ)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EED1FF00-3752-5A2A-2D7F-B7DDDF8D8147}"/>
              </a:ext>
            </a:extLst>
          </p:cNvPr>
          <p:cNvSpPr/>
          <p:nvPr/>
        </p:nvSpPr>
        <p:spPr>
          <a:xfrm>
            <a:off x="7383527" y="5468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νικέλιο (ΙΙ)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984C0454-AECA-D5EB-6767-B41A703A5DFB}"/>
              </a:ext>
            </a:extLst>
          </p:cNvPr>
          <p:cNvSpPr/>
          <p:nvPr/>
        </p:nvSpPr>
        <p:spPr>
          <a:xfrm>
            <a:off x="7383527" y="5936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Υδράργυρος (Ι)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08213B39-1B8F-FCA7-2F78-3A48E77FC6DE}"/>
              </a:ext>
            </a:extLst>
          </p:cNvPr>
          <p:cNvSpPr/>
          <p:nvPr/>
        </p:nvSpPr>
        <p:spPr>
          <a:xfrm>
            <a:off x="7383527" y="6404754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Σίδηρος (ΙΙ)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BFFC6FF0-905C-715E-E84F-CF520DE76C59}"/>
              </a:ext>
            </a:extLst>
          </p:cNvPr>
          <p:cNvSpPr/>
          <p:nvPr/>
        </p:nvSpPr>
        <p:spPr>
          <a:xfrm>
            <a:off x="4071527" y="4064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rgbClr val="7030A0"/>
                </a:solidFill>
              </a:rPr>
              <a:t>Κ</a:t>
            </a:r>
            <a:r>
              <a:rPr lang="el-GR" sz="2000" b="1" dirty="0">
                <a:solidFill>
                  <a:srgbClr val="FFFF00"/>
                </a:solidFill>
              </a:rPr>
              <a:t>ΝΟ</a:t>
            </a:r>
            <a:r>
              <a:rPr lang="el-GR" sz="2000" b="1" baseline="-25000" dirty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BBA3A4D4-15E0-4286-6D11-AB16360A6556}"/>
              </a:ext>
            </a:extLst>
          </p:cNvPr>
          <p:cNvSpPr/>
          <p:nvPr/>
        </p:nvSpPr>
        <p:spPr>
          <a:xfrm>
            <a:off x="4071527" y="4532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Ba</a:t>
            </a:r>
            <a:r>
              <a:rPr lang="en-US" sz="2000" b="1" dirty="0">
                <a:solidFill>
                  <a:srgbClr val="FFFF00"/>
                </a:solidFill>
              </a:rPr>
              <a:t>(NO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7F463752-CD8F-C89B-6A42-E92276A8570D}"/>
              </a:ext>
            </a:extLst>
          </p:cNvPr>
          <p:cNvSpPr/>
          <p:nvPr/>
        </p:nvSpPr>
        <p:spPr>
          <a:xfrm>
            <a:off x="4071527" y="5000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Cu</a:t>
            </a:r>
            <a:r>
              <a:rPr lang="en-US" sz="2000" b="1" dirty="0">
                <a:solidFill>
                  <a:srgbClr val="FFFF00"/>
                </a:solidFill>
              </a:rPr>
              <a:t>CO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17DEBDF8-124F-7734-8948-5F677DED24D1}"/>
              </a:ext>
            </a:extLst>
          </p:cNvPr>
          <p:cNvSpPr/>
          <p:nvPr/>
        </p:nvSpPr>
        <p:spPr>
          <a:xfrm>
            <a:off x="4071527" y="5468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Ni</a:t>
            </a:r>
            <a:r>
              <a:rPr lang="en-US" sz="2000" b="1" dirty="0">
                <a:solidFill>
                  <a:srgbClr val="FFFF00"/>
                </a:solidFill>
              </a:rPr>
              <a:t>SO</a:t>
            </a:r>
            <a:r>
              <a:rPr lang="en-US" sz="2000" b="1" baseline="-25000" dirty="0">
                <a:solidFill>
                  <a:srgbClr val="FFFF00"/>
                </a:solidFill>
              </a:rPr>
              <a:t>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1A04DCFC-8CE2-B128-C056-54B384ADDCC0}"/>
              </a:ext>
            </a:extLst>
          </p:cNvPr>
          <p:cNvSpPr/>
          <p:nvPr/>
        </p:nvSpPr>
        <p:spPr>
          <a:xfrm>
            <a:off x="4071527" y="5936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Hg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SO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C6D88564-493F-59AE-2D11-795E2227893A}"/>
              </a:ext>
            </a:extLst>
          </p:cNvPr>
          <p:cNvSpPr/>
          <p:nvPr/>
        </p:nvSpPr>
        <p:spPr>
          <a:xfrm>
            <a:off x="4071527" y="6404754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Fe</a:t>
            </a:r>
            <a:r>
              <a:rPr lang="en-US" sz="2000" b="1" dirty="0">
                <a:solidFill>
                  <a:srgbClr val="FFFF00"/>
                </a:solidFill>
              </a:rPr>
              <a:t>(ClO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29822454-EE5D-5EE9-16A5-DC3A3C162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936887"/>
              </p:ext>
            </p:extLst>
          </p:nvPr>
        </p:nvGraphicFramePr>
        <p:xfrm>
          <a:off x="100753" y="1068461"/>
          <a:ext cx="12038493" cy="2942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5601">
                  <a:extLst>
                    <a:ext uri="{9D8B030D-6E8A-4147-A177-3AD203B41FA5}">
                      <a16:colId xmlns:a16="http://schemas.microsoft.com/office/drawing/2014/main" val="3348372887"/>
                    </a:ext>
                  </a:extLst>
                </a:gridCol>
                <a:gridCol w="1370104">
                  <a:extLst>
                    <a:ext uri="{9D8B030D-6E8A-4147-A177-3AD203B41FA5}">
                      <a16:colId xmlns:a16="http://schemas.microsoft.com/office/drawing/2014/main" val="2437649054"/>
                    </a:ext>
                  </a:extLst>
                </a:gridCol>
                <a:gridCol w="1375860">
                  <a:extLst>
                    <a:ext uri="{9D8B030D-6E8A-4147-A177-3AD203B41FA5}">
                      <a16:colId xmlns:a16="http://schemas.microsoft.com/office/drawing/2014/main" val="2487053178"/>
                    </a:ext>
                  </a:extLst>
                </a:gridCol>
                <a:gridCol w="1409250">
                  <a:extLst>
                    <a:ext uri="{9D8B030D-6E8A-4147-A177-3AD203B41FA5}">
                      <a16:colId xmlns:a16="http://schemas.microsoft.com/office/drawing/2014/main" val="420541306"/>
                    </a:ext>
                  </a:extLst>
                </a:gridCol>
                <a:gridCol w="1218126">
                  <a:extLst>
                    <a:ext uri="{9D8B030D-6E8A-4147-A177-3AD203B41FA5}">
                      <a16:colId xmlns:a16="http://schemas.microsoft.com/office/drawing/2014/main" val="1331588895"/>
                    </a:ext>
                  </a:extLst>
                </a:gridCol>
                <a:gridCol w="1246910">
                  <a:extLst>
                    <a:ext uri="{9D8B030D-6E8A-4147-A177-3AD203B41FA5}">
                      <a16:colId xmlns:a16="http://schemas.microsoft.com/office/drawing/2014/main" val="2254593932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943261699"/>
                    </a:ext>
                  </a:extLst>
                </a:gridCol>
                <a:gridCol w="1306780">
                  <a:extLst>
                    <a:ext uri="{9D8B030D-6E8A-4147-A177-3AD203B41FA5}">
                      <a16:colId xmlns:a16="http://schemas.microsoft.com/office/drawing/2014/main" val="2051789985"/>
                    </a:ext>
                  </a:extLst>
                </a:gridCol>
                <a:gridCol w="1341320">
                  <a:extLst>
                    <a:ext uri="{9D8B030D-6E8A-4147-A177-3AD203B41FA5}">
                      <a16:colId xmlns:a16="http://schemas.microsoft.com/office/drawing/2014/main" val="2958403403"/>
                    </a:ext>
                  </a:extLst>
                </a:gridCol>
              </a:tblGrid>
              <a:tr h="182989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l-GR" sz="2000" kern="12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</a:rPr>
                        <a:t>CO</a:t>
                      </a:r>
                      <a:r>
                        <a:rPr lang="en-US" sz="2000" kern="1200" baseline="-250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SO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</a:rPr>
                        <a:t>SO</a:t>
                      </a:r>
                      <a:r>
                        <a:rPr lang="en-US" sz="2000" kern="1200" baseline="-250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ClO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PO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3-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04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29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Ba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15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181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Cu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24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4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Ni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975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Hg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35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37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38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39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40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97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Fe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45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46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362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H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49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54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56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785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Cr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3+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60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401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18" grpId="0" animBg="1"/>
      <p:bldP spid="22" grpId="0" animBg="1"/>
      <p:bldP spid="33" grpId="0" animBg="1"/>
      <p:bldP spid="44" grpId="0" animBg="1"/>
      <p:bldP spid="45" grpId="0" animBg="1"/>
      <p:bldP spid="46" grpId="0" animBg="1"/>
      <p:bldP spid="51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" y="-27200"/>
            <a:ext cx="12192000" cy="684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3.1β </a:t>
            </a:r>
            <a:r>
              <a:rPr lang="el-GR" sz="2400" b="1" u="sng" dirty="0"/>
              <a:t>Ονοματολογία</a:t>
            </a:r>
            <a:endParaRPr lang="el-GR" sz="2400" kern="1200" dirty="0">
              <a:solidFill>
                <a:srgbClr val="000000"/>
              </a:solidFill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400" b="1" dirty="0"/>
              <a:t> </a:t>
            </a:r>
            <a:endParaRPr lang="en-US" sz="2400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0FB56D6A-7398-3723-DD81-2E35261C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E3BB44-623E-AA65-B967-0C5CA816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1D3A69-5CDF-E758-F3C6-4EF284A1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0DC7DD8-B4C8-412E-D89A-C15EEBB46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34">
            <a:extLst>
              <a:ext uri="{FF2B5EF4-FFF2-40B4-BE49-F238E27FC236}">
                <a16:creationId xmlns:a16="http://schemas.microsoft.com/office/drawing/2014/main" id="{0BCD4129-96C0-C521-49CF-CB1B3E775F15}"/>
              </a:ext>
            </a:extLst>
          </p:cNvPr>
          <p:cNvSpPr/>
          <p:nvPr/>
        </p:nvSpPr>
        <p:spPr>
          <a:xfrm>
            <a:off x="3326813" y="3465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chemeClr val="bg1"/>
                </a:solidFill>
              </a:rPr>
              <a:t>56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E21A1246-666F-0F50-BD14-1FC92639572E}"/>
              </a:ext>
            </a:extLst>
          </p:cNvPr>
          <p:cNvSpPr/>
          <p:nvPr/>
        </p:nvSpPr>
        <p:spPr>
          <a:xfrm>
            <a:off x="5414813" y="3465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sz="2000" b="1" dirty="0">
                <a:solidFill>
                  <a:srgbClr val="FFFF00"/>
                </a:solidFill>
              </a:rPr>
              <a:t>φωσφορ</a:t>
            </a:r>
            <a:r>
              <a:rPr lang="el-GR" sz="2000" b="1" dirty="0">
                <a:solidFill>
                  <a:srgbClr val="FF0000"/>
                </a:solidFill>
              </a:rPr>
              <a:t>ικό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93BB78FB-C85D-E5B3-8E77-9951C854BD8C}"/>
              </a:ext>
            </a:extLst>
          </p:cNvPr>
          <p:cNvSpPr/>
          <p:nvPr/>
        </p:nvSpPr>
        <p:spPr>
          <a:xfrm>
            <a:off x="3326813" y="3933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A70563F1-F4E3-C252-D0B1-0F68ADEBD271}"/>
              </a:ext>
            </a:extLst>
          </p:cNvPr>
          <p:cNvSpPr/>
          <p:nvPr/>
        </p:nvSpPr>
        <p:spPr>
          <a:xfrm>
            <a:off x="5414813" y="3933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φθορ</a:t>
            </a:r>
            <a:r>
              <a:rPr lang="el-GR" sz="2000" b="1" dirty="0">
                <a:solidFill>
                  <a:srgbClr val="FF0000"/>
                </a:solidFill>
              </a:rPr>
              <a:t>ιούχος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13F345C-8400-D990-35C0-9ABDECA8A879}"/>
              </a:ext>
            </a:extLst>
          </p:cNvPr>
          <p:cNvSpPr/>
          <p:nvPr/>
        </p:nvSpPr>
        <p:spPr>
          <a:xfrm>
            <a:off x="3326813" y="4401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9C68A7FB-9053-D7BE-09B0-05537C5485FE}"/>
              </a:ext>
            </a:extLst>
          </p:cNvPr>
          <p:cNvSpPr/>
          <p:nvPr/>
        </p:nvSpPr>
        <p:spPr>
          <a:xfrm>
            <a:off x="5414813" y="4401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νιτρ</a:t>
            </a:r>
            <a:r>
              <a:rPr lang="el-GR" sz="2000" b="1" dirty="0">
                <a:solidFill>
                  <a:srgbClr val="FF0000"/>
                </a:solidFill>
              </a:rPr>
              <a:t>ικό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1A0BCAFF-A957-ADD6-0CF5-8F6331DE9780}"/>
              </a:ext>
            </a:extLst>
          </p:cNvPr>
          <p:cNvSpPr/>
          <p:nvPr/>
        </p:nvSpPr>
        <p:spPr>
          <a:xfrm>
            <a:off x="3326813" y="4869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9C25028C-B55A-DCEC-0793-5E287AF3FB50}"/>
              </a:ext>
            </a:extLst>
          </p:cNvPr>
          <p:cNvSpPr/>
          <p:nvPr/>
        </p:nvSpPr>
        <p:spPr>
          <a:xfrm>
            <a:off x="5414813" y="4869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νιτρ</a:t>
            </a:r>
            <a:r>
              <a:rPr lang="el-GR" sz="2000" b="1" dirty="0">
                <a:solidFill>
                  <a:srgbClr val="FF0000"/>
                </a:solidFill>
              </a:rPr>
              <a:t>ώδης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5631F2F-9099-DD35-CED3-71B5082B9B41}"/>
              </a:ext>
            </a:extLst>
          </p:cNvPr>
          <p:cNvSpPr/>
          <p:nvPr/>
        </p:nvSpPr>
        <p:spPr>
          <a:xfrm>
            <a:off x="3326813" y="5337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2CD1BC2-C548-14F7-963D-97F0364914A6}"/>
              </a:ext>
            </a:extLst>
          </p:cNvPr>
          <p:cNvSpPr/>
          <p:nvPr/>
        </p:nvSpPr>
        <p:spPr>
          <a:xfrm>
            <a:off x="5414813" y="5337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ανθρακ</a:t>
            </a:r>
            <a:r>
              <a:rPr lang="el-GR" sz="2000" b="1" dirty="0">
                <a:solidFill>
                  <a:srgbClr val="FF0000"/>
                </a:solidFill>
              </a:rPr>
              <a:t>ικός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0114BDC9-8DD5-8838-86EF-01038BB2DFAB}"/>
              </a:ext>
            </a:extLst>
          </p:cNvPr>
          <p:cNvSpPr/>
          <p:nvPr/>
        </p:nvSpPr>
        <p:spPr>
          <a:xfrm>
            <a:off x="3326813" y="5805157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A72F3633-E268-E5F2-7C59-4D21836D2FAF}"/>
              </a:ext>
            </a:extLst>
          </p:cNvPr>
          <p:cNvSpPr/>
          <p:nvPr/>
        </p:nvSpPr>
        <p:spPr>
          <a:xfrm>
            <a:off x="5414813" y="5805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 err="1">
                <a:solidFill>
                  <a:srgbClr val="FFFF00"/>
                </a:solidFill>
              </a:rPr>
              <a:t>θει</a:t>
            </a:r>
            <a:r>
              <a:rPr lang="el-GR" sz="2000" b="1" dirty="0" err="1">
                <a:solidFill>
                  <a:srgbClr val="FF0000"/>
                </a:solidFill>
              </a:rPr>
              <a:t>ϊκό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C1F51F3B-6766-E4C7-7074-FFE3CD44940B}"/>
              </a:ext>
            </a:extLst>
          </p:cNvPr>
          <p:cNvSpPr/>
          <p:nvPr/>
        </p:nvSpPr>
        <p:spPr>
          <a:xfrm>
            <a:off x="7358813" y="3465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οξύ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29723AA6-8C0F-FE64-548E-C915936FA97A}"/>
              </a:ext>
            </a:extLst>
          </p:cNvPr>
          <p:cNvSpPr/>
          <p:nvPr/>
        </p:nvSpPr>
        <p:spPr>
          <a:xfrm>
            <a:off x="7358813" y="3933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Χαλκός (ΙΙ)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37919A6E-2B69-7460-2FA6-85445DA1174B}"/>
              </a:ext>
            </a:extLst>
          </p:cNvPr>
          <p:cNvSpPr/>
          <p:nvPr/>
        </p:nvSpPr>
        <p:spPr>
          <a:xfrm>
            <a:off x="7358813" y="4401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νικέλιο (ΙΙ)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EED1FF00-3752-5A2A-2D7F-B7DDDF8D8147}"/>
              </a:ext>
            </a:extLst>
          </p:cNvPr>
          <p:cNvSpPr/>
          <p:nvPr/>
        </p:nvSpPr>
        <p:spPr>
          <a:xfrm>
            <a:off x="7358813" y="4869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Υδράργυρος (Ι)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984C0454-AECA-D5EB-6767-B41A703A5DFB}"/>
              </a:ext>
            </a:extLst>
          </p:cNvPr>
          <p:cNvSpPr/>
          <p:nvPr/>
        </p:nvSpPr>
        <p:spPr>
          <a:xfrm>
            <a:off x="7358813" y="5337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Σίδηρος (ΙΙ)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Ορθογώνιο: Στρογγύλεμα γωνιών 59">
            <a:extLst>
              <a:ext uri="{FF2B5EF4-FFF2-40B4-BE49-F238E27FC236}">
                <a16:creationId xmlns:a16="http://schemas.microsoft.com/office/drawing/2014/main" id="{08213B39-1B8F-FCA7-2F78-3A48E77FC6DE}"/>
              </a:ext>
            </a:extLst>
          </p:cNvPr>
          <p:cNvSpPr/>
          <p:nvPr/>
        </p:nvSpPr>
        <p:spPr>
          <a:xfrm>
            <a:off x="7358813" y="5805157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οξύ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" name="Ορθογώνιο: Στρογγύλεμα γωνιών 61">
            <a:extLst>
              <a:ext uri="{FF2B5EF4-FFF2-40B4-BE49-F238E27FC236}">
                <a16:creationId xmlns:a16="http://schemas.microsoft.com/office/drawing/2014/main" id="{BFFC6FF0-905C-715E-E84F-CF520DE76C59}"/>
              </a:ext>
            </a:extLst>
          </p:cNvPr>
          <p:cNvSpPr/>
          <p:nvPr/>
        </p:nvSpPr>
        <p:spPr>
          <a:xfrm>
            <a:off x="4046813" y="3465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Η</a:t>
            </a:r>
            <a:r>
              <a:rPr lang="el-GR" sz="2000" b="1" baseline="-25000" dirty="0">
                <a:solidFill>
                  <a:srgbClr val="FFFF00"/>
                </a:solidFill>
              </a:rPr>
              <a:t>3</a:t>
            </a:r>
            <a:r>
              <a:rPr lang="el-GR" sz="2000" b="1" dirty="0">
                <a:solidFill>
                  <a:srgbClr val="FFFF00"/>
                </a:solidFill>
              </a:rPr>
              <a:t>ΡΟ</a:t>
            </a:r>
            <a:r>
              <a:rPr lang="el-GR" sz="2000" b="1" baseline="-25000" dirty="0">
                <a:solidFill>
                  <a:srgbClr val="FFFF00"/>
                </a:solidFill>
              </a:rPr>
              <a:t>4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3" name="Ορθογώνιο: Στρογγύλεμα γωνιών 62">
            <a:extLst>
              <a:ext uri="{FF2B5EF4-FFF2-40B4-BE49-F238E27FC236}">
                <a16:creationId xmlns:a16="http://schemas.microsoft.com/office/drawing/2014/main" id="{BBA3A4D4-15E0-4286-6D11-AB16360A6556}"/>
              </a:ext>
            </a:extLst>
          </p:cNvPr>
          <p:cNvSpPr/>
          <p:nvPr/>
        </p:nvSpPr>
        <p:spPr>
          <a:xfrm>
            <a:off x="4046813" y="3933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Cu</a:t>
            </a:r>
            <a:r>
              <a:rPr lang="en-US" sz="2000" b="1" dirty="0">
                <a:solidFill>
                  <a:srgbClr val="FFFF00"/>
                </a:solidFill>
              </a:rPr>
              <a:t>F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4" name="Ορθογώνιο: Στρογγύλεμα γωνιών 63">
            <a:extLst>
              <a:ext uri="{FF2B5EF4-FFF2-40B4-BE49-F238E27FC236}">
                <a16:creationId xmlns:a16="http://schemas.microsoft.com/office/drawing/2014/main" id="{7F463752-CD8F-C89B-6A42-E92276A8570D}"/>
              </a:ext>
            </a:extLst>
          </p:cNvPr>
          <p:cNvSpPr/>
          <p:nvPr/>
        </p:nvSpPr>
        <p:spPr>
          <a:xfrm>
            <a:off x="4046813" y="4401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Ni</a:t>
            </a:r>
            <a:r>
              <a:rPr lang="en-US" sz="2000" b="1" dirty="0">
                <a:solidFill>
                  <a:srgbClr val="FFFF00"/>
                </a:solidFill>
              </a:rPr>
              <a:t>(NO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17DEBDF8-124F-7734-8948-5F677DED24D1}"/>
              </a:ext>
            </a:extLst>
          </p:cNvPr>
          <p:cNvSpPr/>
          <p:nvPr/>
        </p:nvSpPr>
        <p:spPr>
          <a:xfrm>
            <a:off x="4046813" y="4869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Hg</a:t>
            </a:r>
            <a:r>
              <a:rPr lang="en-US" sz="2000" b="1" dirty="0">
                <a:solidFill>
                  <a:srgbClr val="FFFF00"/>
                </a:solidFill>
              </a:rPr>
              <a:t>NO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6" name="Ορθογώνιο: Στρογγύλεμα γωνιών 65">
            <a:extLst>
              <a:ext uri="{FF2B5EF4-FFF2-40B4-BE49-F238E27FC236}">
                <a16:creationId xmlns:a16="http://schemas.microsoft.com/office/drawing/2014/main" id="{1A04DCFC-8CE2-B128-C056-54B384ADDCC0}"/>
              </a:ext>
            </a:extLst>
          </p:cNvPr>
          <p:cNvSpPr/>
          <p:nvPr/>
        </p:nvSpPr>
        <p:spPr>
          <a:xfrm>
            <a:off x="4046813" y="5337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Fe</a:t>
            </a:r>
            <a:r>
              <a:rPr lang="en-US" sz="2000" b="1" dirty="0">
                <a:solidFill>
                  <a:srgbClr val="FFFF00"/>
                </a:solidFill>
              </a:rPr>
              <a:t>CO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C6D88564-493F-59AE-2D11-795E2227893A}"/>
              </a:ext>
            </a:extLst>
          </p:cNvPr>
          <p:cNvSpPr/>
          <p:nvPr/>
        </p:nvSpPr>
        <p:spPr>
          <a:xfrm>
            <a:off x="4046813" y="5805157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H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SO</a:t>
            </a:r>
            <a:r>
              <a:rPr lang="en-US" sz="2000" b="1" baseline="-25000" dirty="0">
                <a:solidFill>
                  <a:srgbClr val="FFFF00"/>
                </a:solidFill>
              </a:rPr>
              <a:t>4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29822454-EE5D-5EE9-16A5-DC3A3C162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51044"/>
              </p:ext>
            </p:extLst>
          </p:nvPr>
        </p:nvGraphicFramePr>
        <p:xfrm>
          <a:off x="92364" y="365609"/>
          <a:ext cx="12038493" cy="2942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5601">
                  <a:extLst>
                    <a:ext uri="{9D8B030D-6E8A-4147-A177-3AD203B41FA5}">
                      <a16:colId xmlns:a16="http://schemas.microsoft.com/office/drawing/2014/main" val="3348372887"/>
                    </a:ext>
                  </a:extLst>
                </a:gridCol>
                <a:gridCol w="1370104">
                  <a:extLst>
                    <a:ext uri="{9D8B030D-6E8A-4147-A177-3AD203B41FA5}">
                      <a16:colId xmlns:a16="http://schemas.microsoft.com/office/drawing/2014/main" val="2437649054"/>
                    </a:ext>
                  </a:extLst>
                </a:gridCol>
                <a:gridCol w="1375860">
                  <a:extLst>
                    <a:ext uri="{9D8B030D-6E8A-4147-A177-3AD203B41FA5}">
                      <a16:colId xmlns:a16="http://schemas.microsoft.com/office/drawing/2014/main" val="2487053178"/>
                    </a:ext>
                  </a:extLst>
                </a:gridCol>
                <a:gridCol w="1409250">
                  <a:extLst>
                    <a:ext uri="{9D8B030D-6E8A-4147-A177-3AD203B41FA5}">
                      <a16:colId xmlns:a16="http://schemas.microsoft.com/office/drawing/2014/main" val="420541306"/>
                    </a:ext>
                  </a:extLst>
                </a:gridCol>
                <a:gridCol w="1218126">
                  <a:extLst>
                    <a:ext uri="{9D8B030D-6E8A-4147-A177-3AD203B41FA5}">
                      <a16:colId xmlns:a16="http://schemas.microsoft.com/office/drawing/2014/main" val="1331588895"/>
                    </a:ext>
                  </a:extLst>
                </a:gridCol>
                <a:gridCol w="1246910">
                  <a:extLst>
                    <a:ext uri="{9D8B030D-6E8A-4147-A177-3AD203B41FA5}">
                      <a16:colId xmlns:a16="http://schemas.microsoft.com/office/drawing/2014/main" val="2254593932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943261699"/>
                    </a:ext>
                  </a:extLst>
                </a:gridCol>
                <a:gridCol w="1306780">
                  <a:extLst>
                    <a:ext uri="{9D8B030D-6E8A-4147-A177-3AD203B41FA5}">
                      <a16:colId xmlns:a16="http://schemas.microsoft.com/office/drawing/2014/main" val="2051789985"/>
                    </a:ext>
                  </a:extLst>
                </a:gridCol>
                <a:gridCol w="1341320">
                  <a:extLst>
                    <a:ext uri="{9D8B030D-6E8A-4147-A177-3AD203B41FA5}">
                      <a16:colId xmlns:a16="http://schemas.microsoft.com/office/drawing/2014/main" val="2958403403"/>
                    </a:ext>
                  </a:extLst>
                </a:gridCol>
              </a:tblGrid>
              <a:tr h="182989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l-GR" sz="2000" kern="12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F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NO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</a:rPr>
                        <a:t>CO</a:t>
                      </a:r>
                      <a:r>
                        <a:rPr lang="en-US" sz="2000" kern="1200" baseline="-250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SO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</a:rPr>
                        <a:t>SO</a:t>
                      </a:r>
                      <a:r>
                        <a:rPr lang="en-US" sz="2000" kern="1200" baseline="-250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>
                          <a:solidFill>
                            <a:srgbClr val="FFFF00"/>
                          </a:solidFill>
                          <a:effectLst/>
                        </a:rPr>
                        <a:t>2-</a:t>
                      </a:r>
                      <a:endParaRPr lang="el-GR" sz="2000" kern="120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ClO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</a:rPr>
                        <a:t>PO</a:t>
                      </a:r>
                      <a:r>
                        <a:rPr lang="en-US" sz="2000" kern="1200" baseline="-25000" dirty="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r>
                        <a:rPr lang="en-US" sz="2000" kern="1200" baseline="30000" dirty="0">
                          <a:solidFill>
                            <a:srgbClr val="FFFF00"/>
                          </a:solidFill>
                          <a:effectLst/>
                        </a:rPr>
                        <a:t>3-</a:t>
                      </a:r>
                      <a:endParaRPr lang="el-GR" sz="2000" kern="1200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9046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K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29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Ba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15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181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Cu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18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19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24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4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Ni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26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29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975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Hg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37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38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39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40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97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Fe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2+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42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46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47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48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362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H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49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50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51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53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54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>
                          <a:effectLst/>
                        </a:rPr>
                        <a:t>55</a:t>
                      </a:r>
                      <a:endParaRPr lang="el-GR" sz="20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56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785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solidFill>
                            <a:srgbClr val="7030A0"/>
                          </a:solidFill>
                          <a:effectLst/>
                        </a:rPr>
                        <a:t>Cr</a:t>
                      </a:r>
                      <a:r>
                        <a:rPr lang="en-US" sz="2000" kern="1200" baseline="30000" dirty="0">
                          <a:solidFill>
                            <a:srgbClr val="7030A0"/>
                          </a:solidFill>
                          <a:effectLst/>
                        </a:rPr>
                        <a:t>3+</a:t>
                      </a:r>
                      <a:endParaRPr lang="el-GR" sz="2000" kern="1200" dirty="0">
                        <a:solidFill>
                          <a:srgbClr val="7030A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57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59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60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61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62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63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2000" kern="1200" dirty="0">
                          <a:effectLst/>
                        </a:rPr>
                        <a:t>64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9401361"/>
                  </a:ext>
                </a:extLst>
              </a:tr>
            </a:tbl>
          </a:graphicData>
        </a:graphic>
      </p:graphicFrame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DCBECCA5-2EB4-CC7C-829D-786D22B1F3C4}"/>
              </a:ext>
            </a:extLst>
          </p:cNvPr>
          <p:cNvSpPr/>
          <p:nvPr/>
        </p:nvSpPr>
        <p:spPr>
          <a:xfrm>
            <a:off x="3325669" y="6244436"/>
            <a:ext cx="704336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989FA37A-5010-8D60-3A4F-728A1C5E5092}"/>
              </a:ext>
            </a:extLst>
          </p:cNvPr>
          <p:cNvSpPr/>
          <p:nvPr/>
        </p:nvSpPr>
        <p:spPr>
          <a:xfrm>
            <a:off x="5413669" y="6244436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el-GR" sz="2000" b="1" dirty="0">
                <a:solidFill>
                  <a:srgbClr val="FFFF00"/>
                </a:solidFill>
              </a:rPr>
              <a:t>θει</a:t>
            </a:r>
            <a:r>
              <a:rPr lang="el-GR" sz="2000" b="1" dirty="0">
                <a:solidFill>
                  <a:srgbClr val="FF0000"/>
                </a:solidFill>
              </a:rPr>
              <a:t>ώδες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3C9E6938-79B1-B32B-290F-2C8994850D9A}"/>
              </a:ext>
            </a:extLst>
          </p:cNvPr>
          <p:cNvSpPr/>
          <p:nvPr/>
        </p:nvSpPr>
        <p:spPr>
          <a:xfrm>
            <a:off x="7357669" y="6244436"/>
            <a:ext cx="1942856" cy="3600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l-GR" sz="2000" b="1" dirty="0">
                <a:solidFill>
                  <a:srgbClr val="7030A0"/>
                </a:solidFill>
              </a:rPr>
              <a:t>χρώμιο (ΙΙΙ)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2164DCD5-8218-2E83-1C59-EBC68B0AE859}"/>
              </a:ext>
            </a:extLst>
          </p:cNvPr>
          <p:cNvSpPr/>
          <p:nvPr/>
        </p:nvSpPr>
        <p:spPr>
          <a:xfrm>
            <a:off x="4045669" y="6244436"/>
            <a:ext cx="1379618" cy="36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7030A0"/>
                </a:solidFill>
              </a:rPr>
              <a:t>Cr</a:t>
            </a:r>
            <a:r>
              <a:rPr lang="en-US" sz="2000" b="1" baseline="-25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(SO</a:t>
            </a:r>
            <a:r>
              <a:rPr lang="en-US" sz="2000" b="1" baseline="-25000" dirty="0">
                <a:solidFill>
                  <a:srgbClr val="FFFF00"/>
                </a:solidFill>
              </a:rPr>
              <a:t>3</a:t>
            </a:r>
            <a:r>
              <a:rPr lang="en-US" sz="2000" b="1" dirty="0">
                <a:solidFill>
                  <a:srgbClr val="FFFF00"/>
                </a:solidFill>
              </a:rPr>
              <a:t>)</a:t>
            </a:r>
            <a:r>
              <a:rPr lang="en-US" sz="2000" b="1" baseline="-25000" dirty="0">
                <a:solidFill>
                  <a:srgbClr val="7030A0"/>
                </a:solidFill>
              </a:rPr>
              <a:t>3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3" grpId="0" animBg="1"/>
      <p:bldP spid="18" grpId="0" animBg="1"/>
      <p:bldP spid="22" grpId="0" animBg="1"/>
      <p:bldP spid="33" grpId="0" animBg="1"/>
      <p:bldP spid="44" grpId="0" animBg="1"/>
      <p:bldP spid="45" grpId="0" animBg="1"/>
      <p:bldP spid="46" grpId="0" animBg="1"/>
      <p:bldP spid="51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26" grpId="0" animBg="1"/>
      <p:bldP spid="3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/>
              <a:t>2.4 </a:t>
            </a:r>
            <a:r>
              <a:rPr lang="el-GR" b="1" dirty="0"/>
              <a:t>Ασκήσεις</a:t>
            </a:r>
          </a:p>
          <a:p>
            <a:pPr marL="0" lvl="0" indent="0" algn="ctr">
              <a:buNone/>
            </a:pPr>
            <a:r>
              <a:rPr lang="el-GR" b="1" dirty="0"/>
              <a:t>Διαβάζεις</a:t>
            </a:r>
            <a:r>
              <a:rPr lang="en-US" b="1" dirty="0"/>
              <a:t> (</a:t>
            </a:r>
            <a:r>
              <a:rPr lang="el-GR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dirty="0"/>
              <a:t>Παράγραφος </a:t>
            </a:r>
            <a:r>
              <a:rPr lang="en-US" dirty="0"/>
              <a:t>2</a:t>
            </a:r>
            <a:r>
              <a:rPr lang="el-GR" dirty="0"/>
              <a:t>.</a:t>
            </a:r>
            <a:r>
              <a:rPr lang="en-US" dirty="0"/>
              <a:t>4</a:t>
            </a:r>
            <a:r>
              <a:rPr lang="el-GR" dirty="0"/>
              <a:t>β:	Σελίδες </a:t>
            </a:r>
            <a:r>
              <a:rPr lang="en-US" dirty="0"/>
              <a:t>6</a:t>
            </a:r>
            <a:r>
              <a:rPr lang="el-GR" dirty="0"/>
              <a:t>2-</a:t>
            </a:r>
            <a:r>
              <a:rPr lang="en-US" dirty="0"/>
              <a:t>6</a:t>
            </a:r>
            <a:r>
              <a:rPr lang="el-GR" dirty="0"/>
              <a:t>3, 65-66.</a:t>
            </a:r>
          </a:p>
          <a:p>
            <a:pPr marL="0" lvl="0" indent="0" algn="ctr">
              <a:buNone/>
            </a:pPr>
            <a:endParaRPr lang="el-GR" sz="2400" b="1" dirty="0"/>
          </a:p>
          <a:p>
            <a:pPr marL="0" lvl="0" indent="0" algn="ctr">
              <a:buNone/>
            </a:pPr>
            <a:r>
              <a:rPr lang="el-GR" b="1" dirty="0"/>
              <a:t>Λύνεις:</a:t>
            </a:r>
            <a:endParaRPr lang="en-US" b="1" dirty="0"/>
          </a:p>
          <a:p>
            <a:pPr marL="0" indent="0" algn="ctr">
              <a:buNone/>
            </a:pPr>
            <a:r>
              <a:rPr lang="el-GR" dirty="0"/>
              <a:t>Από σχολικό: </a:t>
            </a:r>
          </a:p>
          <a:p>
            <a:pPr marL="0" indent="0">
              <a:buNone/>
            </a:pPr>
            <a:r>
              <a:rPr lang="el-GR" dirty="0"/>
              <a:t>σελίδα </a:t>
            </a:r>
            <a:r>
              <a:rPr lang="en-US" dirty="0"/>
              <a:t>7</a:t>
            </a:r>
            <a:r>
              <a:rPr lang="el-GR" dirty="0"/>
              <a:t>8:	Ασκήσεις: </a:t>
            </a:r>
            <a:r>
              <a:rPr lang="el-GR" dirty="0">
                <a:solidFill>
                  <a:schemeClr val="accent1"/>
                </a:solidFill>
              </a:rPr>
              <a:t>61</a:t>
            </a:r>
          </a:p>
          <a:p>
            <a:pPr marL="0" indent="0" algn="ctr">
              <a:buNone/>
            </a:pPr>
            <a:r>
              <a:rPr lang="el-GR" dirty="0"/>
              <a:t>Από το </a:t>
            </a:r>
            <a:r>
              <a:rPr lang="en-US" dirty="0"/>
              <a:t>mail (</a:t>
            </a:r>
            <a:r>
              <a:rPr lang="el-GR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/>
              <a:t>Σελίδα 27:</a:t>
            </a:r>
            <a:r>
              <a:rPr lang="el-GR" dirty="0"/>
              <a:t>	Ασκήσεις: </a:t>
            </a:r>
            <a:r>
              <a:rPr lang="el-GR" b="1" dirty="0">
                <a:solidFill>
                  <a:schemeClr val="accent1"/>
                </a:solidFill>
              </a:rPr>
              <a:t>3, 4 </a:t>
            </a:r>
            <a:r>
              <a:rPr lang="el-GR" b="1" dirty="0"/>
              <a:t>(περίπου 10 παραδείγματα από κάθε πίνακα)</a:t>
            </a:r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9218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480</Words>
  <Application>Microsoft Office PowerPoint</Application>
  <PresentationFormat>Ευρεία οθόνη</PresentationFormat>
  <Paragraphs>320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</cp:revision>
  <dcterms:created xsi:type="dcterms:W3CDTF">2023-10-10T14:40:06Z</dcterms:created>
  <dcterms:modified xsi:type="dcterms:W3CDTF">2024-09-22T21:47:51Z</dcterms:modified>
</cp:coreProperties>
</file>