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6" autoAdjust="0"/>
  </p:normalViewPr>
  <p:slideViewPr>
    <p:cSldViewPr>
      <p:cViewPr>
        <p:scale>
          <a:sx n="89" d="100"/>
          <a:sy n="89" d="100"/>
        </p:scale>
        <p:origin x="846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BF698-B795-42EA-8716-54868F23C9B1}" type="datetimeFigureOut">
              <a:rPr lang="en-US" smtClean="0"/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29D6E-A3C0-412A-9F0A-772E6E3F8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0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329D6E-A3C0-412A-9F0A-772E6E3F86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9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3733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5145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740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389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7598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256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412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97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231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152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690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1587EF0-8790-41BC-B031-6917BF9672CF}" type="datetimeFigureOut">
              <a:rPr lang="el-GR" smtClean="0"/>
              <a:pPr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5CC9756-249B-48FD-907F-5148DDBD65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008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366868" y="1412776"/>
            <a:ext cx="4661516" cy="2736304"/>
          </a:xfrm>
        </p:spPr>
        <p:txBody>
          <a:bodyPr/>
          <a:lstStyle/>
          <a:p>
            <a:pPr algn="ctr"/>
            <a:r>
              <a:rPr lang="el-GR" sz="4400" dirty="0"/>
              <a:t>ΕΥΡΩΠΑΪΚΗ ΑΠΟΙΚΙΟΚΡΑΤΙΑ</a:t>
            </a:r>
            <a:br>
              <a:rPr lang="el-GR" sz="4400" dirty="0"/>
            </a:br>
            <a:br>
              <a:rPr lang="el-GR" sz="4400" dirty="0"/>
            </a:br>
            <a:r>
              <a:rPr lang="el-GR" sz="4400" dirty="0"/>
              <a:t>1871-1914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354442" y="4797152"/>
            <a:ext cx="5114778" cy="1080120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l-GR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Κεκροπούλου Μαρία,δ.φ.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26BC4-414B-B7E4-5A6D-71CB2F7BA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οικονομία στην Ευρώπη, από τον 19</a:t>
            </a:r>
            <a:r>
              <a:rPr lang="el-GR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στον 20ό αι.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8A325B-AE9A-4341-714A-F81A75711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την οικονομική κρίση που πλήττει την Ευρώπη στο τελευταίο τέταρτο του 19</a:t>
            </a:r>
            <a:r>
              <a:rPr lang="el-G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αι., παρατηρείται μία προσπάθεια ανάκαμψης                     α.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εξεύρεση νέων αγορών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β.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ανακάλυψη πρώτων υλών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Ευρωπαίοι πιστεύουν ότι είναι ανώτεροι συγκρίνοντας τον πολιτισμό τους, τη θρησκεία τους, τις αξίες και τις αντιλήψεις τους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θεωρούν χρέος τους να μεταλαμπαδεύσουν σε άλλους λαούς τα πιστεύω τους</a:t>
            </a:r>
            <a:r>
              <a:rPr lang="ar-AE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۰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ότι είναι θρησκευτικό τους καθήκον να τους μεταδώσουν την αληθινή θρησκεία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φάση αυτή χαρακτηρίζεται ως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νέα αποικιοκρατία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234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984F-CB2F-24A6-E089-0AA80FD05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αίτια της αποικιοκρατίας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FAACA5-71E3-434F-F776-579F709DBA3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 η αναζήτηση αγορών και πηγών πρώτων υλών,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β. η ακλόνητη πίστη στην ανωτερότητα του δυτικού πολιτισμού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γ. στο χρέος της εξαγωγής των αξιών και των θεσμών του,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δ. η φιλανθρωπία.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EE34CB6-158A-CB24-9FE6-BEA5579C1C3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89120" y="2103120"/>
            <a:ext cx="4647375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91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D389C14-ED3E-30AF-BEF2-98AD810D6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αποικιοκρατία : επέκταη των ορίων ενός κράτους σε άλλες περιοχές της υφηλίου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8EC05A7-FC0A-6968-6DA1-0AB3A380DE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τον 16</a:t>
            </a:r>
            <a:r>
              <a:rPr lang="el-GR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μέχρι τον 19</a:t>
            </a:r>
            <a:r>
              <a:rPr lang="el-GR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αι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AE1CF-1772-5307-00A7-0BAFB0FCE0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Βασικά στοιχεία αυτών των αποικιών ήταν</a:t>
            </a: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 η εγκατάσταση εποίκων από τις μητροπόλεις </a:t>
            </a:r>
          </a:p>
          <a:p>
            <a:pPr marL="0" marR="0" algn="just">
              <a:lnSpc>
                <a:spcPct val="115000"/>
              </a:lnSpc>
              <a:spcAft>
                <a:spcPts val="1000"/>
              </a:spcAft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β. η λειτουργία των κοινοτήτων των εποίκων ως πυρήνων της εν γένει οικονομικής, κοινωνικής, πολιτικής και πολιτιστικής ζωής των αποικιών.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9AF8D81-C7B9-00ED-3EE2-96C3ACFAC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Λόγοι ίδρυσης αποικιών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0779B5F-179F-45FD-077A-A5ABF9D5885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Δημιουργήθηκαν αποικίες από α. το δημογραφικό πλεόνασμα β.  από ανεπιθύμητες θρησκευτικές ή άλλες ομάδες του πληθυσμού της Ευρώπης</a:t>
            </a:r>
          </a:p>
          <a:p>
            <a:pPr marL="0" indent="0">
              <a:buNone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 ανέπτυξαν τους θεσμούς των μητροπόλεων της γηραιάς ηπείρου.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9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D8C8-6F7E-D3E6-99FE-6C93762F6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</p:spPr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Νέα αποικιοκρατία: ταυτόσημη έννοια με τον ιμπεριαλισμό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DF929-D9A7-58B9-0326-98F15B045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4494232"/>
          </a:xfrm>
        </p:spPr>
        <p:txBody>
          <a:bodyPr>
            <a:no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Επιβάλλονται σε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 οικονομικά υποανάπτυκτες χώρες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β. ανίσχυρες στρατιωτικά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τον εξαναγκασμό ή τη χρήση βίας, για να εξυπηρετήσουν κυρίως </a:t>
            </a:r>
            <a:r>
              <a:rPr lang="el-G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οικονομικά και στρατηγικά συμφέροντα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των μητροπολιτικών χωρών.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5BAD42-A26C-C364-72CF-3359AB1FB36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Χώρες της Ευρώπης και της Αμερικής στρέφονται κυρίως σε χώρες 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Αφρικής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Ασίας</a:t>
            </a:r>
          </a:p>
          <a:p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στον Ειρηνικό Ωκεανό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75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127DE-7045-4C26-4649-9AC824D7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αποικιοκρατία &amp; εθνικισμός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AAFEFAE-8CE0-6AA7-6B3E-ED8E1DD9F9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Εθνικιστική πολιτική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3DB9EE6E-E361-BF97-1D1D-9ADFBAB42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769446"/>
          </a:xfrm>
        </p:spPr>
        <p:txBody>
          <a:bodyPr>
            <a:noAutofit/>
          </a:bodyPr>
          <a:lstStyle/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απόκτηση αποικιών σε υπανάπτυκτες και ίσως άγνωστες περιοχές του κόσμου υπήρξε εθνική επιδίωξη.  </a:t>
            </a: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δημιουργία αποικιών σε υποανάπτυκτες περιοχές όπως η Αφρική  και η Ασία θεωρήθηκε  επιβράβευση των δυνατοτήτων και της ισχύος μιας χώρας της Ευρώπης</a:t>
            </a: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υπήρξε στόχος εθνικός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BB7ACDE-9B17-F923-41AB-02DFAD0D4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Ιταλοί μετανάστες φθάνουν στο Σάο Πάολο το 1890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CF4AA03D-566A-B844-6CE3-37B2BC43104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860032" y="2714414"/>
            <a:ext cx="3816423" cy="330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36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4C1E8-C750-FC56-A5DE-E34536D5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Πώς χαρακτήριζαν τη δημιουργία αποικιών οι διάφορες χώρες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32FA0-EB60-5C4A-0507-0D695E4B8F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χώρες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FAD44-F4DC-3187-3DF4-C78881EB4F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8414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1.Η Αγγλία θεωρούσε ότι η απόκτηση αποικιών ήταν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«χρέος του λευκού ανθρώπου» </a:t>
            </a:r>
          </a:p>
          <a:p>
            <a:pPr marL="0" indent="0">
              <a:buNone/>
            </a:pP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Γαλλία πίστευε ότι ήταν 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«πολιτιστική αποστολή» </a:t>
            </a:r>
          </a:p>
          <a:p>
            <a:pPr marL="0" indent="0">
              <a:buNone/>
            </a:pP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Η Γερμανία και το Βέλγιο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 ανάλογες αναφορές απέκτησαν αποικίες 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Το όραμα της Ελλάδας ήταν  να «φωτίσει» ως φωτοβόλος «φάρος» και να απελευθερώσει την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«καθ' ημάς Ανατολή»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347FA-42EF-136E-782D-87CC3E002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νέες αποικίες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65E2B3-43C4-50A7-64F0-8C394B0F1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756580"/>
            <a:ext cx="3657600" cy="3624747"/>
          </a:xfrm>
        </p:spPr>
        <p:txBody>
          <a:bodyPr>
            <a:normAutofit/>
          </a:bodyPr>
          <a:lstStyle/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Αίγυπτος, Σουδάν, Νότιος Αφρική</a:t>
            </a: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Βορειοδυτική Αφρική</a:t>
            </a:r>
          </a:p>
          <a:p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Κεντρική Αφρική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9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9C602-A740-F74D-81BF-3F033752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επιβολή της Δύσης στον υπόλοιπο κόσμο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5E13CBD-7D62-1ED5-6E8E-07CEC7BA24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 επέβαλαν οι δυτικοί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E66622-6A87-BD25-E573-D5065B66C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912779"/>
          </a:xfrm>
        </p:spPr>
        <p:txBody>
          <a:bodyPr>
            <a:noAutofit/>
          </a:bodyPr>
          <a:lstStyle/>
          <a:p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δυτικοί αποικιοκράτες δημιούργησαν θεσμούς διακυβέρνησης και εθνικές ενότητες όπου υπήρχαν κατακερματισμένες γλωσσικά και θρησκευτικά κοινότητες</a:t>
            </a:r>
          </a:p>
          <a:p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σχηματίστηκαν αποικίες χωρίς άλλον συνεκτικό δεσμό εκτός από τις αρχές των αποικιοκρατών. Ότανοι αποικιες απέκτησαν την ανεξαρτησία τους, απετέλεσαν θνικά κράτη χωρίς συνοχή, στα οποία εκδηλώθηκαν σκληροί εμφύλιοι πόλεμοι.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354E03B-4348-491A-6EA2-33FD6EF44A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αποτελέσματα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B1255C-2F76-418B-62AF-B5445BB83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4880" y="2756580"/>
            <a:ext cx="3657600" cy="3912779"/>
          </a:xfrm>
        </p:spPr>
        <p:txBody>
          <a:bodyPr>
            <a:normAutofit fontScale="25000" lnSpcReduction="20000"/>
          </a:bodyPr>
          <a:lstStyle/>
          <a:p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δυτικός άνθρωπος προσπάθησε να ενσωματώσει στον δυτικό πολιτισμό λαούς με διαφορετική κοινωνική οργάνωση και πολιτισμό</a:t>
            </a:r>
          </a:p>
          <a:p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πρώτες ύλες και οι παραγωγικές δυνατότητες των αποικιών προσαρμόστηκαν έτσι, ώστε να εξυπηρετούν τις παραγωγικές ανάγκες της Δύσης</a:t>
            </a:r>
          </a:p>
          <a:p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 δυτικός άνθρωπος εξάρθρωσε παραδοσιακές κοινωνικές δομές χωρίς να δημιουργήσει στη θέση τους βιώσιμους δυτικούς θεσμούς,των μητροπολιτικών χωρών.</a:t>
            </a:r>
          </a:p>
          <a:p>
            <a:r>
              <a:rPr lang="el-GR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ΑΛΛΑ κατόρθωσε να εξαλείψει θανατηφόρες επιδημίες, τη δουλεία και άλλες ενδημικές μάστιγες.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61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1312</TotalTime>
  <Words>570</Words>
  <Application>Microsoft Office PowerPoint</Application>
  <PresentationFormat>On-screen Show (4:3)</PresentationFormat>
  <Paragraphs>61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Garamond</vt:lpstr>
      <vt:lpstr>Times New Roman</vt:lpstr>
      <vt:lpstr>Savon</vt:lpstr>
      <vt:lpstr>ΕΥΡΩΠΑΪΚΗ ΑΠΟΙΚΙΟΚΡΑΤΙΑ  1871-1914</vt:lpstr>
      <vt:lpstr>Η οικονομία στην Ευρώπη, από τον 19ο στον 20ό αι.</vt:lpstr>
      <vt:lpstr>αίτια της αποικιοκρατίας</vt:lpstr>
      <vt:lpstr>αποικιοκρατία : επέκταη των ορίων ενός κράτους σε άλλες περιοχές της υφηλίου</vt:lpstr>
      <vt:lpstr>Νέα αποικιοκρατία: ταυτόσημη έννοια με τον ιμπεριαλισμό</vt:lpstr>
      <vt:lpstr>αποικιοκρατία &amp; εθνικισμός</vt:lpstr>
      <vt:lpstr>Πώς χαρακτήριζαν τη δημιουργία αποικιών οι διάφορες χώρες</vt:lpstr>
      <vt:lpstr>Η επιβολή της Δύσης στον υπόλοιπο κόσμο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Διδακτικη μεθοδολογια</dc:title>
  <dc:creator>Maria</dc:creator>
  <cp:lastModifiedBy>ΜΑΡΙΑ ΚΕΚΡΟΠΟΥΛΟΥ</cp:lastModifiedBy>
  <cp:revision>59</cp:revision>
  <dcterms:created xsi:type="dcterms:W3CDTF">2015-12-13T10:58:23Z</dcterms:created>
  <dcterms:modified xsi:type="dcterms:W3CDTF">2024-11-17T15:14:46Z</dcterms:modified>
</cp:coreProperties>
</file>