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62" r:id="rId6"/>
    <p:sldId id="263" r:id="rId7"/>
    <p:sldId id="264" r:id="rId8"/>
    <p:sldId id="272" r:id="rId9"/>
    <p:sldId id="27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B13AC-7BCE-43E0-9F32-58DCC8FC3143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726110C-E926-4C43-B82B-716B3329265F}">
      <dgm:prSet/>
      <dgm:spPr/>
      <dgm:t>
        <a:bodyPr/>
        <a:lstStyle/>
        <a:p>
          <a:r>
            <a:rPr lang="el-GR"/>
            <a:t>1917 Εθνικός Διχασμός, είσοδος της Ελλάδας στον πόλεμο</a:t>
          </a:r>
          <a:endParaRPr lang="en-US"/>
        </a:p>
      </dgm:t>
    </dgm:pt>
    <dgm:pt modelId="{C65CBE92-A71E-4C6E-AEDD-CEC378162F31}" type="parTrans" cxnId="{EF019744-FE3B-4A74-AAAD-3128D03DD793}">
      <dgm:prSet/>
      <dgm:spPr/>
      <dgm:t>
        <a:bodyPr/>
        <a:lstStyle/>
        <a:p>
          <a:endParaRPr lang="en-US"/>
        </a:p>
      </dgm:t>
    </dgm:pt>
    <dgm:pt modelId="{259E0CAB-D3D0-45C9-B7A0-8D1AAF05BC51}" type="sibTrans" cxnId="{EF019744-FE3B-4A74-AAAD-3128D03DD793}">
      <dgm:prSet/>
      <dgm:spPr/>
      <dgm:t>
        <a:bodyPr/>
        <a:lstStyle/>
        <a:p>
          <a:endParaRPr lang="en-US"/>
        </a:p>
      </dgm:t>
    </dgm:pt>
    <dgm:pt modelId="{17A90EC8-01EE-45AE-B511-C034E8E3AF56}">
      <dgm:prSet/>
      <dgm:spPr/>
      <dgm:t>
        <a:bodyPr/>
        <a:lstStyle/>
        <a:p>
          <a:r>
            <a:rPr lang="el-GR"/>
            <a:t>Κλίμα εχθρικό στο εσωτερικό της χώρας</a:t>
          </a:r>
          <a:endParaRPr lang="en-US"/>
        </a:p>
      </dgm:t>
    </dgm:pt>
    <dgm:pt modelId="{A6147DFE-9748-48F2-AA60-F1B7DB47B649}" type="parTrans" cxnId="{14AB0BE8-7607-493C-8420-CC284EEE145E}">
      <dgm:prSet/>
      <dgm:spPr/>
      <dgm:t>
        <a:bodyPr/>
        <a:lstStyle/>
        <a:p>
          <a:endParaRPr lang="en-US"/>
        </a:p>
      </dgm:t>
    </dgm:pt>
    <dgm:pt modelId="{C4A1F21C-76E9-4056-9202-7DC024B7FECF}" type="sibTrans" cxnId="{14AB0BE8-7607-493C-8420-CC284EEE145E}">
      <dgm:prSet/>
      <dgm:spPr/>
      <dgm:t>
        <a:bodyPr/>
        <a:lstStyle/>
        <a:p>
          <a:endParaRPr lang="en-US"/>
        </a:p>
      </dgm:t>
    </dgm:pt>
    <dgm:pt modelId="{70D8CD14-311E-4AD9-A759-DEEAA1BB9D4C}">
      <dgm:prSet/>
      <dgm:spPr/>
      <dgm:t>
        <a:bodyPr/>
        <a:lstStyle/>
        <a:p>
          <a:r>
            <a:rPr lang="el-GR"/>
            <a:t>1919 αποβίβαση ελληνικού στρατού στην περιοχή της Σμύρνης</a:t>
          </a:r>
          <a:endParaRPr lang="en-US"/>
        </a:p>
      </dgm:t>
    </dgm:pt>
    <dgm:pt modelId="{47BBA930-D0A1-4902-A228-769A4511F2DC}" type="parTrans" cxnId="{3325E0F7-057C-44DD-8282-51446579E04C}">
      <dgm:prSet/>
      <dgm:spPr/>
      <dgm:t>
        <a:bodyPr/>
        <a:lstStyle/>
        <a:p>
          <a:endParaRPr lang="en-US"/>
        </a:p>
      </dgm:t>
    </dgm:pt>
    <dgm:pt modelId="{CDE90092-35F8-4B4B-AD42-46223408BB93}" type="sibTrans" cxnId="{3325E0F7-057C-44DD-8282-51446579E04C}">
      <dgm:prSet/>
      <dgm:spPr/>
      <dgm:t>
        <a:bodyPr/>
        <a:lstStyle/>
        <a:p>
          <a:endParaRPr lang="en-US"/>
        </a:p>
      </dgm:t>
    </dgm:pt>
    <dgm:pt modelId="{7CFA6BB7-6179-4782-AE93-C53FFA167693}">
      <dgm:prSet/>
      <dgm:spPr/>
      <dgm:t>
        <a:bodyPr/>
        <a:lstStyle/>
        <a:p>
          <a:r>
            <a:rPr lang="el-GR"/>
            <a:t>1920 Συνθήκη των Σεβρών, η Ελλάδα των 5 θαλασσών &amp; των 2 ηπείρων</a:t>
          </a:r>
          <a:endParaRPr lang="en-US"/>
        </a:p>
      </dgm:t>
    </dgm:pt>
    <dgm:pt modelId="{C5BA3FB7-634B-4608-9B85-685D7F0CD716}" type="parTrans" cxnId="{2FAD3090-01CB-4315-93B2-00B63B7CA660}">
      <dgm:prSet/>
      <dgm:spPr/>
      <dgm:t>
        <a:bodyPr/>
        <a:lstStyle/>
        <a:p>
          <a:endParaRPr lang="en-US"/>
        </a:p>
      </dgm:t>
    </dgm:pt>
    <dgm:pt modelId="{105D625A-062C-4850-8FA3-1190D04BF9CD}" type="sibTrans" cxnId="{2FAD3090-01CB-4315-93B2-00B63B7CA660}">
      <dgm:prSet/>
      <dgm:spPr/>
      <dgm:t>
        <a:bodyPr/>
        <a:lstStyle/>
        <a:p>
          <a:endParaRPr lang="en-US"/>
        </a:p>
      </dgm:t>
    </dgm:pt>
    <dgm:pt modelId="{D9756120-DD0A-4481-8ACB-71DE152C8483}">
      <dgm:prSet/>
      <dgm:spPr/>
      <dgm:t>
        <a:bodyPr/>
        <a:lstStyle/>
        <a:p>
          <a:r>
            <a:rPr lang="el-GR"/>
            <a:t>1920 Εκλογές, ανάδειξη αντιβενιζελικών κομμάτων, επιστροφή του βασιλιά μετά από δημοψήφισμα. Ο Βενιζέλος αυτοεξόριστος στη Γαλλία</a:t>
          </a:r>
          <a:endParaRPr lang="en-US"/>
        </a:p>
      </dgm:t>
    </dgm:pt>
    <dgm:pt modelId="{1C4FB27E-9A3F-41EB-8081-4395920426DA}" type="parTrans" cxnId="{2CDFE4E8-8B4C-4244-8D52-C2AE072D3075}">
      <dgm:prSet/>
      <dgm:spPr/>
      <dgm:t>
        <a:bodyPr/>
        <a:lstStyle/>
        <a:p>
          <a:endParaRPr lang="en-US"/>
        </a:p>
      </dgm:t>
    </dgm:pt>
    <dgm:pt modelId="{EB0CBF9F-E957-443C-B6A0-113F49E9B852}" type="sibTrans" cxnId="{2CDFE4E8-8B4C-4244-8D52-C2AE072D3075}">
      <dgm:prSet/>
      <dgm:spPr/>
      <dgm:t>
        <a:bodyPr/>
        <a:lstStyle/>
        <a:p>
          <a:endParaRPr lang="en-US"/>
        </a:p>
      </dgm:t>
    </dgm:pt>
    <dgm:pt modelId="{1F85377B-B456-4C6B-BC02-D865BCEACA5F}">
      <dgm:prSet/>
      <dgm:spPr/>
      <dgm:t>
        <a:bodyPr/>
        <a:lstStyle/>
        <a:p>
          <a:r>
            <a:rPr lang="el-GR"/>
            <a:t>1919-1922 Μικρασιατική εκστρατεία, καταστροφή του ελληνικού στρατού. </a:t>
          </a:r>
          <a:endParaRPr lang="en-US"/>
        </a:p>
      </dgm:t>
    </dgm:pt>
    <dgm:pt modelId="{51FDE839-61D3-4708-AC0F-E34D6A1EEAF8}" type="parTrans" cxnId="{E21E6302-549A-4B94-B57F-CC87F78D441F}">
      <dgm:prSet/>
      <dgm:spPr/>
      <dgm:t>
        <a:bodyPr/>
        <a:lstStyle/>
        <a:p>
          <a:endParaRPr lang="en-US"/>
        </a:p>
      </dgm:t>
    </dgm:pt>
    <dgm:pt modelId="{2F67AB60-8F75-4A7D-B633-223BA307C658}" type="sibTrans" cxnId="{E21E6302-549A-4B94-B57F-CC87F78D441F}">
      <dgm:prSet/>
      <dgm:spPr/>
      <dgm:t>
        <a:bodyPr/>
        <a:lstStyle/>
        <a:p>
          <a:endParaRPr lang="en-US"/>
        </a:p>
      </dgm:t>
    </dgm:pt>
    <dgm:pt modelId="{16251889-881B-49DD-8EB6-FD1C2FD19A61}">
      <dgm:prSet/>
      <dgm:spPr/>
      <dgm:t>
        <a:bodyPr/>
        <a:lstStyle/>
        <a:p>
          <a:r>
            <a:rPr lang="el-GR"/>
            <a:t>11 ΣΕΠΤ. 1922 Επαναστατικό Κίνημα στον στρατό &amp; το ναυτικό: Ν. Πλαστήρας, Στ. Γονατάς, Δ. Φωκάς. Αναλαμβάνουν την εξουσία. Ο βασιλιάς φυγαδεύεται στην Ιταλία. </a:t>
          </a:r>
          <a:endParaRPr lang="en-US"/>
        </a:p>
      </dgm:t>
    </dgm:pt>
    <dgm:pt modelId="{92B7A0D9-ADCA-4D0B-8BAC-D8F7CB947FED}" type="parTrans" cxnId="{6F56D8C4-C282-4A33-B856-D8FCA6BE89CC}">
      <dgm:prSet/>
      <dgm:spPr/>
      <dgm:t>
        <a:bodyPr/>
        <a:lstStyle/>
        <a:p>
          <a:endParaRPr lang="en-US"/>
        </a:p>
      </dgm:t>
    </dgm:pt>
    <dgm:pt modelId="{B7B3F69F-6DE8-4D2D-98F7-49CBE75B740B}" type="sibTrans" cxnId="{6F56D8C4-C282-4A33-B856-D8FCA6BE89CC}">
      <dgm:prSet/>
      <dgm:spPr/>
      <dgm:t>
        <a:bodyPr/>
        <a:lstStyle/>
        <a:p>
          <a:endParaRPr lang="en-US"/>
        </a:p>
      </dgm:t>
    </dgm:pt>
    <dgm:pt modelId="{571A428C-974C-4B9F-859F-F503866B6F29}" type="pres">
      <dgm:prSet presAssocID="{0BFB13AC-7BCE-43E0-9F32-58DCC8FC3143}" presName="diagram" presStyleCnt="0">
        <dgm:presLayoutVars>
          <dgm:dir/>
          <dgm:resizeHandles val="exact"/>
        </dgm:presLayoutVars>
      </dgm:prSet>
      <dgm:spPr/>
    </dgm:pt>
    <dgm:pt modelId="{49D4211D-0906-4F85-B8AC-122AF44FB805}" type="pres">
      <dgm:prSet presAssocID="{F726110C-E926-4C43-B82B-716B3329265F}" presName="node" presStyleLbl="node1" presStyleIdx="0" presStyleCnt="2">
        <dgm:presLayoutVars>
          <dgm:bulletEnabled val="1"/>
        </dgm:presLayoutVars>
      </dgm:prSet>
      <dgm:spPr/>
    </dgm:pt>
    <dgm:pt modelId="{99BD4E2D-1777-4194-B298-959A5482E10C}" type="pres">
      <dgm:prSet presAssocID="{259E0CAB-D3D0-45C9-B7A0-8D1AAF05BC51}" presName="sibTrans" presStyleCnt="0"/>
      <dgm:spPr/>
    </dgm:pt>
    <dgm:pt modelId="{9ECF1CF5-4CA0-4730-93F8-6E5716E42A31}" type="pres">
      <dgm:prSet presAssocID="{17A90EC8-01EE-45AE-B511-C034E8E3AF56}" presName="node" presStyleLbl="node1" presStyleIdx="1" presStyleCnt="2">
        <dgm:presLayoutVars>
          <dgm:bulletEnabled val="1"/>
        </dgm:presLayoutVars>
      </dgm:prSet>
      <dgm:spPr/>
    </dgm:pt>
  </dgm:ptLst>
  <dgm:cxnLst>
    <dgm:cxn modelId="{E21E6302-549A-4B94-B57F-CC87F78D441F}" srcId="{17A90EC8-01EE-45AE-B511-C034E8E3AF56}" destId="{1F85377B-B456-4C6B-BC02-D865BCEACA5F}" srcOrd="3" destOrd="0" parTransId="{51FDE839-61D3-4708-AC0F-E34D6A1EEAF8}" sibTransId="{2F67AB60-8F75-4A7D-B633-223BA307C658}"/>
    <dgm:cxn modelId="{EFAFA611-00F8-4449-8884-03D0E6A3B887}" type="presOf" srcId="{17A90EC8-01EE-45AE-B511-C034E8E3AF56}" destId="{9ECF1CF5-4CA0-4730-93F8-6E5716E42A31}" srcOrd="0" destOrd="0" presId="urn:microsoft.com/office/officeart/2005/8/layout/default"/>
    <dgm:cxn modelId="{4BAA6B5B-B783-42FB-A304-90FCFCA3A623}" type="presOf" srcId="{D9756120-DD0A-4481-8ACB-71DE152C8483}" destId="{9ECF1CF5-4CA0-4730-93F8-6E5716E42A31}" srcOrd="0" destOrd="3" presId="urn:microsoft.com/office/officeart/2005/8/layout/default"/>
    <dgm:cxn modelId="{EF019744-FE3B-4A74-AAAD-3128D03DD793}" srcId="{0BFB13AC-7BCE-43E0-9F32-58DCC8FC3143}" destId="{F726110C-E926-4C43-B82B-716B3329265F}" srcOrd="0" destOrd="0" parTransId="{C65CBE92-A71E-4C6E-AEDD-CEC378162F31}" sibTransId="{259E0CAB-D3D0-45C9-B7A0-8D1AAF05BC51}"/>
    <dgm:cxn modelId="{01C22B47-5831-48DF-B5F5-90BE6653B65F}" type="presOf" srcId="{7CFA6BB7-6179-4782-AE93-C53FFA167693}" destId="{9ECF1CF5-4CA0-4730-93F8-6E5716E42A31}" srcOrd="0" destOrd="2" presId="urn:microsoft.com/office/officeart/2005/8/layout/default"/>
    <dgm:cxn modelId="{2162BA72-3829-4EF3-A2E1-F4F49503B356}" type="presOf" srcId="{1F85377B-B456-4C6B-BC02-D865BCEACA5F}" destId="{9ECF1CF5-4CA0-4730-93F8-6E5716E42A31}" srcOrd="0" destOrd="4" presId="urn:microsoft.com/office/officeart/2005/8/layout/default"/>
    <dgm:cxn modelId="{2FAD3090-01CB-4315-93B2-00B63B7CA660}" srcId="{17A90EC8-01EE-45AE-B511-C034E8E3AF56}" destId="{7CFA6BB7-6179-4782-AE93-C53FFA167693}" srcOrd="1" destOrd="0" parTransId="{C5BA3FB7-634B-4608-9B85-685D7F0CD716}" sibTransId="{105D625A-062C-4850-8FA3-1190D04BF9CD}"/>
    <dgm:cxn modelId="{D3C942A4-3D14-4FAF-B7D8-61A5CE3F41A3}" type="presOf" srcId="{70D8CD14-311E-4AD9-A759-DEEAA1BB9D4C}" destId="{9ECF1CF5-4CA0-4730-93F8-6E5716E42A31}" srcOrd="0" destOrd="1" presId="urn:microsoft.com/office/officeart/2005/8/layout/default"/>
    <dgm:cxn modelId="{6F56D8C4-C282-4A33-B856-D8FCA6BE89CC}" srcId="{17A90EC8-01EE-45AE-B511-C034E8E3AF56}" destId="{16251889-881B-49DD-8EB6-FD1C2FD19A61}" srcOrd="4" destOrd="0" parTransId="{92B7A0D9-ADCA-4D0B-8BAC-D8F7CB947FED}" sibTransId="{B7B3F69F-6DE8-4D2D-98F7-49CBE75B740B}"/>
    <dgm:cxn modelId="{498F6ED4-DA68-4704-BC01-A1CD4E0982C7}" type="presOf" srcId="{F726110C-E926-4C43-B82B-716B3329265F}" destId="{49D4211D-0906-4F85-B8AC-122AF44FB805}" srcOrd="0" destOrd="0" presId="urn:microsoft.com/office/officeart/2005/8/layout/default"/>
    <dgm:cxn modelId="{14AB0BE8-7607-493C-8420-CC284EEE145E}" srcId="{0BFB13AC-7BCE-43E0-9F32-58DCC8FC3143}" destId="{17A90EC8-01EE-45AE-B511-C034E8E3AF56}" srcOrd="1" destOrd="0" parTransId="{A6147DFE-9748-48F2-AA60-F1B7DB47B649}" sibTransId="{C4A1F21C-76E9-4056-9202-7DC024B7FECF}"/>
    <dgm:cxn modelId="{2CDFE4E8-8B4C-4244-8D52-C2AE072D3075}" srcId="{17A90EC8-01EE-45AE-B511-C034E8E3AF56}" destId="{D9756120-DD0A-4481-8ACB-71DE152C8483}" srcOrd="2" destOrd="0" parTransId="{1C4FB27E-9A3F-41EB-8081-4395920426DA}" sibTransId="{EB0CBF9F-E957-443C-B6A0-113F49E9B852}"/>
    <dgm:cxn modelId="{3325E0F7-057C-44DD-8282-51446579E04C}" srcId="{17A90EC8-01EE-45AE-B511-C034E8E3AF56}" destId="{70D8CD14-311E-4AD9-A759-DEEAA1BB9D4C}" srcOrd="0" destOrd="0" parTransId="{47BBA930-D0A1-4902-A228-769A4511F2DC}" sibTransId="{CDE90092-35F8-4B4B-AD42-46223408BB93}"/>
    <dgm:cxn modelId="{54FC3DFC-7DE2-42DF-9794-CC5B9FC35C61}" type="presOf" srcId="{16251889-881B-49DD-8EB6-FD1C2FD19A61}" destId="{9ECF1CF5-4CA0-4730-93F8-6E5716E42A31}" srcOrd="0" destOrd="5" presId="urn:microsoft.com/office/officeart/2005/8/layout/default"/>
    <dgm:cxn modelId="{68844CFC-DFCF-443E-A006-7F8AE7A60204}" type="presOf" srcId="{0BFB13AC-7BCE-43E0-9F32-58DCC8FC3143}" destId="{571A428C-974C-4B9F-859F-F503866B6F29}" srcOrd="0" destOrd="0" presId="urn:microsoft.com/office/officeart/2005/8/layout/default"/>
    <dgm:cxn modelId="{63801BDF-17A7-4763-AD78-83073B5B9BEE}" type="presParOf" srcId="{571A428C-974C-4B9F-859F-F503866B6F29}" destId="{49D4211D-0906-4F85-B8AC-122AF44FB805}" srcOrd="0" destOrd="0" presId="urn:microsoft.com/office/officeart/2005/8/layout/default"/>
    <dgm:cxn modelId="{C6E7607C-5CFF-41E8-9C97-2F3BEA6A9D73}" type="presParOf" srcId="{571A428C-974C-4B9F-859F-F503866B6F29}" destId="{99BD4E2D-1777-4194-B298-959A5482E10C}" srcOrd="1" destOrd="0" presId="urn:microsoft.com/office/officeart/2005/8/layout/default"/>
    <dgm:cxn modelId="{80DE586F-46E6-43AB-8358-47ED603640CE}" type="presParOf" srcId="{571A428C-974C-4B9F-859F-F503866B6F29}" destId="{9ECF1CF5-4CA0-4730-93F8-6E5716E42A3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9566E-B067-447F-8CBE-1ABB7DC400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F001D2-1AFA-4186-BBBA-9DDBE39DFAEF}">
      <dgm:prSet/>
      <dgm:spPr/>
      <dgm:t>
        <a:bodyPr/>
        <a:lstStyle/>
        <a:p>
          <a:r>
            <a:rPr lang="el-GR"/>
            <a:t>Κυβερνητική αστάθεια</a:t>
          </a:r>
          <a:endParaRPr lang="en-US"/>
        </a:p>
      </dgm:t>
    </dgm:pt>
    <dgm:pt modelId="{E7CC6D7B-4D8D-401E-88C5-0B8E5840BC82}" type="parTrans" cxnId="{33D5557B-2E27-4EAA-8B11-24221192DDA5}">
      <dgm:prSet/>
      <dgm:spPr/>
      <dgm:t>
        <a:bodyPr/>
        <a:lstStyle/>
        <a:p>
          <a:endParaRPr lang="en-US"/>
        </a:p>
      </dgm:t>
    </dgm:pt>
    <dgm:pt modelId="{F6727D8F-00CB-4EC0-A9A2-B47D9B45A11E}" type="sibTrans" cxnId="{33D5557B-2E27-4EAA-8B11-24221192DDA5}">
      <dgm:prSet/>
      <dgm:spPr/>
      <dgm:t>
        <a:bodyPr/>
        <a:lstStyle/>
        <a:p>
          <a:endParaRPr lang="en-US"/>
        </a:p>
      </dgm:t>
    </dgm:pt>
    <dgm:pt modelId="{243FCF4A-F654-47E0-A2B9-5A327870319A}">
      <dgm:prSet/>
      <dgm:spPr/>
      <dgm:t>
        <a:bodyPr/>
        <a:lstStyle/>
        <a:p>
          <a:r>
            <a:rPr lang="el-GR"/>
            <a:t>Απειλή επέμβασης του στρατού στην πολιτική ζωή</a:t>
          </a:r>
          <a:endParaRPr lang="en-US"/>
        </a:p>
      </dgm:t>
    </dgm:pt>
    <dgm:pt modelId="{29400F12-4326-42D5-8A39-885DFD4F4B2C}" type="parTrans" cxnId="{15C55002-6C47-45B7-B6DA-F349A3F27B74}">
      <dgm:prSet/>
      <dgm:spPr/>
      <dgm:t>
        <a:bodyPr/>
        <a:lstStyle/>
        <a:p>
          <a:endParaRPr lang="en-US"/>
        </a:p>
      </dgm:t>
    </dgm:pt>
    <dgm:pt modelId="{5780C75A-470C-4397-BE46-B5805EE18601}" type="sibTrans" cxnId="{15C55002-6C47-45B7-B6DA-F349A3F27B74}">
      <dgm:prSet/>
      <dgm:spPr/>
      <dgm:t>
        <a:bodyPr/>
        <a:lstStyle/>
        <a:p>
          <a:endParaRPr lang="en-US"/>
        </a:p>
      </dgm:t>
    </dgm:pt>
    <dgm:pt modelId="{770F8F4F-3802-4C9D-A75E-880823A6E2DE}">
      <dgm:prSet/>
      <dgm:spPr/>
      <dgm:t>
        <a:bodyPr/>
        <a:lstStyle/>
        <a:p>
          <a:r>
            <a:rPr lang="el-GR"/>
            <a:t>Κατάλυση του κοινοβουλευτισμού &amp; επιβολή βραχύβιας δικτατορίας (Πάγκαλος)</a:t>
          </a:r>
          <a:endParaRPr lang="en-US"/>
        </a:p>
      </dgm:t>
    </dgm:pt>
    <dgm:pt modelId="{448DA086-1774-43DF-83F2-077EACF89961}" type="parTrans" cxnId="{4A2311B7-6978-4065-BE44-671E02657A09}">
      <dgm:prSet/>
      <dgm:spPr/>
      <dgm:t>
        <a:bodyPr/>
        <a:lstStyle/>
        <a:p>
          <a:endParaRPr lang="en-US"/>
        </a:p>
      </dgm:t>
    </dgm:pt>
    <dgm:pt modelId="{72EB2F92-DAF3-4405-9F18-6306F58DFC70}" type="sibTrans" cxnId="{4A2311B7-6978-4065-BE44-671E02657A09}">
      <dgm:prSet/>
      <dgm:spPr/>
      <dgm:t>
        <a:bodyPr/>
        <a:lstStyle/>
        <a:p>
          <a:endParaRPr lang="en-US"/>
        </a:p>
      </dgm:t>
    </dgm:pt>
    <dgm:pt modelId="{6ABFFCDC-23BC-4014-B945-5CEA6BA1C093}">
      <dgm:prSet/>
      <dgm:spPr/>
      <dgm:t>
        <a:bodyPr/>
        <a:lstStyle/>
        <a:p>
          <a:r>
            <a:rPr lang="el-GR"/>
            <a:t>Συγκρότηση οικουμενικής κυβέρνησης υπό τον Αλέξανδρο Ζαΐμη</a:t>
          </a:r>
          <a:endParaRPr lang="en-US"/>
        </a:p>
      </dgm:t>
    </dgm:pt>
    <dgm:pt modelId="{762B3FD2-7431-4D1A-91E8-3260007E0C18}" type="parTrans" cxnId="{557AEF15-A044-467B-9999-0A84F3D5BF57}">
      <dgm:prSet/>
      <dgm:spPr/>
      <dgm:t>
        <a:bodyPr/>
        <a:lstStyle/>
        <a:p>
          <a:endParaRPr lang="en-US"/>
        </a:p>
      </dgm:t>
    </dgm:pt>
    <dgm:pt modelId="{D0499B7A-9E67-47B9-BDD1-B22842AADC6E}" type="sibTrans" cxnId="{557AEF15-A044-467B-9999-0A84F3D5BF57}">
      <dgm:prSet/>
      <dgm:spPr/>
      <dgm:t>
        <a:bodyPr/>
        <a:lstStyle/>
        <a:p>
          <a:endParaRPr lang="en-US"/>
        </a:p>
      </dgm:t>
    </dgm:pt>
    <dgm:pt modelId="{706DA889-1853-431E-B5D6-C7355B4A4206}">
      <dgm:prSet/>
      <dgm:spPr/>
      <dgm:t>
        <a:bodyPr/>
        <a:lstStyle/>
        <a:p>
          <a:r>
            <a:rPr lang="el-GR"/>
            <a:t>1927 νέο Σύνταγμα της Ελλάδας</a:t>
          </a:r>
          <a:endParaRPr lang="en-US"/>
        </a:p>
      </dgm:t>
    </dgm:pt>
    <dgm:pt modelId="{35189039-48F0-4B03-92D3-7351C04E4EA2}" type="parTrans" cxnId="{F21DF179-2E00-46F7-8C5F-AE5E652EECDE}">
      <dgm:prSet/>
      <dgm:spPr/>
      <dgm:t>
        <a:bodyPr/>
        <a:lstStyle/>
        <a:p>
          <a:endParaRPr lang="en-US"/>
        </a:p>
      </dgm:t>
    </dgm:pt>
    <dgm:pt modelId="{26377B20-71A9-4871-B4F9-2B3F31B39255}" type="sibTrans" cxnId="{F21DF179-2E00-46F7-8C5F-AE5E652EECDE}">
      <dgm:prSet/>
      <dgm:spPr/>
      <dgm:t>
        <a:bodyPr/>
        <a:lstStyle/>
        <a:p>
          <a:endParaRPr lang="en-US"/>
        </a:p>
      </dgm:t>
    </dgm:pt>
    <dgm:pt modelId="{59D02B60-76B1-4F93-AD06-26B2036B0A34}" type="pres">
      <dgm:prSet presAssocID="{9B19566E-B067-447F-8CBE-1ABB7DC40030}" presName="linear" presStyleCnt="0">
        <dgm:presLayoutVars>
          <dgm:animLvl val="lvl"/>
          <dgm:resizeHandles val="exact"/>
        </dgm:presLayoutVars>
      </dgm:prSet>
      <dgm:spPr/>
    </dgm:pt>
    <dgm:pt modelId="{27FA094D-618D-4D61-A187-59EC617D8463}" type="pres">
      <dgm:prSet presAssocID="{C3F001D2-1AFA-4186-BBBA-9DDBE39DFA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44B9623-755F-4162-A294-A548AD6A4C98}" type="pres">
      <dgm:prSet presAssocID="{F6727D8F-00CB-4EC0-A9A2-B47D9B45A11E}" presName="spacer" presStyleCnt="0"/>
      <dgm:spPr/>
    </dgm:pt>
    <dgm:pt modelId="{2257BC8F-119C-4E87-8F3E-82363224F806}" type="pres">
      <dgm:prSet presAssocID="{243FCF4A-F654-47E0-A2B9-5A32787031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2CCE9C-C85F-4927-9D5B-0498B1C56671}" type="pres">
      <dgm:prSet presAssocID="{5780C75A-470C-4397-BE46-B5805EE18601}" presName="spacer" presStyleCnt="0"/>
      <dgm:spPr/>
    </dgm:pt>
    <dgm:pt modelId="{F201CCE2-5FBB-4D73-BBA4-A186561DC3ED}" type="pres">
      <dgm:prSet presAssocID="{770F8F4F-3802-4C9D-A75E-880823A6E2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6DB21C-0852-40B5-8B72-E68BC741EF83}" type="pres">
      <dgm:prSet presAssocID="{72EB2F92-DAF3-4405-9F18-6306F58DFC70}" presName="spacer" presStyleCnt="0"/>
      <dgm:spPr/>
    </dgm:pt>
    <dgm:pt modelId="{6FB8805A-542B-4F10-AB53-71696F13A5C8}" type="pres">
      <dgm:prSet presAssocID="{6ABFFCDC-23BC-4014-B945-5CEA6BA1C0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5287A91-BBB6-415D-A29D-739E8FA3FF1B}" type="pres">
      <dgm:prSet presAssocID="{D0499B7A-9E67-47B9-BDD1-B22842AADC6E}" presName="spacer" presStyleCnt="0"/>
      <dgm:spPr/>
    </dgm:pt>
    <dgm:pt modelId="{A46006D1-8BFF-4797-82C7-2479BB9E18B2}" type="pres">
      <dgm:prSet presAssocID="{706DA889-1853-431E-B5D6-C7355B4A42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5C55002-6C47-45B7-B6DA-F349A3F27B74}" srcId="{9B19566E-B067-447F-8CBE-1ABB7DC40030}" destId="{243FCF4A-F654-47E0-A2B9-5A327870319A}" srcOrd="1" destOrd="0" parTransId="{29400F12-4326-42D5-8A39-885DFD4F4B2C}" sibTransId="{5780C75A-470C-4397-BE46-B5805EE18601}"/>
    <dgm:cxn modelId="{557AEF15-A044-467B-9999-0A84F3D5BF57}" srcId="{9B19566E-B067-447F-8CBE-1ABB7DC40030}" destId="{6ABFFCDC-23BC-4014-B945-5CEA6BA1C093}" srcOrd="3" destOrd="0" parTransId="{762B3FD2-7431-4D1A-91E8-3260007E0C18}" sibTransId="{D0499B7A-9E67-47B9-BDD1-B22842AADC6E}"/>
    <dgm:cxn modelId="{BED90049-953E-4770-85DB-D6D9F467B737}" type="presOf" srcId="{706DA889-1853-431E-B5D6-C7355B4A4206}" destId="{A46006D1-8BFF-4797-82C7-2479BB9E18B2}" srcOrd="0" destOrd="0" presId="urn:microsoft.com/office/officeart/2005/8/layout/vList2"/>
    <dgm:cxn modelId="{F21DF179-2E00-46F7-8C5F-AE5E652EECDE}" srcId="{9B19566E-B067-447F-8CBE-1ABB7DC40030}" destId="{706DA889-1853-431E-B5D6-C7355B4A4206}" srcOrd="4" destOrd="0" parTransId="{35189039-48F0-4B03-92D3-7351C04E4EA2}" sibTransId="{26377B20-71A9-4871-B4F9-2B3F31B39255}"/>
    <dgm:cxn modelId="{33D5557B-2E27-4EAA-8B11-24221192DDA5}" srcId="{9B19566E-B067-447F-8CBE-1ABB7DC40030}" destId="{C3F001D2-1AFA-4186-BBBA-9DDBE39DFAEF}" srcOrd="0" destOrd="0" parTransId="{E7CC6D7B-4D8D-401E-88C5-0B8E5840BC82}" sibTransId="{F6727D8F-00CB-4EC0-A9A2-B47D9B45A11E}"/>
    <dgm:cxn modelId="{1C3A19AF-5B7B-4FDF-B309-F6B13AC539FE}" type="presOf" srcId="{C3F001D2-1AFA-4186-BBBA-9DDBE39DFAEF}" destId="{27FA094D-618D-4D61-A187-59EC617D8463}" srcOrd="0" destOrd="0" presId="urn:microsoft.com/office/officeart/2005/8/layout/vList2"/>
    <dgm:cxn modelId="{4A2311B7-6978-4065-BE44-671E02657A09}" srcId="{9B19566E-B067-447F-8CBE-1ABB7DC40030}" destId="{770F8F4F-3802-4C9D-A75E-880823A6E2DE}" srcOrd="2" destOrd="0" parTransId="{448DA086-1774-43DF-83F2-077EACF89961}" sibTransId="{72EB2F92-DAF3-4405-9F18-6306F58DFC70}"/>
    <dgm:cxn modelId="{8D55DBCD-D71E-454D-8AD8-7F3A08856FF8}" type="presOf" srcId="{9B19566E-B067-447F-8CBE-1ABB7DC40030}" destId="{59D02B60-76B1-4F93-AD06-26B2036B0A34}" srcOrd="0" destOrd="0" presId="urn:microsoft.com/office/officeart/2005/8/layout/vList2"/>
    <dgm:cxn modelId="{D6BBB1CF-887F-42B8-8DD1-7A154850ED76}" type="presOf" srcId="{243FCF4A-F654-47E0-A2B9-5A327870319A}" destId="{2257BC8F-119C-4E87-8F3E-82363224F806}" srcOrd="0" destOrd="0" presId="urn:microsoft.com/office/officeart/2005/8/layout/vList2"/>
    <dgm:cxn modelId="{003D2ADA-1A6F-4DDA-A068-9CAA58238BC0}" type="presOf" srcId="{770F8F4F-3802-4C9D-A75E-880823A6E2DE}" destId="{F201CCE2-5FBB-4D73-BBA4-A186561DC3ED}" srcOrd="0" destOrd="0" presId="urn:microsoft.com/office/officeart/2005/8/layout/vList2"/>
    <dgm:cxn modelId="{9A625BF4-27C7-43B5-B31C-693402BB7076}" type="presOf" srcId="{6ABFFCDC-23BC-4014-B945-5CEA6BA1C093}" destId="{6FB8805A-542B-4F10-AB53-71696F13A5C8}" srcOrd="0" destOrd="0" presId="urn:microsoft.com/office/officeart/2005/8/layout/vList2"/>
    <dgm:cxn modelId="{10F9F341-5AED-4BF3-9BF0-A5C4B5FC7B11}" type="presParOf" srcId="{59D02B60-76B1-4F93-AD06-26B2036B0A34}" destId="{27FA094D-618D-4D61-A187-59EC617D8463}" srcOrd="0" destOrd="0" presId="urn:microsoft.com/office/officeart/2005/8/layout/vList2"/>
    <dgm:cxn modelId="{B9D6CFC6-AFB6-48A8-97A9-9E46C9DE15A0}" type="presParOf" srcId="{59D02B60-76B1-4F93-AD06-26B2036B0A34}" destId="{B44B9623-755F-4162-A294-A548AD6A4C98}" srcOrd="1" destOrd="0" presId="urn:microsoft.com/office/officeart/2005/8/layout/vList2"/>
    <dgm:cxn modelId="{380DEFB1-2C23-4525-B9BF-828DCF18030B}" type="presParOf" srcId="{59D02B60-76B1-4F93-AD06-26B2036B0A34}" destId="{2257BC8F-119C-4E87-8F3E-82363224F806}" srcOrd="2" destOrd="0" presId="urn:microsoft.com/office/officeart/2005/8/layout/vList2"/>
    <dgm:cxn modelId="{E5453F40-E937-41D9-9754-16845A3953BD}" type="presParOf" srcId="{59D02B60-76B1-4F93-AD06-26B2036B0A34}" destId="{4E2CCE9C-C85F-4927-9D5B-0498B1C56671}" srcOrd="3" destOrd="0" presId="urn:microsoft.com/office/officeart/2005/8/layout/vList2"/>
    <dgm:cxn modelId="{20317BA8-3F1A-49F1-ABD9-52827C62E396}" type="presParOf" srcId="{59D02B60-76B1-4F93-AD06-26B2036B0A34}" destId="{F201CCE2-5FBB-4D73-BBA4-A186561DC3ED}" srcOrd="4" destOrd="0" presId="urn:microsoft.com/office/officeart/2005/8/layout/vList2"/>
    <dgm:cxn modelId="{CD683B49-58B8-45CF-AEF2-728E4E1AC5DC}" type="presParOf" srcId="{59D02B60-76B1-4F93-AD06-26B2036B0A34}" destId="{066DB21C-0852-40B5-8B72-E68BC741EF83}" srcOrd="5" destOrd="0" presId="urn:microsoft.com/office/officeart/2005/8/layout/vList2"/>
    <dgm:cxn modelId="{5CD383E0-B16E-4034-B515-2D72CFF569E7}" type="presParOf" srcId="{59D02B60-76B1-4F93-AD06-26B2036B0A34}" destId="{6FB8805A-542B-4F10-AB53-71696F13A5C8}" srcOrd="6" destOrd="0" presId="urn:microsoft.com/office/officeart/2005/8/layout/vList2"/>
    <dgm:cxn modelId="{BBA1C990-E606-41D8-96B1-512C53333991}" type="presParOf" srcId="{59D02B60-76B1-4F93-AD06-26B2036B0A34}" destId="{85287A91-BBB6-415D-A29D-739E8FA3FF1B}" srcOrd="7" destOrd="0" presId="urn:microsoft.com/office/officeart/2005/8/layout/vList2"/>
    <dgm:cxn modelId="{E3A5C737-D299-4D76-B1F0-664E89A99773}" type="presParOf" srcId="{59D02B60-76B1-4F93-AD06-26B2036B0A34}" destId="{A46006D1-8BFF-4797-82C7-2479BB9E18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9912CA-557A-440E-BF55-B0846684F383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CAD647-D464-449A-B573-2C1143B35BF0}">
      <dgm:prSet/>
      <dgm:spPr/>
      <dgm:t>
        <a:bodyPr/>
        <a:lstStyle/>
        <a:p>
          <a:r>
            <a:rPr lang="el-GR"/>
            <a:t>Η Ελλάδα είχε ασφυκτικές πιέσεις στο διπλωματικό πεδίο που οφειλόταν στις εδαφικές διεκδικήσεις, σχέσεις με την Τουρκία, ανταλλαγή πληθυσμών (Τουρκία, Βουλγαρία)</a:t>
          </a:r>
          <a:endParaRPr lang="en-US"/>
        </a:p>
      </dgm:t>
    </dgm:pt>
    <dgm:pt modelId="{CFD24A2B-EAB4-45F8-AEF1-1C9922083D1E}" type="parTrans" cxnId="{CA62451B-134D-41E1-B89A-AEBB6AC42AE8}">
      <dgm:prSet/>
      <dgm:spPr/>
      <dgm:t>
        <a:bodyPr/>
        <a:lstStyle/>
        <a:p>
          <a:endParaRPr lang="en-US"/>
        </a:p>
      </dgm:t>
    </dgm:pt>
    <dgm:pt modelId="{BD41F390-E22D-40E0-820A-BFA936C915F2}" type="sibTrans" cxnId="{CA62451B-134D-41E1-B89A-AEBB6AC42AE8}">
      <dgm:prSet/>
      <dgm:spPr/>
      <dgm:t>
        <a:bodyPr/>
        <a:lstStyle/>
        <a:p>
          <a:endParaRPr lang="en-US"/>
        </a:p>
      </dgm:t>
    </dgm:pt>
    <dgm:pt modelId="{9B53C006-BF61-413F-A12D-4AC9A5EB9528}">
      <dgm:prSet/>
      <dgm:spPr/>
      <dgm:t>
        <a:bodyPr/>
        <a:lstStyle/>
        <a:p>
          <a:r>
            <a:rPr lang="el-GR"/>
            <a:t>Διεκδικεί ακόμη εδάφη (Ήπειρος, Δωδεκάνησα, Κύπρος)</a:t>
          </a:r>
          <a:endParaRPr lang="en-US"/>
        </a:p>
      </dgm:t>
    </dgm:pt>
    <dgm:pt modelId="{D448D3C9-E68E-484C-8175-9E11B01C6396}" type="parTrans" cxnId="{8FFFDA7D-BD5A-4A5D-8B94-13C58172D5AC}">
      <dgm:prSet/>
      <dgm:spPr/>
      <dgm:t>
        <a:bodyPr/>
        <a:lstStyle/>
        <a:p>
          <a:endParaRPr lang="en-US"/>
        </a:p>
      </dgm:t>
    </dgm:pt>
    <dgm:pt modelId="{B62FCA44-E52E-4E1E-982D-2D4AFBD18BAE}" type="sibTrans" cxnId="{8FFFDA7D-BD5A-4A5D-8B94-13C58172D5AC}">
      <dgm:prSet/>
      <dgm:spPr/>
      <dgm:t>
        <a:bodyPr/>
        <a:lstStyle/>
        <a:p>
          <a:endParaRPr lang="en-US"/>
        </a:p>
      </dgm:t>
    </dgm:pt>
    <dgm:pt modelId="{BEE0AFF3-FCCA-4368-8AFF-50B8F2E07644}">
      <dgm:prSet/>
      <dgm:spPr/>
      <dgm:t>
        <a:bodyPr/>
        <a:lstStyle/>
        <a:p>
          <a:r>
            <a:rPr lang="el-GR"/>
            <a:t>Υποτιμήθηκε η θέση της λόγω της κατάρρευσης του μικρασιατικού μετώπου &amp; της ήττας</a:t>
          </a:r>
          <a:endParaRPr lang="en-US"/>
        </a:p>
      </dgm:t>
    </dgm:pt>
    <dgm:pt modelId="{A49AB3FC-B167-4315-8E27-86D48F9C4A9B}" type="parTrans" cxnId="{29674868-E601-4737-8F0F-81A8CBE504AE}">
      <dgm:prSet/>
      <dgm:spPr/>
      <dgm:t>
        <a:bodyPr/>
        <a:lstStyle/>
        <a:p>
          <a:endParaRPr lang="en-US"/>
        </a:p>
      </dgm:t>
    </dgm:pt>
    <dgm:pt modelId="{A53CBD93-E156-4686-814F-4075EF8D3C6D}" type="sibTrans" cxnId="{29674868-E601-4737-8F0F-81A8CBE504AE}">
      <dgm:prSet/>
      <dgm:spPr/>
      <dgm:t>
        <a:bodyPr/>
        <a:lstStyle/>
        <a:p>
          <a:endParaRPr lang="en-US"/>
        </a:p>
      </dgm:t>
    </dgm:pt>
    <dgm:pt modelId="{FDDEEE66-3578-42D8-9644-39685AE7BAB4}">
      <dgm:prSet/>
      <dgm:spPr/>
      <dgm:t>
        <a:bodyPr/>
        <a:lstStyle/>
        <a:p>
          <a:r>
            <a:rPr lang="el-GR"/>
            <a:t>Σταδιακά μέχρι και το 1930 εξομαλύνονται οι δυσχέρειες αυτές χάρη στην προσωπικότητα του Ε. Βενιζέλου</a:t>
          </a:r>
          <a:endParaRPr lang="en-US"/>
        </a:p>
      </dgm:t>
    </dgm:pt>
    <dgm:pt modelId="{989EC16A-7EAC-4B67-BFED-EDFD93749079}" type="parTrans" cxnId="{693A9A69-EC4B-4BCE-AC46-11751901C4C9}">
      <dgm:prSet/>
      <dgm:spPr/>
      <dgm:t>
        <a:bodyPr/>
        <a:lstStyle/>
        <a:p>
          <a:endParaRPr lang="en-US"/>
        </a:p>
      </dgm:t>
    </dgm:pt>
    <dgm:pt modelId="{3A0F7134-6CEC-4B0F-A384-FDC81270FA07}" type="sibTrans" cxnId="{693A9A69-EC4B-4BCE-AC46-11751901C4C9}">
      <dgm:prSet/>
      <dgm:spPr/>
      <dgm:t>
        <a:bodyPr/>
        <a:lstStyle/>
        <a:p>
          <a:endParaRPr lang="en-US"/>
        </a:p>
      </dgm:t>
    </dgm:pt>
    <dgm:pt modelId="{95AE14C9-0427-49FB-BD09-C8792F65DFA5}">
      <dgm:prSet/>
      <dgm:spPr/>
      <dgm:t>
        <a:bodyPr/>
        <a:lstStyle/>
        <a:p>
          <a:r>
            <a:rPr lang="el-GR"/>
            <a:t>Διεθνής αισιοδοξία-αποκατάσταση διπλωματικού κύρους</a:t>
          </a:r>
          <a:endParaRPr lang="en-US"/>
        </a:p>
      </dgm:t>
    </dgm:pt>
    <dgm:pt modelId="{A4BAA46E-E5EC-4FE3-8B1D-B866DE8ECA35}" type="parTrans" cxnId="{4DCD8AD8-7FC9-4FF1-9D41-78F0B35201FB}">
      <dgm:prSet/>
      <dgm:spPr/>
      <dgm:t>
        <a:bodyPr/>
        <a:lstStyle/>
        <a:p>
          <a:endParaRPr lang="en-US"/>
        </a:p>
      </dgm:t>
    </dgm:pt>
    <dgm:pt modelId="{D1C978CE-66C8-41E5-B185-5FA51B2AF2D3}" type="sibTrans" cxnId="{4DCD8AD8-7FC9-4FF1-9D41-78F0B35201FB}">
      <dgm:prSet/>
      <dgm:spPr/>
      <dgm:t>
        <a:bodyPr/>
        <a:lstStyle/>
        <a:p>
          <a:endParaRPr lang="en-US"/>
        </a:p>
      </dgm:t>
    </dgm:pt>
    <dgm:pt modelId="{CEE0542E-75E5-4115-B469-796C933ECBE8}" type="pres">
      <dgm:prSet presAssocID="{629912CA-557A-440E-BF55-B0846684F383}" presName="diagram" presStyleCnt="0">
        <dgm:presLayoutVars>
          <dgm:dir/>
          <dgm:resizeHandles val="exact"/>
        </dgm:presLayoutVars>
      </dgm:prSet>
      <dgm:spPr/>
    </dgm:pt>
    <dgm:pt modelId="{9D3E386F-EDC8-4423-92A7-701B78BCFAD7}" type="pres">
      <dgm:prSet presAssocID="{FDCAD647-D464-449A-B573-2C1143B35BF0}" presName="node" presStyleLbl="node1" presStyleIdx="0" presStyleCnt="5">
        <dgm:presLayoutVars>
          <dgm:bulletEnabled val="1"/>
        </dgm:presLayoutVars>
      </dgm:prSet>
      <dgm:spPr/>
    </dgm:pt>
    <dgm:pt modelId="{17DF0315-EACC-4799-A085-762B2724C115}" type="pres">
      <dgm:prSet presAssocID="{BD41F390-E22D-40E0-820A-BFA936C915F2}" presName="sibTrans" presStyleCnt="0"/>
      <dgm:spPr/>
    </dgm:pt>
    <dgm:pt modelId="{FD6063A3-8D90-430A-BD5A-E388135DB6D6}" type="pres">
      <dgm:prSet presAssocID="{9B53C006-BF61-413F-A12D-4AC9A5EB9528}" presName="node" presStyleLbl="node1" presStyleIdx="1" presStyleCnt="5">
        <dgm:presLayoutVars>
          <dgm:bulletEnabled val="1"/>
        </dgm:presLayoutVars>
      </dgm:prSet>
      <dgm:spPr/>
    </dgm:pt>
    <dgm:pt modelId="{4FAE437E-D442-4D4C-93AB-B6804A5129B1}" type="pres">
      <dgm:prSet presAssocID="{B62FCA44-E52E-4E1E-982D-2D4AFBD18BAE}" presName="sibTrans" presStyleCnt="0"/>
      <dgm:spPr/>
    </dgm:pt>
    <dgm:pt modelId="{E9FD34AD-C1E4-4DF5-A4CD-61C07C550938}" type="pres">
      <dgm:prSet presAssocID="{BEE0AFF3-FCCA-4368-8AFF-50B8F2E07644}" presName="node" presStyleLbl="node1" presStyleIdx="2" presStyleCnt="5">
        <dgm:presLayoutVars>
          <dgm:bulletEnabled val="1"/>
        </dgm:presLayoutVars>
      </dgm:prSet>
      <dgm:spPr/>
    </dgm:pt>
    <dgm:pt modelId="{811A32AC-0390-4237-A2D1-4448A664117B}" type="pres">
      <dgm:prSet presAssocID="{A53CBD93-E156-4686-814F-4075EF8D3C6D}" presName="sibTrans" presStyleCnt="0"/>
      <dgm:spPr/>
    </dgm:pt>
    <dgm:pt modelId="{ACD53DB5-D730-48F8-BAFF-898A07BF3AFE}" type="pres">
      <dgm:prSet presAssocID="{FDDEEE66-3578-42D8-9644-39685AE7BAB4}" presName="node" presStyleLbl="node1" presStyleIdx="3" presStyleCnt="5">
        <dgm:presLayoutVars>
          <dgm:bulletEnabled val="1"/>
        </dgm:presLayoutVars>
      </dgm:prSet>
      <dgm:spPr/>
    </dgm:pt>
    <dgm:pt modelId="{19665EDA-ABE1-4D89-9BDF-75EDD0C3FC01}" type="pres">
      <dgm:prSet presAssocID="{3A0F7134-6CEC-4B0F-A384-FDC81270FA07}" presName="sibTrans" presStyleCnt="0"/>
      <dgm:spPr/>
    </dgm:pt>
    <dgm:pt modelId="{684B3D89-0EC7-4BBA-B4EA-9BF5DDD8DB2B}" type="pres">
      <dgm:prSet presAssocID="{95AE14C9-0427-49FB-BD09-C8792F65DFA5}" presName="node" presStyleLbl="node1" presStyleIdx="4" presStyleCnt="5">
        <dgm:presLayoutVars>
          <dgm:bulletEnabled val="1"/>
        </dgm:presLayoutVars>
      </dgm:prSet>
      <dgm:spPr/>
    </dgm:pt>
  </dgm:ptLst>
  <dgm:cxnLst>
    <dgm:cxn modelId="{CA62451B-134D-41E1-B89A-AEBB6AC42AE8}" srcId="{629912CA-557A-440E-BF55-B0846684F383}" destId="{FDCAD647-D464-449A-B573-2C1143B35BF0}" srcOrd="0" destOrd="0" parTransId="{CFD24A2B-EAB4-45F8-AEF1-1C9922083D1E}" sibTransId="{BD41F390-E22D-40E0-820A-BFA936C915F2}"/>
    <dgm:cxn modelId="{06EBF737-C416-40EE-A0E9-B6C122A5899E}" type="presOf" srcId="{FDCAD647-D464-449A-B573-2C1143B35BF0}" destId="{9D3E386F-EDC8-4423-92A7-701B78BCFAD7}" srcOrd="0" destOrd="0" presId="urn:microsoft.com/office/officeart/2005/8/layout/default"/>
    <dgm:cxn modelId="{29674868-E601-4737-8F0F-81A8CBE504AE}" srcId="{629912CA-557A-440E-BF55-B0846684F383}" destId="{BEE0AFF3-FCCA-4368-8AFF-50B8F2E07644}" srcOrd="2" destOrd="0" parTransId="{A49AB3FC-B167-4315-8E27-86D48F9C4A9B}" sibTransId="{A53CBD93-E156-4686-814F-4075EF8D3C6D}"/>
    <dgm:cxn modelId="{693A9A69-EC4B-4BCE-AC46-11751901C4C9}" srcId="{629912CA-557A-440E-BF55-B0846684F383}" destId="{FDDEEE66-3578-42D8-9644-39685AE7BAB4}" srcOrd="3" destOrd="0" parTransId="{989EC16A-7EAC-4B67-BFED-EDFD93749079}" sibTransId="{3A0F7134-6CEC-4B0F-A384-FDC81270FA07}"/>
    <dgm:cxn modelId="{72C4EA6A-8831-4E24-B899-365070EBFC4C}" type="presOf" srcId="{FDDEEE66-3578-42D8-9644-39685AE7BAB4}" destId="{ACD53DB5-D730-48F8-BAFF-898A07BF3AFE}" srcOrd="0" destOrd="0" presId="urn:microsoft.com/office/officeart/2005/8/layout/default"/>
    <dgm:cxn modelId="{5A17777C-AB51-4C75-8E17-32479300D9FE}" type="presOf" srcId="{95AE14C9-0427-49FB-BD09-C8792F65DFA5}" destId="{684B3D89-0EC7-4BBA-B4EA-9BF5DDD8DB2B}" srcOrd="0" destOrd="0" presId="urn:microsoft.com/office/officeart/2005/8/layout/default"/>
    <dgm:cxn modelId="{8FFFDA7D-BD5A-4A5D-8B94-13C58172D5AC}" srcId="{629912CA-557A-440E-BF55-B0846684F383}" destId="{9B53C006-BF61-413F-A12D-4AC9A5EB9528}" srcOrd="1" destOrd="0" parTransId="{D448D3C9-E68E-484C-8175-9E11B01C6396}" sibTransId="{B62FCA44-E52E-4E1E-982D-2D4AFBD18BAE}"/>
    <dgm:cxn modelId="{23035480-6D59-4E8C-9030-F9FB8CB6B481}" type="presOf" srcId="{9B53C006-BF61-413F-A12D-4AC9A5EB9528}" destId="{FD6063A3-8D90-430A-BD5A-E388135DB6D6}" srcOrd="0" destOrd="0" presId="urn:microsoft.com/office/officeart/2005/8/layout/default"/>
    <dgm:cxn modelId="{4A09A3AD-EA4B-492F-909B-7AE145F6EB10}" type="presOf" srcId="{BEE0AFF3-FCCA-4368-8AFF-50B8F2E07644}" destId="{E9FD34AD-C1E4-4DF5-A4CD-61C07C550938}" srcOrd="0" destOrd="0" presId="urn:microsoft.com/office/officeart/2005/8/layout/default"/>
    <dgm:cxn modelId="{453290C4-A4CA-423A-A9FF-63E990A00253}" type="presOf" srcId="{629912CA-557A-440E-BF55-B0846684F383}" destId="{CEE0542E-75E5-4115-B469-796C933ECBE8}" srcOrd="0" destOrd="0" presId="urn:microsoft.com/office/officeart/2005/8/layout/default"/>
    <dgm:cxn modelId="{4DCD8AD8-7FC9-4FF1-9D41-78F0B35201FB}" srcId="{629912CA-557A-440E-BF55-B0846684F383}" destId="{95AE14C9-0427-49FB-BD09-C8792F65DFA5}" srcOrd="4" destOrd="0" parTransId="{A4BAA46E-E5EC-4FE3-8B1D-B866DE8ECA35}" sibTransId="{D1C978CE-66C8-41E5-B185-5FA51B2AF2D3}"/>
    <dgm:cxn modelId="{6C06663A-AFF6-4108-9F1E-675D4BD2E99E}" type="presParOf" srcId="{CEE0542E-75E5-4115-B469-796C933ECBE8}" destId="{9D3E386F-EDC8-4423-92A7-701B78BCFAD7}" srcOrd="0" destOrd="0" presId="urn:microsoft.com/office/officeart/2005/8/layout/default"/>
    <dgm:cxn modelId="{E958D132-37B4-4A23-88FF-0ED744EE191D}" type="presParOf" srcId="{CEE0542E-75E5-4115-B469-796C933ECBE8}" destId="{17DF0315-EACC-4799-A085-762B2724C115}" srcOrd="1" destOrd="0" presId="urn:microsoft.com/office/officeart/2005/8/layout/default"/>
    <dgm:cxn modelId="{38EAD757-37B5-45E9-BEEE-FD47B57D4997}" type="presParOf" srcId="{CEE0542E-75E5-4115-B469-796C933ECBE8}" destId="{FD6063A3-8D90-430A-BD5A-E388135DB6D6}" srcOrd="2" destOrd="0" presId="urn:microsoft.com/office/officeart/2005/8/layout/default"/>
    <dgm:cxn modelId="{23C21512-5717-49B5-987A-243F499597B8}" type="presParOf" srcId="{CEE0542E-75E5-4115-B469-796C933ECBE8}" destId="{4FAE437E-D442-4D4C-93AB-B6804A5129B1}" srcOrd="3" destOrd="0" presId="urn:microsoft.com/office/officeart/2005/8/layout/default"/>
    <dgm:cxn modelId="{D4661B06-C7BA-4ADE-BEF8-69729C30086B}" type="presParOf" srcId="{CEE0542E-75E5-4115-B469-796C933ECBE8}" destId="{E9FD34AD-C1E4-4DF5-A4CD-61C07C550938}" srcOrd="4" destOrd="0" presId="urn:microsoft.com/office/officeart/2005/8/layout/default"/>
    <dgm:cxn modelId="{61E1ADE8-4214-4DDB-8218-F845901529B3}" type="presParOf" srcId="{CEE0542E-75E5-4115-B469-796C933ECBE8}" destId="{811A32AC-0390-4237-A2D1-4448A664117B}" srcOrd="5" destOrd="0" presId="urn:microsoft.com/office/officeart/2005/8/layout/default"/>
    <dgm:cxn modelId="{3DC84445-9A11-4C17-92B8-B832D8C56567}" type="presParOf" srcId="{CEE0542E-75E5-4115-B469-796C933ECBE8}" destId="{ACD53DB5-D730-48F8-BAFF-898A07BF3AFE}" srcOrd="6" destOrd="0" presId="urn:microsoft.com/office/officeart/2005/8/layout/default"/>
    <dgm:cxn modelId="{9EFF7F6E-12A7-408C-A8D3-25C35BC95BAF}" type="presParOf" srcId="{CEE0542E-75E5-4115-B469-796C933ECBE8}" destId="{19665EDA-ABE1-4D89-9BDF-75EDD0C3FC01}" srcOrd="7" destOrd="0" presId="urn:microsoft.com/office/officeart/2005/8/layout/default"/>
    <dgm:cxn modelId="{A104FCAE-7609-47C2-8547-C6391FBA2E9E}" type="presParOf" srcId="{CEE0542E-75E5-4115-B469-796C933ECBE8}" destId="{684B3D89-0EC7-4BBA-B4EA-9BF5DDD8DB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4211D-0906-4F85-B8AC-122AF44FB805}">
      <dsp:nvSpPr>
        <dsp:cNvPr id="0" name=""/>
        <dsp:cNvSpPr/>
      </dsp:nvSpPr>
      <dsp:spPr>
        <a:xfrm>
          <a:off x="999" y="925135"/>
          <a:ext cx="3896134" cy="233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1917 Εθνικός Διχασμός, είσοδος της Ελλάδας στον πόλεμο</a:t>
          </a:r>
          <a:endParaRPr lang="en-US" sz="1300" kern="1200"/>
        </a:p>
      </dsp:txBody>
      <dsp:txXfrm>
        <a:off x="999" y="925135"/>
        <a:ext cx="3896134" cy="2337680"/>
      </dsp:txXfrm>
    </dsp:sp>
    <dsp:sp modelId="{9ECF1CF5-4CA0-4730-93F8-6E5716E42A31}">
      <dsp:nvSpPr>
        <dsp:cNvPr id="0" name=""/>
        <dsp:cNvSpPr/>
      </dsp:nvSpPr>
      <dsp:spPr>
        <a:xfrm>
          <a:off x="4286746" y="925135"/>
          <a:ext cx="3896134" cy="2337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Κλίμα εχθρικό στο εσωτερικό της χώρας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1919 αποβίβαση ελληνικού στρατού στην περιοχή της Σμύρνης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1920 Συνθήκη των Σεβρών, η Ελλάδα των 5 θαλασσών &amp; των 2 ηπείρων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1920 Εκλογές, ανάδειξη αντιβενιζελικών κομμάτων, επιστροφή του βασιλιά μετά από δημοψήφισμα. Ο Βενιζέλος αυτοεξόριστος στη Γαλλία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1919-1922 Μικρασιατική εκστρατεία, καταστροφή του ελληνικού στρατού.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11 ΣΕΠΤ. 1922 Επαναστατικό Κίνημα στον στρατό &amp; το ναυτικό: Ν. Πλαστήρας, Στ. Γονατάς, Δ. Φωκάς. Αναλαμβάνουν την εξουσία. Ο βασιλιάς φυγαδεύεται στην Ιταλία. </a:t>
          </a:r>
          <a:endParaRPr lang="en-US" sz="1000" kern="1200"/>
        </a:p>
      </dsp:txBody>
      <dsp:txXfrm>
        <a:off x="4286746" y="925135"/>
        <a:ext cx="3896134" cy="233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A094D-618D-4D61-A187-59EC617D8463}">
      <dsp:nvSpPr>
        <dsp:cNvPr id="0" name=""/>
        <dsp:cNvSpPr/>
      </dsp:nvSpPr>
      <dsp:spPr>
        <a:xfrm>
          <a:off x="0" y="97591"/>
          <a:ext cx="818388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Κυβερνητική αστάθεια</a:t>
          </a:r>
          <a:endParaRPr lang="en-US" sz="1900" kern="1200"/>
        </a:p>
      </dsp:txBody>
      <dsp:txXfrm>
        <a:off x="36845" y="134436"/>
        <a:ext cx="8110190" cy="681087"/>
      </dsp:txXfrm>
    </dsp:sp>
    <dsp:sp modelId="{2257BC8F-119C-4E87-8F3E-82363224F806}">
      <dsp:nvSpPr>
        <dsp:cNvPr id="0" name=""/>
        <dsp:cNvSpPr/>
      </dsp:nvSpPr>
      <dsp:spPr>
        <a:xfrm>
          <a:off x="0" y="907089"/>
          <a:ext cx="818388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Απειλή επέμβασης του στρατού στην πολιτική ζωή</a:t>
          </a:r>
          <a:endParaRPr lang="en-US" sz="1900" kern="1200"/>
        </a:p>
      </dsp:txBody>
      <dsp:txXfrm>
        <a:off x="36845" y="943934"/>
        <a:ext cx="8110190" cy="681087"/>
      </dsp:txXfrm>
    </dsp:sp>
    <dsp:sp modelId="{F201CCE2-5FBB-4D73-BBA4-A186561DC3ED}">
      <dsp:nvSpPr>
        <dsp:cNvPr id="0" name=""/>
        <dsp:cNvSpPr/>
      </dsp:nvSpPr>
      <dsp:spPr>
        <a:xfrm>
          <a:off x="0" y="1716587"/>
          <a:ext cx="818388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Κατάλυση του κοινοβουλευτισμού &amp; επιβολή βραχύβιας δικτατορίας (Πάγκαλος)</a:t>
          </a:r>
          <a:endParaRPr lang="en-US" sz="1900" kern="1200"/>
        </a:p>
      </dsp:txBody>
      <dsp:txXfrm>
        <a:off x="36845" y="1753432"/>
        <a:ext cx="8110190" cy="681087"/>
      </dsp:txXfrm>
    </dsp:sp>
    <dsp:sp modelId="{6FB8805A-542B-4F10-AB53-71696F13A5C8}">
      <dsp:nvSpPr>
        <dsp:cNvPr id="0" name=""/>
        <dsp:cNvSpPr/>
      </dsp:nvSpPr>
      <dsp:spPr>
        <a:xfrm>
          <a:off x="0" y="2526084"/>
          <a:ext cx="818388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Συγκρότηση οικουμενικής κυβέρνησης υπό τον Αλέξανδρο Ζαΐμη</a:t>
          </a:r>
          <a:endParaRPr lang="en-US" sz="1900" kern="1200"/>
        </a:p>
      </dsp:txBody>
      <dsp:txXfrm>
        <a:off x="36845" y="2562929"/>
        <a:ext cx="8110190" cy="681087"/>
      </dsp:txXfrm>
    </dsp:sp>
    <dsp:sp modelId="{A46006D1-8BFF-4797-82C7-2479BB9E18B2}">
      <dsp:nvSpPr>
        <dsp:cNvPr id="0" name=""/>
        <dsp:cNvSpPr/>
      </dsp:nvSpPr>
      <dsp:spPr>
        <a:xfrm>
          <a:off x="0" y="3335582"/>
          <a:ext cx="818388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1927 νέο Σύνταγμα της Ελλάδας</a:t>
          </a:r>
          <a:endParaRPr lang="en-US" sz="1900" kern="1200"/>
        </a:p>
      </dsp:txBody>
      <dsp:txXfrm>
        <a:off x="36845" y="3372427"/>
        <a:ext cx="8110190" cy="68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E386F-EDC8-4423-92A7-701B78BCFAD7}">
      <dsp:nvSpPr>
        <dsp:cNvPr id="0" name=""/>
        <dsp:cNvSpPr/>
      </dsp:nvSpPr>
      <dsp:spPr>
        <a:xfrm>
          <a:off x="0" y="431625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Η Ελλάδα είχε ασφυκτικές πιέσεις στο διπλωματικό πεδίο που οφειλόταν στις εδαφικές διεκδικήσεις, σχέσεις με την Τουρκία, ανταλλαγή πληθυσμών (Τουρκία, Βουλγαρία)</a:t>
          </a:r>
          <a:endParaRPr lang="en-US" sz="1400" kern="1200"/>
        </a:p>
      </dsp:txBody>
      <dsp:txXfrm>
        <a:off x="0" y="431625"/>
        <a:ext cx="2557462" cy="1534477"/>
      </dsp:txXfrm>
    </dsp:sp>
    <dsp:sp modelId="{FD6063A3-8D90-430A-BD5A-E388135DB6D6}">
      <dsp:nvSpPr>
        <dsp:cNvPr id="0" name=""/>
        <dsp:cNvSpPr/>
      </dsp:nvSpPr>
      <dsp:spPr>
        <a:xfrm>
          <a:off x="2813208" y="431625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Διεκδικεί ακόμη εδάφη (Ήπειρος, Δωδεκάνησα, Κύπρος)</a:t>
          </a:r>
          <a:endParaRPr lang="en-US" sz="1400" kern="1200"/>
        </a:p>
      </dsp:txBody>
      <dsp:txXfrm>
        <a:off x="2813208" y="431625"/>
        <a:ext cx="2557462" cy="1534477"/>
      </dsp:txXfrm>
    </dsp:sp>
    <dsp:sp modelId="{E9FD34AD-C1E4-4DF5-A4CD-61C07C550938}">
      <dsp:nvSpPr>
        <dsp:cNvPr id="0" name=""/>
        <dsp:cNvSpPr/>
      </dsp:nvSpPr>
      <dsp:spPr>
        <a:xfrm>
          <a:off x="5626417" y="431625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Υποτιμήθηκε η θέση της λόγω της κατάρρευσης του μικρασιατικού μετώπου &amp; της ήττας</a:t>
          </a:r>
          <a:endParaRPr lang="en-US" sz="1400" kern="1200"/>
        </a:p>
      </dsp:txBody>
      <dsp:txXfrm>
        <a:off x="5626417" y="431625"/>
        <a:ext cx="2557462" cy="1534477"/>
      </dsp:txXfrm>
    </dsp:sp>
    <dsp:sp modelId="{ACD53DB5-D730-48F8-BAFF-898A07BF3AFE}">
      <dsp:nvSpPr>
        <dsp:cNvPr id="0" name=""/>
        <dsp:cNvSpPr/>
      </dsp:nvSpPr>
      <dsp:spPr>
        <a:xfrm>
          <a:off x="1406604" y="2221849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Σταδιακά μέχρι και το 1930 εξομαλύνονται οι δυσχέρειες αυτές χάρη στην προσωπικότητα του Ε. Βενιζέλου</a:t>
          </a:r>
          <a:endParaRPr lang="en-US" sz="1400" kern="1200"/>
        </a:p>
      </dsp:txBody>
      <dsp:txXfrm>
        <a:off x="1406604" y="2221849"/>
        <a:ext cx="2557462" cy="1534477"/>
      </dsp:txXfrm>
    </dsp:sp>
    <dsp:sp modelId="{684B3D89-0EC7-4BBA-B4EA-9BF5DDD8DB2B}">
      <dsp:nvSpPr>
        <dsp:cNvPr id="0" name=""/>
        <dsp:cNvSpPr/>
      </dsp:nvSpPr>
      <dsp:spPr>
        <a:xfrm>
          <a:off x="4219813" y="2221849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Διεθνής αισιοδοξία-αποκατάσταση διπλωματικού κύρους</a:t>
          </a:r>
          <a:endParaRPr lang="en-US" sz="1400" kern="1200"/>
        </a:p>
      </dsp:txBody>
      <dsp:txXfrm>
        <a:off x="4219813" y="2221849"/>
        <a:ext cx="2557462" cy="1534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DBD684-83F7-465A-B586-5CE54D091250}" type="datetimeFigureOut">
              <a:rPr lang="el-GR" smtClean="0"/>
              <a:t>12/2/2025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ΕΣΩΤΕΡΙΚΕΣ ΕΞΕΛΙΞΕΙΣ ΣΤΗΝ ΕΛΛΑΔΑ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(1923-1930)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>
            <a:normAutofit/>
          </a:bodyPr>
          <a:lstStyle/>
          <a:p>
            <a:r>
              <a:rPr lang="el-GR" dirty="0"/>
              <a:t>ΓΕΓΟΝΟΤΑ ΜΕΧΡΙ ΤΟ 1923</a:t>
            </a:r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93D970A9-D573-8C8E-5F2B-0FCED01DD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9822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3F469-E99C-360C-BAC8-778BEFFB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Δίκη των Έξι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2E1DD5-198F-F366-3A7F-67E8588475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820850"/>
            <a:ext cx="3932238" cy="4164740"/>
          </a:xfrm>
          <a:prstGeom prst="rect">
            <a:avLst/>
          </a:prstGeo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B734EE-2235-8A98-2186-9CAA821023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31 Οκτωβρίου έκτακτο στρατοδικείο για την τιμωρία των πρωτεργατών της καταστροφής.</a:t>
            </a:r>
          </a:p>
          <a:p>
            <a:r>
              <a:rPr lang="el-GR" dirty="0"/>
              <a:t>κατηγορητήριο με 15 σκέλη, ασαφές</a:t>
            </a:r>
          </a:p>
          <a:p>
            <a:r>
              <a:rPr lang="el-GR" dirty="0"/>
              <a:t>Παραπέμπονται 8 σε δίκη, καταδικάζονται οι έξι σε θάνατο</a:t>
            </a:r>
          </a:p>
        </p:txBody>
      </p:sp>
    </p:spTree>
    <p:extLst>
      <p:ext uri="{BB962C8B-B14F-4D97-AF65-F5344CB8AC3E}">
        <p14:creationId xmlns:p14="http://schemas.microsoft.com/office/powerpoint/2010/main" val="78220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90703F4-3A70-6B07-630B-51669395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>
            <a:normAutofit/>
          </a:bodyPr>
          <a:lstStyle/>
          <a:p>
            <a:r>
              <a:rPr lang="el-GR" dirty="0"/>
              <a:t>Έκτακτο στρατοδικείο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A094B1-6AB1-EAD9-1610-3FD2DF6D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42114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Αφορούσε στους: 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 Γεώργιο </a:t>
            </a:r>
            <a:r>
              <a:rPr lang="el-GR" sz="1300" b="0" i="0" dirty="0" err="1">
                <a:effectLst/>
              </a:rPr>
              <a:t>Χατζηανέστη</a:t>
            </a:r>
            <a:r>
              <a:rPr lang="el-GR" sz="1300" b="0" i="0" dirty="0">
                <a:effectLst/>
              </a:rPr>
              <a:t>, (αντιστράτηγο), 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Δημήτριο Γούναρη (πρώην πρωθυπουργό), 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Νικόλαο Στράτο (πρώην πρωθυπουργό), 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Πέτρο Πρωτοπαπαδάκη (πρώην πρωθυπουργό),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Γεώργιο Μπαλτατζή (υπουργός Εξωτ</a:t>
            </a:r>
            <a:r>
              <a:rPr lang="el-GR" sz="1300" dirty="0"/>
              <a:t>ερικών</a:t>
            </a:r>
          </a:p>
          <a:p>
            <a:pPr>
              <a:spcAft>
                <a:spcPts val="600"/>
              </a:spcAft>
            </a:pPr>
            <a:r>
              <a:rPr lang="el-GR" sz="1300" b="0" i="0" dirty="0">
                <a:effectLst/>
              </a:rPr>
              <a:t>Νικόλαο Θεοτόκη (πρώην υπουργός Στρατιωτικών)</a:t>
            </a:r>
            <a:br>
              <a:rPr lang="el-GR" sz="1300" dirty="0"/>
            </a:br>
            <a:br>
              <a:rPr lang="el-GR" sz="1300" dirty="0"/>
            </a:br>
            <a:br>
              <a:rPr lang="el-GR" sz="1300" dirty="0"/>
            </a:br>
            <a:endParaRPr lang="el-GR" sz="13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2BF2661-DB72-19CE-A75A-B8407B251D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13373"/>
          <a:stretch/>
        </p:blipFill>
        <p:spPr>
          <a:xfrm>
            <a:off x="421480" y="435768"/>
            <a:ext cx="5925312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52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38DCE127-3F17-E79C-0EC5-B1C25EE4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</p:spPr>
        <p:txBody>
          <a:bodyPr anchor="b">
            <a:normAutofit/>
          </a:bodyPr>
          <a:lstStyle/>
          <a:p>
            <a:r>
              <a:rPr lang="el-GR" dirty="0"/>
              <a:t>Αβασίλευτη δημοκρατία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92B601-9446-81C2-A7B8-B1AB34A6F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200"/>
              <a:t>25 Μαρτίου 1924</a:t>
            </a:r>
          </a:p>
          <a:p>
            <a:pPr>
              <a:lnSpc>
                <a:spcPct val="90000"/>
              </a:lnSpc>
            </a:pPr>
            <a:r>
              <a:rPr lang="el-GR" sz="2200"/>
              <a:t>Αλέξανδρος Παπαναστασίου</a:t>
            </a:r>
          </a:p>
          <a:p>
            <a:pPr>
              <a:lnSpc>
                <a:spcPct val="90000"/>
              </a:lnSpc>
            </a:pPr>
            <a:r>
              <a:rPr lang="el-GR" sz="2200"/>
              <a:t>Δημοψήφισμα στις 13-04-1924 αποφασίστηκε η έκπτωση της βασιλείας</a:t>
            </a:r>
          </a:p>
          <a:p>
            <a:pPr>
              <a:lnSpc>
                <a:spcPct val="90000"/>
              </a:lnSpc>
            </a:pPr>
            <a:r>
              <a:rPr lang="el-GR" sz="2200"/>
              <a:t>Αμφισβητήθηκε ο τρόπος θεσμοθέτησης της </a:t>
            </a:r>
            <a:r>
              <a:rPr lang="el-GR" sz="2200" err="1"/>
              <a:t>αβασιλεύτου</a:t>
            </a:r>
            <a:r>
              <a:rPr lang="el-GR" sz="2200"/>
              <a:t> δημοκρατίας, πολιτική αστάθεια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D7A4B0F7-3777-5413-43ED-7695FBE6E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5360" y="1214697"/>
            <a:ext cx="3931920" cy="302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>
            <a:normAutofit/>
          </a:bodyPr>
          <a:lstStyle/>
          <a:p>
            <a:r>
              <a:rPr lang="el-GR" dirty="0"/>
              <a:t>Πολιτική αστάθεια</a:t>
            </a:r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B5F2C812-A1D5-D8D8-B95D-6307376C3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45149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>
            <a:normAutofit/>
          </a:bodyPr>
          <a:lstStyle/>
          <a:p>
            <a:r>
              <a:rPr lang="el-GR" dirty="0"/>
              <a:t>Πολιτικές εξελίξεις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E942465-5BDA-B6F7-25DF-6C981419EAC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507754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2400" dirty="0"/>
              <a:t>1928 Κόμμα Φιλελευθέρων αναδεικνύεται στην εξουσία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Επάνοδος του Ε. Βενιζέλου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Αποκαθίσταται ο κοινοβουλευτισμός και το πολίτευμα «κοινοβουλευτική δημοκρατία»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4F19D787-26C9-2C87-81B5-B0DAB3B21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687" r="18684" b="-3"/>
          <a:stretch/>
        </p:blipFill>
        <p:spPr>
          <a:xfrm>
            <a:off x="761372" y="930144"/>
            <a:ext cx="4626159" cy="472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Οικονομική και κοινωνική πρόοδος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παραγωγική διαδικασία έχει βελτιωθεί αισθητά κατά την δεκαετία του ’20</a:t>
            </a:r>
          </a:p>
          <a:p>
            <a:r>
              <a:rPr lang="el-GR" dirty="0"/>
              <a:t>Κατασκευή έργων υποδομής</a:t>
            </a:r>
          </a:p>
          <a:p>
            <a:r>
              <a:rPr lang="el-GR" dirty="0"/>
              <a:t>Σταθεροποίηση εθνικού νομίσματος </a:t>
            </a:r>
          </a:p>
          <a:p>
            <a:r>
              <a:rPr lang="el-GR" dirty="0"/>
              <a:t>Ανάπτυξη εμπορική κίνηση:</a:t>
            </a:r>
          </a:p>
          <a:p>
            <a:r>
              <a:rPr lang="el-GR" dirty="0"/>
              <a:t>ΑΓΡΟΤΙΚΗ ΜΕΤΑΡΡΥΘΜΙΣΗ α) αύξηση καλλιεργήσιμων γαιών β) αποξηραντικά έργα γ) πρόβλεψη για τους πρόσφυγες (οικονομική δραστηριότητα, κοινωνικές υπηρεσίες &amp; υπηρεσίες υγείας)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>
            <a:normAutofit/>
          </a:bodyPr>
          <a:lstStyle/>
          <a:p>
            <a:r>
              <a:rPr lang="el-GR" dirty="0"/>
              <a:t>Διεθνής θέση της Ελλάδας</a:t>
            </a:r>
          </a:p>
        </p:txBody>
      </p:sp>
      <p:graphicFrame>
        <p:nvGraphicFramePr>
          <p:cNvPr id="7" name="Θέση περιεχομένου 4">
            <a:extLst>
              <a:ext uri="{FF2B5EF4-FFF2-40B4-BE49-F238E27FC236}">
                <a16:creationId xmlns:a16="http://schemas.microsoft.com/office/drawing/2014/main" id="{C8EF25E3-B148-215E-B50B-F5D041AD1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678902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7543</TotalTime>
  <Words>393</Words>
  <Application>Microsoft Office PowerPoint</Application>
  <PresentationFormat>Προβολή στην οθόνη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Άποψη</vt:lpstr>
      <vt:lpstr>ΕΣΩΤΕΡΙΚΕΣ ΕΞΕΛΙΞΕΙΣ ΣΤΗΝ ΕΛΛΑΔΑ</vt:lpstr>
      <vt:lpstr>ΓΕΓΟΝΟΤΑ ΜΕΧΡΙ ΤΟ 1923</vt:lpstr>
      <vt:lpstr>Η Δίκη των Έξι</vt:lpstr>
      <vt:lpstr>Έκτακτο στρατοδικείο</vt:lpstr>
      <vt:lpstr>Αβασίλευτη δημοκρατία</vt:lpstr>
      <vt:lpstr>Πολιτική αστάθεια</vt:lpstr>
      <vt:lpstr>Πολιτικές εξελίξεις</vt:lpstr>
      <vt:lpstr>Οικονομική και κοινωνική πρόοδος </vt:lpstr>
      <vt:lpstr>Διεθνής θέση της Ελλάδας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λίκνο του πολιτισμού</dc:title>
  <dc:creator>Maria</dc:creator>
  <cp:lastModifiedBy>ogdoolykeio@outlook.com</cp:lastModifiedBy>
  <cp:revision>6</cp:revision>
  <dcterms:created xsi:type="dcterms:W3CDTF">2019-09-15T15:14:46Z</dcterms:created>
  <dcterms:modified xsi:type="dcterms:W3CDTF">2025-02-17T10:52:13Z</dcterms:modified>
</cp:coreProperties>
</file>