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3" r:id="rId4"/>
    <p:sldId id="284" r:id="rId5"/>
    <p:sldId id="262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8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19/3/2025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19/3/2025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19/3/2025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19/3/2025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19/3/2025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19/3/2025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19/3/2025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19/3/2025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19/3/2025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19/3/2025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ύλεμα μίας γωνίας ορθογωνίου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BD684-83F7-465A-B586-5CE54D091250}" type="datetimeFigureOut">
              <a:rPr lang="el-GR" smtClean="0"/>
              <a:t>19/3/2025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ADBD684-83F7-465A-B586-5CE54D091250}" type="datetimeFigureOut">
              <a:rPr lang="el-GR" smtClean="0"/>
              <a:t>19/3/2025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F9D39C3-4E1D-4A2D-8155-0B151E848D22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Ο ΥΠΟΛΟΙΠΟΣ ΚΟΣΜΟΣ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ΤΗ ΚΡΙΣΙΜΗ 20ΕΤΙΑ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5445224"/>
            <a:ext cx="8183880" cy="1008112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ΚΕΝΤΡΑ ΙΣΧΥΟΣ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861E6C03-907D-40A8-F4D9-D0ABCF036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058888"/>
          </a:xfrm>
        </p:spPr>
        <p:txBody>
          <a:bodyPr>
            <a:noAutofit/>
          </a:bodyPr>
          <a:lstStyle/>
          <a:p>
            <a:r>
              <a:rPr lang="el-GR" sz="2400" dirty="0"/>
              <a:t>Την κρίσιμη 20ετία του Μεσοπολέμου διαμορφώνοντ5αι τα κέντρα ισχύος.</a:t>
            </a:r>
          </a:p>
          <a:p>
            <a:r>
              <a:rPr lang="el-GR" sz="2400" dirty="0"/>
              <a:t>Μέχρι τον Β΄ΠΠ κέντρο των εξελίξεων είναι η Ευρώπη</a:t>
            </a:r>
          </a:p>
          <a:p>
            <a:r>
              <a:rPr lang="el-GR" sz="2400" dirty="0"/>
              <a:t>                        πολιτικά ρεύματα</a:t>
            </a:r>
          </a:p>
          <a:p>
            <a:r>
              <a:rPr lang="el-GR" sz="2400" dirty="0"/>
              <a:t>                        πολιτιστική εξέλιξη</a:t>
            </a:r>
          </a:p>
          <a:p>
            <a:r>
              <a:rPr lang="el-GR" sz="2400" dirty="0"/>
              <a:t>Διαδραματίζονται εξελίξεις και σε άλλες ηπείρους καθοριστικές για την τύχη της ανθρωπότητας</a:t>
            </a:r>
          </a:p>
          <a:p>
            <a:r>
              <a:rPr lang="el-GR" sz="2400" dirty="0"/>
              <a:t>Στοιχεία καθοριστικά α) η διατήρηση της αποικιοκρατίας</a:t>
            </a:r>
          </a:p>
          <a:p>
            <a:r>
              <a:rPr lang="el-GR" sz="2400" dirty="0"/>
              <a:t>                               β) ενίσχυση της ισχύος των ΗΠΑ στη Δύση και στην Ιαπωνία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6F3F469-E99C-360C-BAC8-778BEFFB4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>
            <a:normAutofit/>
          </a:bodyPr>
          <a:lstStyle/>
          <a:p>
            <a:pPr algn="ctr"/>
            <a:r>
              <a:rPr lang="el-GR" dirty="0"/>
              <a:t>Σταδιακή εγκατάλειψη αποικιών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A774ED4-07BF-DF35-83F5-083878897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62712" y="533400"/>
            <a:ext cx="2240280" cy="4211480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Ηνωμένο Βασίλειο: πρώτη παγκόσμια δύναμη σε αποικίες, ελέγχει παραγωγική διατροφικών προϊόντων, ορυκτό πλούτο.</a:t>
            </a:r>
          </a:p>
          <a:p>
            <a:r>
              <a:rPr lang="el-GR" dirty="0"/>
              <a:t>Γαλλία: (Αφρική &amp; Εγγύς Ανατολή, Ειρηνικό &amp; Ινδικό Ωκεανό) εμπορικά κέντρα</a:t>
            </a:r>
          </a:p>
          <a:p>
            <a:r>
              <a:rPr lang="el-GR" dirty="0"/>
              <a:t>Ολλανδία</a:t>
            </a:r>
          </a:p>
          <a:p>
            <a:r>
              <a:rPr lang="el-GR" dirty="0"/>
              <a:t>Βέλγιο</a:t>
            </a:r>
          </a:p>
          <a:p>
            <a:r>
              <a:rPr lang="el-GR" dirty="0"/>
              <a:t>Ιταλία</a:t>
            </a:r>
          </a:p>
          <a:p>
            <a:r>
              <a:rPr lang="el-GR" dirty="0"/>
              <a:t>Εκδηλώνεται ο εθνικισμός με κίνητρα οικονομικά και πολιτικά, η εισαγωγή μεταρρυθμίσεων δεν οδηγεί στην εξομάλυνση σχέσεων.</a:t>
            </a:r>
            <a:endParaRPr lang="en-US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374F5ABE-00DE-D7D8-5314-ED75BD2AA85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r="8786" b="2"/>
          <a:stretch/>
        </p:blipFill>
        <p:spPr>
          <a:xfrm>
            <a:off x="421480" y="435768"/>
            <a:ext cx="5925312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2203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790703F4-3A70-6B07-630B-516693952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3300"/>
              <a:t>ΗΠΑ: οικονομική ανάκαμψη, διεθνής ισχύς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FC47243-5078-7AA6-CDE3-2F16E1FCCA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067" r="10025" b="-3"/>
          <a:stretch/>
        </p:blipFill>
        <p:spPr>
          <a:xfrm>
            <a:off x="514352" y="530352"/>
            <a:ext cx="3931920" cy="4389120"/>
          </a:xfrm>
          <a:prstGeom prst="rect">
            <a:avLst/>
          </a:prstGeom>
          <a:noFill/>
        </p:spPr>
      </p:pic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8A094B1-6AB1-EAD9-1610-3FD2DF6D1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>
            <a:normAutofit fontScale="70000" lnSpcReduction="20000"/>
          </a:bodyPr>
          <a:lstStyle/>
          <a:p>
            <a:r>
              <a:rPr lang="el-GR" sz="2000" dirty="0"/>
              <a:t>1929 Κραχ</a:t>
            </a:r>
          </a:p>
          <a:p>
            <a:r>
              <a:rPr lang="el-GR" sz="2000" dirty="0"/>
              <a:t>1933 αναλαμβάνει ο Θίοντορ Ρούσβελτ 32</a:t>
            </a:r>
            <a:r>
              <a:rPr lang="el-GR" sz="2000" baseline="30000" dirty="0"/>
              <a:t>ος</a:t>
            </a:r>
            <a:r>
              <a:rPr lang="el-GR" sz="2000" dirty="0"/>
              <a:t> πρόεδρος των ΗΠΑ</a:t>
            </a:r>
          </a:p>
          <a:p>
            <a:r>
              <a:rPr lang="en-US" sz="2000" dirty="0"/>
              <a:t>New Deal </a:t>
            </a:r>
            <a:r>
              <a:rPr lang="el-GR" sz="2000" dirty="0"/>
              <a:t>παρεμβατικός ρόλος του κράτους (μεγάλα έργα που αναλαμβάνει να εκτελέσει το κράτος</a:t>
            </a:r>
          </a:p>
          <a:p>
            <a:r>
              <a:rPr lang="el-GR" sz="2000" dirty="0"/>
              <a:t>Αύξηση αγοραστικής δύναμης πολιτών</a:t>
            </a:r>
          </a:p>
          <a:p>
            <a:r>
              <a:rPr lang="el-GR" sz="2000" dirty="0"/>
              <a:t>Αναδιοργάνωση τραπεζικού συστήματος</a:t>
            </a:r>
          </a:p>
          <a:p>
            <a:r>
              <a:rPr lang="el-GR" sz="2000" dirty="0"/>
              <a:t>Αποδέσμευση δολαρίου από τον κανόνα του χρυσού</a:t>
            </a:r>
          </a:p>
          <a:p>
            <a:r>
              <a:rPr lang="el-GR" sz="2000" dirty="0"/>
              <a:t>Μείωση της αγροτικής παραγωγής &amp; αύξηση των τιμών</a:t>
            </a:r>
          </a:p>
          <a:p>
            <a:r>
              <a:rPr lang="el-GR" sz="2000" dirty="0"/>
              <a:t>ΔΙΕΘΝΕΙΣ ΣΧΕΣΕΙΣ με Κεντρική και Νότια Αμερική: πολιτική καλής θέλησης</a:t>
            </a:r>
          </a:p>
          <a:p>
            <a:r>
              <a:rPr lang="el-GR" sz="2000" dirty="0"/>
              <a:t>Τερματισμός τακτικής απομονωτισμού και ουδετεροφιλίας</a:t>
            </a:r>
            <a:br>
              <a:rPr lang="el-GR" sz="2000" dirty="0"/>
            </a:b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952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>
            <a:extLst>
              <a:ext uri="{FF2B5EF4-FFF2-40B4-BE49-F238E27FC236}">
                <a16:creationId xmlns:a16="http://schemas.microsoft.com/office/drawing/2014/main" id="{38DCE127-3F17-E79C-0EC5-B1C25EE4E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>
            <a:normAutofit/>
          </a:bodyPr>
          <a:lstStyle/>
          <a:p>
            <a:r>
              <a:rPr lang="el-GR" dirty="0"/>
              <a:t>Ιαπωνικός επεκτατισμός</a:t>
            </a:r>
            <a:endParaRPr lang="el-GR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A8E7B69-CE83-D03F-D64A-6556DF879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62712" y="533400"/>
            <a:ext cx="2240280" cy="4211480"/>
          </a:xfrm>
        </p:spPr>
        <p:txBody>
          <a:bodyPr>
            <a:normAutofit fontScale="92500"/>
          </a:bodyPr>
          <a:lstStyle/>
          <a:p>
            <a:r>
              <a:rPr lang="el-GR" dirty="0"/>
              <a:t>Το καθεστώς της Ιαπωνίας είναι στρατοκρατικό</a:t>
            </a:r>
          </a:p>
          <a:p>
            <a:r>
              <a:rPr lang="el-GR" dirty="0"/>
              <a:t>Πολιτική επεκτατισμού καταλαμβάνει Κορέα και Μαντζουρία και το 1937 εισβάλλει στην ανατολική Κίνα.</a:t>
            </a:r>
          </a:p>
          <a:p>
            <a:r>
              <a:rPr lang="el-GR" dirty="0"/>
              <a:t>Οι αποικιακές δυνάμεις θα αντιδράσουν στον επεκτατική δράση  (με βιαιότητα, εκμετάλλευση οικονομική, επιβολή καταναγκαστικής εργασίας) των Ιαπώνων ονοματίζοντας την αντίδρασή τους ως «απελευθερωτική»</a:t>
            </a:r>
          </a:p>
          <a:p>
            <a:r>
              <a:rPr lang="el-GR" dirty="0"/>
              <a:t>χαρακτήρας</a:t>
            </a:r>
            <a:endParaRPr lang="en-US" dirty="0"/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:a16="http://schemas.microsoft.com/office/drawing/2014/main" id="{46488B55-1810-AA14-863C-66B4DAA50B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8215" r="2" b="15526"/>
          <a:stretch/>
        </p:blipFill>
        <p:spPr>
          <a:xfrm>
            <a:off x="421480" y="435768"/>
            <a:ext cx="5925312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7742</TotalTime>
  <Words>249</Words>
  <Application>Microsoft Office PowerPoint</Application>
  <PresentationFormat>Προβολή στην οθόνη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8" baseType="lpstr">
      <vt:lpstr>Verdana</vt:lpstr>
      <vt:lpstr>Wingdings 2</vt:lpstr>
      <vt:lpstr>Άποψη</vt:lpstr>
      <vt:lpstr>Ο ΥΠΟΛΟΙΠΟΣ ΚΟΣΜΟΣ</vt:lpstr>
      <vt:lpstr>ΚΕΝΤΡΑ ΙΣΧΥΟΣ</vt:lpstr>
      <vt:lpstr>Σταδιακή εγκατάλειψη αποικιών</vt:lpstr>
      <vt:lpstr>ΗΠΑ: οικονομική ανάκαμψη, διεθνής ισχύς</vt:lpstr>
      <vt:lpstr>Ιαπωνικός επεκτατισμός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λίκνο του πολιτισμού</dc:title>
  <dc:creator>Maria</dc:creator>
  <cp:lastModifiedBy>ogdoolykeio@outlook.com</cp:lastModifiedBy>
  <cp:revision>6</cp:revision>
  <dcterms:created xsi:type="dcterms:W3CDTF">2019-09-15T15:14:46Z</dcterms:created>
  <dcterms:modified xsi:type="dcterms:W3CDTF">2025-03-19T09:30:39Z</dcterms:modified>
</cp:coreProperties>
</file>