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slideMasters/_rels/slideMaster6.xml.rels" ContentType="application/vnd.openxmlformats-package.relationships+xml"/>
  <Override PartName="/ppt/slideMasters/_rels/slideMaster7.xml.rels" ContentType="application/vnd.openxmlformats-package.relationships+xml"/>
  <Override PartName="/ppt/slideMasters/_rels/slideMaster8.xml.rels" ContentType="application/vnd.openxmlformats-package.relationships+xml"/>
  <Override PartName="/ppt/slideMasters/_rels/slideMaster9.xml.rels" ContentType="application/vnd.openxmlformats-package.relationships+xml"/>
  <Override PartName="/ppt/slideMasters/_rels/slideMaster10.xml.rels" ContentType="application/vnd.openxmlformats-package.relationships+xml"/>
  <Override PartName="/ppt/slideMasters/_rels/slideMaster11.xml.rels" ContentType="application/vnd.openxmlformats-package.relationships+xml"/>
  <Override PartName="/ppt/slideMasters/_rels/slideMaster12.xml.rels" ContentType="application/vnd.openxmlformats-package.relationships+xml"/>
  <Override PartName="/ppt/slideMasters/_rels/slideMaster13.xml.rels" ContentType="application/vnd.openxmlformats-package.relationships+xml"/>
  <Override PartName="/ppt/slideMasters/_rels/slideMaster14.xml.rels" ContentType="application/vnd.openxmlformats-package.relationships+xml"/>
  <Override PartName="/ppt/slideMasters/_rels/slideMaster15.xml.rels" ContentType="application/vnd.openxmlformats-package.relationships+xml"/>
  <Override PartName="/ppt/notesMasters/notesMaster1.xml" ContentType="application/vnd.openxmlformats-officedocument.presentationml.notesMaster+xml"/>
  <Override PartName="/ppt/notesMasters/_rels/notesMaster1.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_rels/notesSlide1.xml.rels" ContentType="application/vnd.openxmlformats-package.relationships+xml"/>
  <Override PartName="/ppt/notesSlides/_rels/notesSlide2.xml.rels" ContentType="application/vnd.openxmlformats-package.relationships+xml"/>
  <Override PartName="/ppt/notesSlides/_rels/notesSlide3.xml.rels" ContentType="application/vnd.openxmlformats-package.relationships+xml"/>
  <Override PartName="/ppt/notesSlides/_rels/notesSlide4.xml.rels" ContentType="application/vnd.openxmlformats-package.relationships+xml"/>
  <Override PartName="/ppt/notesSlides/_rels/notesSlide5.xml.rels" ContentType="application/vnd.openxmlformats-package.relationships+xml"/>
  <Override PartName="/ppt/notesSlides/_rels/notesSlide6.xml.rels" ContentType="application/vnd.openxmlformats-package.relationships+xml"/>
  <Override PartName="/ppt/notesSlides/_rels/notesSlide7.xml.rels" ContentType="application/vnd.openxmlformats-package.relationships+xml"/>
  <Override PartName="/ppt/notesSlides/_rels/notesSlide8.xml.rels" ContentType="application/vnd.openxmlformats-package.relationships+xml"/>
  <Override PartName="/ppt/notesSlides/_rels/notesSlide9.xml.rels" ContentType="application/vnd.openxmlformats-package.relationships+xml"/>
  <Override PartName="/ppt/notesSlides/_rels/notesSlide10.xml.rels" ContentType="application/vnd.openxmlformats-package.relationships+xml"/>
  <Override PartName="/ppt/notesSlides/_rels/notesSlide11.xml.rels" ContentType="application/vnd.openxmlformats-package.relationships+xml"/>
  <Override PartName="/ppt/notesSlides/_rels/notesSlide12.xml.rels" ContentType="application/vnd.openxmlformats-package.relationships+xml"/>
  <Override PartName="/ppt/notesSlides/_rels/notesSlide13.xml.rels" ContentType="application/vnd.openxmlformats-package.relationships+xml"/>
  <Override PartName="/ppt/notesSlides/_rels/notesSlide14.xml.rels" ContentType="application/vnd.openxmlformats-package.relationships+xml"/>
  <Override PartName="/ppt/notesSlides/_rels/notesSlide15.xml.rels" ContentType="application/vnd.openxmlformats-package.relationships+xml"/>
  <Override PartName="/ppt/media/image1.png" ContentType="image/png"/>
  <Override PartName="/ppt/media/image2.png" ContentType="image/png"/>
  <Override PartName="/ppt/media/image3.png" ContentType="image/png"/>
  <Override PartName="/ppt/media/image4.png" ContentType="image/png"/>
  <Override PartName="/ppt/media/image5.png" ContentType="image/png"/>
  <Override PartName="/ppt/media/image6.png" ContentType="image/png"/>
  <Override PartName="/ppt/media/image7.png" ContentType="image/png"/>
  <Override PartName="/ppt/media/image8.png" ContentType="image/png"/>
  <Override PartName="/ppt/media/image9.png" ContentType="image/png"/>
  <Override PartName="/ppt/media/image10.png" ContentType="image/png"/>
  <Override PartName="/ppt/media/image11.png" ContentType="image/png"/>
  <Override PartName="/ppt/media/image12.png" ContentType="image/png"/>
  <Override PartName="/ppt/media/image18.jpeg" ContentType="image/jpeg"/>
  <Override PartName="/ppt/media/image13.png" ContentType="image/png"/>
  <Override PartName="/ppt/media/image14.png" ContentType="image/png"/>
  <Override PartName="/ppt/media/image15.png" ContentType="image/png"/>
  <Override PartName="/ppt/media/image16.png" ContentType="image/png"/>
  <Override PartName="/ppt/media/image17.png" ContentType="image/png"/>
  <Override PartName="/ppt/media/image19.png" ContentType="image/png"/>
  <Override PartName="/ppt/media/image20.png" ContentType="image/png"/>
  <Override PartName="/ppt/media/image21.png" ContentType="image/png"/>
  <Override PartName="/ppt/media/image22.png" ContentType="image/png"/>
  <Override PartName="/ppt/media/image23.png" ContentType="image/png"/>
  <Override PartName="/ppt/media/image24.png" ContentType="image/png"/>
  <Override PartName="/ppt/media/image25.png" ContentType="image/png"/>
  <Override PartName="/ppt/media/image26.png" ContentType="image/png"/>
  <Override PartName="/ppt/media/image27.png" ContentType="image/png"/>
  <Override PartName="/ppt/media/image28.png" ContentType="image/png"/>
  <Override PartName="/ppt/media/image29.png" ContentType="image/png"/>
  <Override PartName="/ppt/media/image30.png" ContentType="image/png"/>
  <Override PartName="/ppt/media/image31.png" ContentType="image/png"/>
  <Override PartName="/ppt/media/image32.jpeg" ContentType="image/jpeg"/>
  <Override PartName="/ppt/media/image33.png" ContentType="image/png"/>
  <Override PartName="/ppt/media/image34.png" ContentType="image/png"/>
  <Override PartName="/ppt/media/image35.png" ContentType="image/png"/>
  <Override PartName="/ppt/media/image36.png" ContentType="image/png"/>
  <Override PartName="/ppt/media/image37.png" ContentType="image/png"/>
  <Override PartName="/ppt/media/image38.png" ContentType="image/png"/>
  <Override PartName="/ppt/media/image39.png" ContentType="image/png"/>
  <Override PartName="/ppt/media/image40.png" ContentType="image/png"/>
  <Override PartName="/ppt/media/image41.png" ContentType="image/png"/>
  <Override PartName="/ppt/media/image42.png" ContentType="image/png"/>
  <Override PartName="/ppt/media/image43.png" ContentType="image/png"/>
  <Override PartName="/ppt/slideLayouts/slideLayout31.xml" ContentType="application/vnd.openxmlformats-officedocument.presentationml.slideLayout+xml"/>
  <Override PartName="/ppt/slideLayouts/slideLayout119.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34.xml" ContentType="application/vnd.openxmlformats-officedocument.presentationml.slideLayout+xml"/>
  <Override PartName="/ppt/slideLayouts/slideLayout5.xml" ContentType="application/vnd.openxmlformats-officedocument.presentationml.slideLayout+xml"/>
  <Override PartName="/ppt/slideLayouts/slideLayout35.xml" ContentType="application/vnd.openxmlformats-officedocument.presentationml.slideLayout+xml"/>
  <Override PartName="/ppt/slideLayouts/slideLayout6.xml" ContentType="application/vnd.openxmlformats-officedocument.presentationml.slideLayout+xml"/>
  <Override PartName="/ppt/slideLayouts/slideLayout36.xml" ContentType="application/vnd.openxmlformats-officedocument.presentationml.slideLayout+xml"/>
  <Override PartName="/ppt/slideLayouts/slideLayout7.xml" ContentType="application/vnd.openxmlformats-officedocument.presentationml.slideLayout+xml"/>
  <Override PartName="/ppt/slideLayouts/slideLayout37.xml" ContentType="application/vnd.openxmlformats-officedocument.presentationml.slideLayout+xml"/>
  <Override PartName="/ppt/slideLayouts/slideLayout8.xml" ContentType="application/vnd.openxmlformats-officedocument.presentationml.slideLayout+xml"/>
  <Override PartName="/ppt/slideLayouts/slideLayout38.xml" ContentType="application/vnd.openxmlformats-officedocument.presentationml.slideLayout+xml"/>
  <Override PartName="/ppt/slideLayouts/slideLayout9.xml" ContentType="application/vnd.openxmlformats-officedocument.presentationml.slideLayout+xml"/>
  <Override PartName="/ppt/slideLayouts/slideLayout3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108.xml" ContentType="application/vnd.openxmlformats-officedocument.presentationml.slideLayout+xml"/>
  <Override PartName="/ppt/slideLayouts/slideLayout20.xml" ContentType="application/vnd.openxmlformats-officedocument.presentationml.slideLayout+xml"/>
  <Override PartName="/ppt/slideLayouts/slideLayout109.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118.xml" ContentType="application/vnd.openxmlformats-officedocument.presentationml.slideLayout+xml"/>
  <Override PartName="/ppt/slideLayouts/slideLayout30.xml" ContentType="application/vnd.openxmlformats-officedocument.presentationml.slideLayout+xml"/>
  <Override PartName="/ppt/slideLayouts/slideLayout128.xml" ContentType="application/vnd.openxmlformats-officedocument.presentationml.slideLayout+xml"/>
  <Override PartName="/ppt/slideLayouts/slideLayout40.xml" ContentType="application/vnd.openxmlformats-officedocument.presentationml.slideLayout+xml"/>
  <Override PartName="/ppt/slideLayouts/slideLayout129.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138.xml" ContentType="application/vnd.openxmlformats-officedocument.presentationml.slideLayout+xml"/>
  <Override PartName="/ppt/slideLayouts/slideLayout50.xml" ContentType="application/vnd.openxmlformats-officedocument.presentationml.slideLayout+xml"/>
  <Override PartName="/ppt/slideLayouts/slideLayout139.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148.xml" ContentType="application/vnd.openxmlformats-officedocument.presentationml.slideLayout+xml"/>
  <Override PartName="/ppt/slideLayouts/_rels/slideLayout35.xml.rels" ContentType="application/vnd.openxmlformats-package.relationships+xml"/>
  <Override PartName="/ppt/slideLayouts/_rels/slideLayout119.xml.rels" ContentType="application/vnd.openxmlformats-package.relationships+xml"/>
  <Override PartName="/ppt/slideLayouts/_rels/slideLayout53.xml.rels" ContentType="application/vnd.openxmlformats-package.relationships+xml"/>
  <Override PartName="/ppt/slideLayouts/_rels/slideLayout1.xml.rels" ContentType="application/vnd.openxmlformats-package.relationships+xml"/>
  <Override PartName="/ppt/slideLayouts/_rels/slideLayout137.xml.rels" ContentType="application/vnd.openxmlformats-package.relationships+xml"/>
  <Override PartName="/ppt/slideLayouts/_rels/slideLayout31.xml.rels" ContentType="application/vnd.openxmlformats-package.relationships+xml"/>
  <Override PartName="/ppt/slideLayouts/_rels/slideLayout32.xml.rels" ContentType="application/vnd.openxmlformats-package.relationships+xml"/>
  <Override PartName="/ppt/slideLayouts/_rels/slideLayout2.xml.rels" ContentType="application/vnd.openxmlformats-package.relationships+xml"/>
  <Override PartName="/ppt/slideLayouts/_rels/slideLayout138.xml.rels" ContentType="application/vnd.openxmlformats-package.relationships+xml"/>
  <Override PartName="/ppt/slideLayouts/_rels/slideLayout54.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139.xml.rels" ContentType="application/vnd.openxmlformats-package.relationships+xml"/>
  <Override PartName="/ppt/slideLayouts/_rels/slideLayout55.xml.rels" ContentType="application/vnd.openxmlformats-package.relationships+xml"/>
  <Override PartName="/ppt/slideLayouts/_rels/slideLayout34.xml.rels" ContentType="application/vnd.openxmlformats-package.relationships+xml"/>
  <Override PartName="/ppt/slideLayouts/_rels/slideLayout118.xml.rels" ContentType="application/vnd.openxmlformats-package.relationships+xml"/>
  <Override PartName="/ppt/slideLayouts/_rels/slideLayout4.xml.rels" ContentType="application/vnd.openxmlformats-package.relationships+xml"/>
  <Override PartName="/ppt/slideLayouts/_rels/slideLayout56.xml.rels" ContentType="application/vnd.openxmlformats-package.relationships+xml"/>
  <Override PartName="/ppt/slideLayouts/_rels/slideLayout5.xml.rels" ContentType="application/vnd.openxmlformats-package.relationships+xml"/>
  <Override PartName="/ppt/slideLayouts/_rels/slideLayout36.xml.rels" ContentType="application/vnd.openxmlformats-package.relationships+xml"/>
  <Override PartName="/ppt/slideLayouts/_rels/slideLayout6.xml.rels" ContentType="application/vnd.openxmlformats-package.relationships+xml"/>
  <Override PartName="/ppt/slideLayouts/_rels/slideLayout37.xml.rels" ContentType="application/vnd.openxmlformats-package.relationships+xml"/>
  <Override PartName="/ppt/slideLayouts/_rels/slideLayout7.xml.rels" ContentType="application/vnd.openxmlformats-package.relationships+xml"/>
  <Override PartName="/ppt/slideLayouts/_rels/slideLayout38.xml.rels" ContentType="application/vnd.openxmlformats-package.relationships+xml"/>
  <Override PartName="/ppt/slideLayouts/_rels/slideLayout8.xml.rels" ContentType="application/vnd.openxmlformats-package.relationships+xml"/>
  <Override PartName="/ppt/slideLayouts/_rels/slideLayout39.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108.xml.rels" ContentType="application/vnd.openxmlformats-package.relationships+xml"/>
  <Override PartName="/ppt/slideLayouts/_rels/slideLayout24.xml.rels" ContentType="application/vnd.openxmlformats-package.relationships+xml"/>
  <Override PartName="/ppt/slideLayouts/_rels/slideLayout20.xml.rels" ContentType="application/vnd.openxmlformats-package.relationships+xml"/>
  <Override PartName="/ppt/slideLayouts/_rels/slideLayout109.xml.rels" ContentType="application/vnd.openxmlformats-package.relationships+xml"/>
  <Override PartName="/ppt/slideLayouts/_rels/slideLayout25.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128.xml.rels" ContentType="application/vnd.openxmlformats-package.relationships+xml"/>
  <Override PartName="/ppt/slideLayouts/_rels/slideLayout44.xml.rels" ContentType="application/vnd.openxmlformats-package.relationships+xml"/>
  <Override PartName="/ppt/slideLayouts/_rels/slideLayout40.xml.rels" ContentType="application/vnd.openxmlformats-package.relationships+xml"/>
  <Override PartName="/ppt/slideLayouts/_rels/slideLayout129.xml.rels" ContentType="application/vnd.openxmlformats-package.relationships+xml"/>
  <Override PartName="/ppt/slideLayouts/_rels/slideLayout45.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slideLayouts/_rels/slideLayout49.xml.rels" ContentType="application/vnd.openxmlformats-package.relationships+xml"/>
  <Override PartName="/ppt/slideLayouts/_rels/slideLayout50.xml.rels" ContentType="application/vnd.openxmlformats-package.relationships+xml"/>
  <Override PartName="/ppt/slideLayouts/_rels/slideLayout51.xml.rels" ContentType="application/vnd.openxmlformats-package.relationships+xml"/>
  <Override PartName="/ppt/slideLayouts/_rels/slideLayout52.xml.rels" ContentType="application/vnd.openxmlformats-package.relationships+xml"/>
  <Override PartName="/ppt/slideLayouts/_rels/slideLayout57.xml.rels" ContentType="application/vnd.openxmlformats-package.relationships+xml"/>
  <Override PartName="/ppt/slideLayouts/_rels/slideLayout58.xml.rels" ContentType="application/vnd.openxmlformats-package.relationships+xml"/>
  <Override PartName="/ppt/slideLayouts/_rels/slideLayout59.xml.rels" ContentType="application/vnd.openxmlformats-package.relationships+xml"/>
  <Override PartName="/ppt/slideLayouts/_rels/slideLayout148.xml.rels" ContentType="application/vnd.openxmlformats-package.relationships+xml"/>
  <Override PartName="/ppt/slideLayouts/_rels/slideLayout60.xml.rels" ContentType="application/vnd.openxmlformats-package.relationships+xml"/>
  <Override PartName="/ppt/slideLayouts/_rels/slideLayout149.xml.rels" ContentType="application/vnd.openxmlformats-package.relationships+xml"/>
  <Override PartName="/ppt/slideLayouts/_rels/slideLayout61.xml.rels" ContentType="application/vnd.openxmlformats-package.relationships+xml"/>
  <Override PartName="/ppt/slideLayouts/_rels/slideLayout62.xml.rels" ContentType="application/vnd.openxmlformats-package.relationships+xml"/>
  <Override PartName="/ppt/slideLayouts/_rels/slideLayout63.xml.rels" ContentType="application/vnd.openxmlformats-package.relationships+xml"/>
  <Override PartName="/ppt/slideLayouts/_rels/slideLayout64.xml.rels" ContentType="application/vnd.openxmlformats-package.relationships+xml"/>
  <Override PartName="/ppt/slideLayouts/_rels/slideLayout65.xml.rels" ContentType="application/vnd.openxmlformats-package.relationships+xml"/>
  <Override PartName="/ppt/slideLayouts/_rels/slideLayout66.xml.rels" ContentType="application/vnd.openxmlformats-package.relationships+xml"/>
  <Override PartName="/ppt/slideLayouts/_rels/slideLayout67.xml.rels" ContentType="application/vnd.openxmlformats-package.relationships+xml"/>
  <Override PartName="/ppt/slideLayouts/_rels/slideLayout68.xml.rels" ContentType="application/vnd.openxmlformats-package.relationships+xml"/>
  <Override PartName="/ppt/slideLayouts/_rels/slideLayout69.xml.rels" ContentType="application/vnd.openxmlformats-package.relationships+xml"/>
  <Override PartName="/ppt/slideLayouts/_rels/slideLayout158.xml.rels" ContentType="application/vnd.openxmlformats-package.relationships+xml"/>
  <Override PartName="/ppt/slideLayouts/_rels/slideLayout70.xml.rels" ContentType="application/vnd.openxmlformats-package.relationships+xml"/>
  <Override PartName="/ppt/slideLayouts/_rels/slideLayout159.xml.rels" ContentType="application/vnd.openxmlformats-package.relationships+xml"/>
  <Override PartName="/ppt/slideLayouts/_rels/slideLayout71.xml.rels" ContentType="application/vnd.openxmlformats-package.relationships+xml"/>
  <Override PartName="/ppt/slideLayouts/_rels/slideLayout72.xml.rels" ContentType="application/vnd.openxmlformats-package.relationships+xml"/>
  <Override PartName="/ppt/slideLayouts/_rels/slideLayout73.xml.rels" ContentType="application/vnd.openxmlformats-package.relationships+xml"/>
  <Override PartName="/ppt/slideLayouts/_rels/slideLayout74.xml.rels" ContentType="application/vnd.openxmlformats-package.relationships+xml"/>
  <Override PartName="/ppt/slideLayouts/_rels/slideLayout75.xml.rels" ContentType="application/vnd.openxmlformats-package.relationships+xml"/>
  <Override PartName="/ppt/slideLayouts/_rels/slideLayout76.xml.rels" ContentType="application/vnd.openxmlformats-package.relationships+xml"/>
  <Override PartName="/ppt/slideLayouts/_rels/slideLayout77.xml.rels" ContentType="application/vnd.openxmlformats-package.relationships+xml"/>
  <Override PartName="/ppt/slideLayouts/_rels/slideLayout78.xml.rels" ContentType="application/vnd.openxmlformats-package.relationships+xml"/>
  <Override PartName="/ppt/slideLayouts/_rels/slideLayout79.xml.rels" ContentType="application/vnd.openxmlformats-package.relationships+xml"/>
  <Override PartName="/ppt/slideLayouts/_rels/slideLayout168.xml.rels" ContentType="application/vnd.openxmlformats-package.relationships+xml"/>
  <Override PartName="/ppt/slideLayouts/_rels/slideLayout80.xml.rels" ContentType="application/vnd.openxmlformats-package.relationships+xml"/>
  <Override PartName="/ppt/slideLayouts/_rels/slideLayout169.xml.rels" ContentType="application/vnd.openxmlformats-package.relationships+xml"/>
  <Override PartName="/ppt/slideLayouts/_rels/slideLayout81.xml.rels" ContentType="application/vnd.openxmlformats-package.relationships+xml"/>
  <Override PartName="/ppt/slideLayouts/_rels/slideLayout82.xml.rels" ContentType="application/vnd.openxmlformats-package.relationships+xml"/>
  <Override PartName="/ppt/slideLayouts/_rels/slideLayout83.xml.rels" ContentType="application/vnd.openxmlformats-package.relationships+xml"/>
  <Override PartName="/ppt/slideLayouts/_rels/slideLayout84.xml.rels" ContentType="application/vnd.openxmlformats-package.relationships+xml"/>
  <Override PartName="/ppt/slideLayouts/_rels/slideLayout85.xml.rels" ContentType="application/vnd.openxmlformats-package.relationships+xml"/>
  <Override PartName="/ppt/slideLayouts/_rels/slideLayout86.xml.rels" ContentType="application/vnd.openxmlformats-package.relationships+xml"/>
  <Override PartName="/ppt/slideLayouts/_rels/slideLayout87.xml.rels" ContentType="application/vnd.openxmlformats-package.relationships+xml"/>
  <Override PartName="/ppt/slideLayouts/_rels/slideLayout88.xml.rels" ContentType="application/vnd.openxmlformats-package.relationships+xml"/>
  <Override PartName="/ppt/slideLayouts/_rels/slideLayout89.xml.rels" ContentType="application/vnd.openxmlformats-package.relationships+xml"/>
  <Override PartName="/ppt/slideLayouts/_rels/slideLayout178.xml.rels" ContentType="application/vnd.openxmlformats-package.relationships+xml"/>
  <Override PartName="/ppt/slideLayouts/_rels/slideLayout90.xml.rels" ContentType="application/vnd.openxmlformats-package.relationships+xml"/>
  <Override PartName="/ppt/slideLayouts/_rels/slideLayout179.xml.rels" ContentType="application/vnd.openxmlformats-package.relationships+xml"/>
  <Override PartName="/ppt/slideLayouts/_rels/slideLayout91.xml.rels" ContentType="application/vnd.openxmlformats-package.relationships+xml"/>
  <Override PartName="/ppt/slideLayouts/_rels/slideLayout92.xml.rels" ContentType="application/vnd.openxmlformats-package.relationships+xml"/>
  <Override PartName="/ppt/slideLayouts/_rels/slideLayout93.xml.rels" ContentType="application/vnd.openxmlformats-package.relationships+xml"/>
  <Override PartName="/ppt/slideLayouts/_rels/slideLayout94.xml.rels" ContentType="application/vnd.openxmlformats-package.relationships+xml"/>
  <Override PartName="/ppt/slideLayouts/_rels/slideLayout95.xml.rels" ContentType="application/vnd.openxmlformats-package.relationships+xml"/>
  <Override PartName="/ppt/slideLayouts/_rels/slideLayout96.xml.rels" ContentType="application/vnd.openxmlformats-package.relationships+xml"/>
  <Override PartName="/ppt/slideLayouts/_rels/slideLayout97.xml.rels" ContentType="application/vnd.openxmlformats-package.relationships+xml"/>
  <Override PartName="/ppt/slideLayouts/_rels/slideLayout98.xml.rels" ContentType="application/vnd.openxmlformats-package.relationships+xml"/>
  <Override PartName="/ppt/slideLayouts/_rels/slideLayout99.xml.rels" ContentType="application/vnd.openxmlformats-package.relationships+xml"/>
  <Override PartName="/ppt/slideLayouts/_rels/slideLayout100.xml.rels" ContentType="application/vnd.openxmlformats-package.relationships+xml"/>
  <Override PartName="/ppt/slideLayouts/_rels/slideLayout101.xml.rels" ContentType="application/vnd.openxmlformats-package.relationships+xml"/>
  <Override PartName="/ppt/slideLayouts/_rels/slideLayout102.xml.rels" ContentType="application/vnd.openxmlformats-package.relationships+xml"/>
  <Override PartName="/ppt/slideLayouts/_rels/slideLayout103.xml.rels" ContentType="application/vnd.openxmlformats-package.relationships+xml"/>
  <Override PartName="/ppt/slideLayouts/_rels/slideLayout104.xml.rels" ContentType="application/vnd.openxmlformats-package.relationships+xml"/>
  <Override PartName="/ppt/slideLayouts/_rels/slideLayout105.xml.rels" ContentType="application/vnd.openxmlformats-package.relationships+xml"/>
  <Override PartName="/ppt/slideLayouts/_rels/slideLayout106.xml.rels" ContentType="application/vnd.openxmlformats-package.relationships+xml"/>
  <Override PartName="/ppt/slideLayouts/_rels/slideLayout107.xml.rels" ContentType="application/vnd.openxmlformats-package.relationships+xml"/>
  <Override PartName="/ppt/slideLayouts/_rels/slideLayout110.xml.rels" ContentType="application/vnd.openxmlformats-package.relationships+xml"/>
  <Override PartName="/ppt/slideLayouts/_rels/slideLayout111.xml.rels" ContentType="application/vnd.openxmlformats-package.relationships+xml"/>
  <Override PartName="/ppt/slideLayouts/_rels/slideLayout112.xml.rels" ContentType="application/vnd.openxmlformats-package.relationships+xml"/>
  <Override PartName="/ppt/slideLayouts/_rels/slideLayout113.xml.rels" ContentType="application/vnd.openxmlformats-package.relationships+xml"/>
  <Override PartName="/ppt/slideLayouts/_rels/slideLayout114.xml.rels" ContentType="application/vnd.openxmlformats-package.relationships+xml"/>
  <Override PartName="/ppt/slideLayouts/_rels/slideLayout115.xml.rels" ContentType="application/vnd.openxmlformats-package.relationships+xml"/>
  <Override PartName="/ppt/slideLayouts/_rels/slideLayout116.xml.rels" ContentType="application/vnd.openxmlformats-package.relationships+xml"/>
  <Override PartName="/ppt/slideLayouts/_rels/slideLayout117.xml.rels" ContentType="application/vnd.openxmlformats-package.relationships+xml"/>
  <Override PartName="/ppt/slideLayouts/_rels/slideLayout120.xml.rels" ContentType="application/vnd.openxmlformats-package.relationships+xml"/>
  <Override PartName="/ppt/slideLayouts/_rels/slideLayout121.xml.rels" ContentType="application/vnd.openxmlformats-package.relationships+xml"/>
  <Override PartName="/ppt/slideLayouts/_rels/slideLayout122.xml.rels" ContentType="application/vnd.openxmlformats-package.relationships+xml"/>
  <Override PartName="/ppt/slideLayouts/_rels/slideLayout123.xml.rels" ContentType="application/vnd.openxmlformats-package.relationships+xml"/>
  <Override PartName="/ppt/slideLayouts/_rels/slideLayout124.xml.rels" ContentType="application/vnd.openxmlformats-package.relationships+xml"/>
  <Override PartName="/ppt/slideLayouts/_rels/slideLayout125.xml.rels" ContentType="application/vnd.openxmlformats-package.relationships+xml"/>
  <Override PartName="/ppt/slideLayouts/_rels/slideLayout126.xml.rels" ContentType="application/vnd.openxmlformats-package.relationships+xml"/>
  <Override PartName="/ppt/slideLayouts/_rels/slideLayout127.xml.rels" ContentType="application/vnd.openxmlformats-package.relationships+xml"/>
  <Override PartName="/ppt/slideLayouts/_rels/slideLayout130.xml.rels" ContentType="application/vnd.openxmlformats-package.relationships+xml"/>
  <Override PartName="/ppt/slideLayouts/_rels/slideLayout131.xml.rels" ContentType="application/vnd.openxmlformats-package.relationships+xml"/>
  <Override PartName="/ppt/slideLayouts/_rels/slideLayout132.xml.rels" ContentType="application/vnd.openxmlformats-package.relationships+xml"/>
  <Override PartName="/ppt/slideLayouts/_rels/slideLayout133.xml.rels" ContentType="application/vnd.openxmlformats-package.relationships+xml"/>
  <Override PartName="/ppt/slideLayouts/_rels/slideLayout134.xml.rels" ContentType="application/vnd.openxmlformats-package.relationships+xml"/>
  <Override PartName="/ppt/slideLayouts/_rels/slideLayout135.xml.rels" ContentType="application/vnd.openxmlformats-package.relationships+xml"/>
  <Override PartName="/ppt/slideLayouts/_rels/slideLayout136.xml.rels" ContentType="application/vnd.openxmlformats-package.relationships+xml"/>
  <Override PartName="/ppt/slideLayouts/_rels/slideLayout140.xml.rels" ContentType="application/vnd.openxmlformats-package.relationships+xml"/>
  <Override PartName="/ppt/slideLayouts/_rels/slideLayout141.xml.rels" ContentType="application/vnd.openxmlformats-package.relationships+xml"/>
  <Override PartName="/ppt/slideLayouts/_rels/slideLayout142.xml.rels" ContentType="application/vnd.openxmlformats-package.relationships+xml"/>
  <Override PartName="/ppt/slideLayouts/_rels/slideLayout143.xml.rels" ContentType="application/vnd.openxmlformats-package.relationships+xml"/>
  <Override PartName="/ppt/slideLayouts/_rels/slideLayout144.xml.rels" ContentType="application/vnd.openxmlformats-package.relationships+xml"/>
  <Override PartName="/ppt/slideLayouts/_rels/slideLayout145.xml.rels" ContentType="application/vnd.openxmlformats-package.relationships+xml"/>
  <Override PartName="/ppt/slideLayouts/_rels/slideLayout146.xml.rels" ContentType="application/vnd.openxmlformats-package.relationships+xml"/>
  <Override PartName="/ppt/slideLayouts/_rels/slideLayout147.xml.rels" ContentType="application/vnd.openxmlformats-package.relationships+xml"/>
  <Override PartName="/ppt/slideLayouts/_rels/slideLayout150.xml.rels" ContentType="application/vnd.openxmlformats-package.relationships+xml"/>
  <Override PartName="/ppt/slideLayouts/_rels/slideLayout151.xml.rels" ContentType="application/vnd.openxmlformats-package.relationships+xml"/>
  <Override PartName="/ppt/slideLayouts/_rels/slideLayout152.xml.rels" ContentType="application/vnd.openxmlformats-package.relationships+xml"/>
  <Override PartName="/ppt/slideLayouts/_rels/slideLayout153.xml.rels" ContentType="application/vnd.openxmlformats-package.relationships+xml"/>
  <Override PartName="/ppt/slideLayouts/_rels/slideLayout154.xml.rels" ContentType="application/vnd.openxmlformats-package.relationships+xml"/>
  <Override PartName="/ppt/slideLayouts/_rels/slideLayout155.xml.rels" ContentType="application/vnd.openxmlformats-package.relationships+xml"/>
  <Override PartName="/ppt/slideLayouts/_rels/slideLayout156.xml.rels" ContentType="application/vnd.openxmlformats-package.relationships+xml"/>
  <Override PartName="/ppt/slideLayouts/_rels/slideLayout157.xml.rels" ContentType="application/vnd.openxmlformats-package.relationships+xml"/>
  <Override PartName="/ppt/slideLayouts/_rels/slideLayout160.xml.rels" ContentType="application/vnd.openxmlformats-package.relationships+xml"/>
  <Override PartName="/ppt/slideLayouts/_rels/slideLayout161.xml.rels" ContentType="application/vnd.openxmlformats-package.relationships+xml"/>
  <Override PartName="/ppt/slideLayouts/_rels/slideLayout162.xml.rels" ContentType="application/vnd.openxmlformats-package.relationships+xml"/>
  <Override PartName="/ppt/slideLayouts/_rels/slideLayout163.xml.rels" ContentType="application/vnd.openxmlformats-package.relationships+xml"/>
  <Override PartName="/ppt/slideLayouts/_rels/slideLayout164.xml.rels" ContentType="application/vnd.openxmlformats-package.relationships+xml"/>
  <Override PartName="/ppt/slideLayouts/_rels/slideLayout165.xml.rels" ContentType="application/vnd.openxmlformats-package.relationships+xml"/>
  <Override PartName="/ppt/slideLayouts/_rels/slideLayout166.xml.rels" ContentType="application/vnd.openxmlformats-package.relationships+xml"/>
  <Override PartName="/ppt/slideLayouts/_rels/slideLayout167.xml.rels" ContentType="application/vnd.openxmlformats-package.relationships+xml"/>
  <Override PartName="/ppt/slideLayouts/_rels/slideLayout170.xml.rels" ContentType="application/vnd.openxmlformats-package.relationships+xml"/>
  <Override PartName="/ppt/slideLayouts/_rels/slideLayout171.xml.rels" ContentType="application/vnd.openxmlformats-package.relationships+xml"/>
  <Override PartName="/ppt/slideLayouts/_rels/slideLayout172.xml.rels" ContentType="application/vnd.openxmlformats-package.relationships+xml"/>
  <Override PartName="/ppt/slideLayouts/_rels/slideLayout173.xml.rels" ContentType="application/vnd.openxmlformats-package.relationships+xml"/>
  <Override PartName="/ppt/slideLayouts/_rels/slideLayout174.xml.rels" ContentType="application/vnd.openxmlformats-package.relationships+xml"/>
  <Override PartName="/ppt/slideLayouts/_rels/slideLayout175.xml.rels" ContentType="application/vnd.openxmlformats-package.relationships+xml"/>
  <Override PartName="/ppt/slideLayouts/_rels/slideLayout176.xml.rels" ContentType="application/vnd.openxmlformats-package.relationships+xml"/>
  <Override PartName="/ppt/slideLayouts/_rels/slideLayout177.xml.rels" ContentType="application/vnd.openxmlformats-package.relationships+xml"/>
  <Override PartName="/ppt/slideLayouts/_rels/slideLayout180.xml.rels" ContentType="application/vnd.openxmlformats-package.relationships+xml"/>
  <Override PartName="/ppt/slideLayouts/slideLayout61.xml" ContentType="application/vnd.openxmlformats-officedocument.presentationml.slideLayout+xml"/>
  <Override PartName="/ppt/slideLayouts/slideLayout149.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158.xml" ContentType="application/vnd.openxmlformats-officedocument.presentationml.slideLayout+xml"/>
  <Override PartName="/ppt/slideLayouts/slideLayout71.xml" ContentType="application/vnd.openxmlformats-officedocument.presentationml.slideLayout+xml"/>
  <Override PartName="/ppt/slideLayouts/slideLayout159.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168.xml" ContentType="application/vnd.openxmlformats-officedocument.presentationml.slideLayout+xml"/>
  <Override PartName="/ppt/slideLayouts/slideLayout81.xml" ContentType="application/vnd.openxmlformats-officedocument.presentationml.slideLayout+xml"/>
  <Override PartName="/ppt/slideLayouts/slideLayout169.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178.xml" ContentType="application/vnd.openxmlformats-officedocument.presentationml.slideLayout+xml"/>
  <Override PartName="/ppt/slideLayouts/slideLayout91.xml" ContentType="application/vnd.openxmlformats-officedocument.presentationml.slideLayout+xml"/>
  <Override PartName="/ppt/slideLayouts/slideLayout179.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80.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presProps.xml" ContentType="application/vnd.openxmlformats-officedocument.presentationml.presProps+xml"/>
  <Override PartName="/ppt/_rels/presentation.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 id="2147483739" r:id="rId9"/>
    <p:sldMasterId id="2147483752" r:id="rId10"/>
    <p:sldMasterId id="2147483765" r:id="rId11"/>
    <p:sldMasterId id="2147483778" r:id="rId12"/>
    <p:sldMasterId id="2147483791" r:id="rId13"/>
    <p:sldMasterId id="2147483804" r:id="rId14"/>
    <p:sldMasterId id="2147483817" r:id="rId15"/>
    <p:sldMasterId id="2147483830" r:id="rId16"/>
  </p:sldMasterIdLst>
  <p:notesMasterIdLst>
    <p:notesMasterId r:id="rId17"/>
  </p:notesMasterIdLst>
  <p:sldIdLst>
    <p:sldId id="256" r:id="rId18"/>
    <p:sldId id="257" r:id="rId19"/>
    <p:sldId id="258" r:id="rId20"/>
    <p:sldId id="259" r:id="rId21"/>
    <p:sldId id="260" r:id="rId22"/>
    <p:sldId id="261" r:id="rId23"/>
    <p:sldId id="262" r:id="rId24"/>
    <p:sldId id="263" r:id="rId25"/>
    <p:sldId id="264" r:id="rId26"/>
    <p:sldId id="265" r:id="rId27"/>
    <p:sldId id="266" r:id="rId28"/>
    <p:sldId id="267" r:id="rId29"/>
    <p:sldId id="268" r:id="rId30"/>
    <p:sldId id="269" r:id="rId31"/>
    <p:sldId id="270" r:id="rId32"/>
    <p:sldId id="271" r:id="rId33"/>
  </p:sldIdLst>
  <p:sldSz cx="14630400" cy="10972800"/>
  <p:notesSz cx="10972800" cy="14630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Master" Target="slideMasters/slideMaster11.xml"/><Relationship Id="rId13" Type="http://schemas.openxmlformats.org/officeDocument/2006/relationships/slideMaster" Target="slideMasters/slideMaster12.xml"/><Relationship Id="rId14" Type="http://schemas.openxmlformats.org/officeDocument/2006/relationships/slideMaster" Target="slideMasters/slideMaster13.xml"/><Relationship Id="rId15" Type="http://schemas.openxmlformats.org/officeDocument/2006/relationships/slideMaster" Target="slideMasters/slideMaster14.xml"/><Relationship Id="rId16" Type="http://schemas.openxmlformats.org/officeDocument/2006/relationships/slideMaster" Target="slideMasters/slideMaster15.xml"/><Relationship Id="rId17" Type="http://schemas.openxmlformats.org/officeDocument/2006/relationships/notesMaster" Target="notesMasters/notesMaster1.xml"/><Relationship Id="rId18" Type="http://schemas.openxmlformats.org/officeDocument/2006/relationships/slide" Target="slides/slide1.xml"/><Relationship Id="rId19" Type="http://schemas.openxmlformats.org/officeDocument/2006/relationships/slide" Target="slides/slide2.xml"/><Relationship Id="rId20" Type="http://schemas.openxmlformats.org/officeDocument/2006/relationships/slide" Target="slides/slide3.xml"/><Relationship Id="rId21" Type="http://schemas.openxmlformats.org/officeDocument/2006/relationships/slide" Target="slides/slide4.xml"/><Relationship Id="rId22" Type="http://schemas.openxmlformats.org/officeDocument/2006/relationships/slide" Target="slides/slide5.xml"/><Relationship Id="rId23" Type="http://schemas.openxmlformats.org/officeDocument/2006/relationships/slide" Target="slides/slide6.xml"/><Relationship Id="rId24" Type="http://schemas.openxmlformats.org/officeDocument/2006/relationships/slide" Target="slides/slide7.xml"/><Relationship Id="rId25" Type="http://schemas.openxmlformats.org/officeDocument/2006/relationships/slide" Target="slides/slide8.xml"/><Relationship Id="rId26" Type="http://schemas.openxmlformats.org/officeDocument/2006/relationships/slide" Target="slides/slide9.xml"/><Relationship Id="rId27" Type="http://schemas.openxmlformats.org/officeDocument/2006/relationships/slide" Target="slides/slide10.xml"/><Relationship Id="rId28" Type="http://schemas.openxmlformats.org/officeDocument/2006/relationships/slide" Target="slides/slide11.xml"/><Relationship Id="rId29" Type="http://schemas.openxmlformats.org/officeDocument/2006/relationships/slide" Target="slides/slide12.xml"/><Relationship Id="rId30" Type="http://schemas.openxmlformats.org/officeDocument/2006/relationships/slide" Target="slides/slide13.xml"/><Relationship Id="rId31" Type="http://schemas.openxmlformats.org/officeDocument/2006/relationships/slide" Target="slides/slide14.xml"/><Relationship Id="rId32" Type="http://schemas.openxmlformats.org/officeDocument/2006/relationships/slide" Target="slides/slide15.xml"/><Relationship Id="rId33" Type="http://schemas.openxmlformats.org/officeDocument/2006/relationships/slide" Target="slides/slide16.xml"/><Relationship Id="rId34"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16.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0" name="PlaceHolder 1"/>
          <p:cNvSpPr>
            <a:spLocks noGrp="1"/>
          </p:cNvSpPr>
          <p:nvPr>
            <p:ph type="sldImg"/>
          </p:nvPr>
        </p:nvSpPr>
        <p:spPr>
          <a:xfrm>
            <a:off x="533520" y="764280"/>
            <a:ext cx="6704640" cy="3771360"/>
          </a:xfrm>
          <a:prstGeom prst="rect">
            <a:avLst/>
          </a:prstGeom>
          <a:noFill/>
          <a:ln w="0">
            <a:noFill/>
          </a:ln>
        </p:spPr>
        <p:txBody>
          <a:bodyPr lIns="0" rIns="0" tIns="0" bIns="0" anchor="ctr">
            <a:noAutofit/>
          </a:bodyPr>
          <a:p>
            <a:pPr algn="ctr">
              <a:buNone/>
            </a:pPr>
            <a:r>
              <a:rPr b="0" lang="en-US" sz="4400" spc="-1" strike="noStrike">
                <a:latin typeface="Arial"/>
              </a:rPr>
              <a:t>Click to move the slide</a:t>
            </a:r>
            <a:endParaRPr b="0" lang="en-US" sz="4400" spc="-1" strike="noStrike">
              <a:latin typeface="Arial"/>
            </a:endParaRPr>
          </a:p>
        </p:txBody>
      </p:sp>
      <p:sp>
        <p:nvSpPr>
          <p:cNvPr id="601"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r>
              <a:rPr b="0" lang="en-US" sz="2000" spc="-1" strike="noStrike">
                <a:latin typeface="Arial"/>
              </a:rPr>
              <a:t>Click to edit the notes format</a:t>
            </a:r>
            <a:endParaRPr b="0" lang="en-US" sz="2000" spc="-1" strike="noStrike">
              <a:latin typeface="Arial"/>
            </a:endParaRPr>
          </a:p>
        </p:txBody>
      </p:sp>
      <p:sp>
        <p:nvSpPr>
          <p:cNvPr id="602" name="PlaceHolder 3"/>
          <p:cNvSpPr>
            <a:spLocks noGrp="1"/>
          </p:cNvSpPr>
          <p:nvPr>
            <p:ph type="hdr"/>
          </p:nvPr>
        </p:nvSpPr>
        <p:spPr>
          <a:xfrm>
            <a:off x="0" y="0"/>
            <a:ext cx="3372840" cy="502560"/>
          </a:xfrm>
          <a:prstGeom prst="rect">
            <a:avLst/>
          </a:prstGeom>
          <a:noFill/>
          <a:ln w="0">
            <a:noFill/>
          </a:ln>
        </p:spPr>
        <p:txBody>
          <a:bodyPr lIns="0" rIns="0" tIns="0" bIns="0" anchor="t">
            <a:noAutofit/>
          </a:bodyPr>
          <a:p>
            <a:r>
              <a:rPr b="0" lang="en-US" sz="1400" spc="-1" strike="noStrike">
                <a:latin typeface="Times New Roman"/>
              </a:rPr>
              <a:t>&lt;header&gt;</a:t>
            </a:r>
            <a:endParaRPr b="0" lang="en-US" sz="1400" spc="-1" strike="noStrike">
              <a:latin typeface="Times New Roman"/>
            </a:endParaRPr>
          </a:p>
        </p:txBody>
      </p:sp>
      <p:sp>
        <p:nvSpPr>
          <p:cNvPr id="603" name="PlaceHolder 4"/>
          <p:cNvSpPr>
            <a:spLocks noGrp="1"/>
          </p:cNvSpPr>
          <p:nvPr>
            <p:ph type="dt" idx="1"/>
          </p:nvPr>
        </p:nvSpPr>
        <p:spPr>
          <a:xfrm>
            <a:off x="4399200" y="0"/>
            <a:ext cx="3372840" cy="502560"/>
          </a:xfrm>
          <a:prstGeom prst="rect">
            <a:avLst/>
          </a:prstGeom>
          <a:noFill/>
          <a:ln w="0">
            <a:noFill/>
          </a:ln>
        </p:spPr>
        <p:txBody>
          <a:bodyPr lIns="0" rIns="0" tIns="0" bIns="0" anchor="t">
            <a:noAutofit/>
          </a:bodyPr>
          <a:lstStyle>
            <a:lvl1pPr algn="r">
              <a:buNone/>
              <a:defRPr b="0" lang="en-US" sz="1400" spc="-1" strike="noStrike">
                <a:latin typeface="Times New Roman"/>
              </a:defRPr>
            </a:lvl1pPr>
          </a:lstStyle>
          <a:p>
            <a:pPr algn="r">
              <a:buNone/>
            </a:pPr>
            <a:r>
              <a:rPr b="0" lang="en-US" sz="1400" spc="-1" strike="noStrike">
                <a:latin typeface="Times New Roman"/>
              </a:rPr>
              <a:t>&lt;date/time&gt;</a:t>
            </a:r>
            <a:endParaRPr b="0" lang="en-US" sz="1400" spc="-1" strike="noStrike">
              <a:latin typeface="Times New Roman"/>
            </a:endParaRPr>
          </a:p>
        </p:txBody>
      </p:sp>
      <p:sp>
        <p:nvSpPr>
          <p:cNvPr id="604" name="PlaceHolder 5"/>
          <p:cNvSpPr>
            <a:spLocks noGrp="1"/>
          </p:cNvSpPr>
          <p:nvPr>
            <p:ph type="ftr" idx="2"/>
          </p:nvPr>
        </p:nvSpPr>
        <p:spPr>
          <a:xfrm>
            <a:off x="0" y="9555480"/>
            <a:ext cx="3372840" cy="502560"/>
          </a:xfrm>
          <a:prstGeom prst="rect">
            <a:avLst/>
          </a:prstGeom>
          <a:noFill/>
          <a:ln w="0">
            <a:noFill/>
          </a:ln>
        </p:spPr>
        <p:txBody>
          <a:bodyPr lIns="0" rIns="0" tIns="0" bIns="0" anchor="b">
            <a:noAutofit/>
          </a:bodyPr>
          <a:lstStyle>
            <a:lvl1pPr>
              <a:defRPr b="0" lang="en-US" sz="1400" spc="-1" strike="noStrike">
                <a:latin typeface="Times New Roman"/>
              </a:defRPr>
            </a:lvl1pPr>
          </a:lstStyle>
          <a:p>
            <a:r>
              <a:rPr b="0" lang="en-US" sz="1400" spc="-1" strike="noStrike">
                <a:latin typeface="Times New Roman"/>
              </a:rPr>
              <a:t>&lt;footer&gt;</a:t>
            </a:r>
            <a:endParaRPr b="0" lang="en-US" sz="1400" spc="-1" strike="noStrike">
              <a:latin typeface="Times New Roman"/>
            </a:endParaRPr>
          </a:p>
        </p:txBody>
      </p:sp>
      <p:sp>
        <p:nvSpPr>
          <p:cNvPr id="605" name="PlaceHolder 6"/>
          <p:cNvSpPr>
            <a:spLocks noGrp="1"/>
          </p:cNvSpPr>
          <p:nvPr>
            <p:ph type="sldNum" idx="3"/>
          </p:nvPr>
        </p:nvSpPr>
        <p:spPr>
          <a:xfrm>
            <a:off x="4399200" y="9555480"/>
            <a:ext cx="3372840" cy="502560"/>
          </a:xfrm>
          <a:prstGeom prst="rect">
            <a:avLst/>
          </a:prstGeom>
          <a:noFill/>
          <a:ln w="0">
            <a:noFill/>
          </a:ln>
        </p:spPr>
        <p:txBody>
          <a:bodyPr lIns="0" rIns="0" tIns="0" bIns="0" anchor="b">
            <a:noAutofit/>
          </a:bodyPr>
          <a:lstStyle>
            <a:lvl1pPr algn="r">
              <a:buNone/>
              <a:defRPr b="0" lang="en-US" sz="1400" spc="-1" strike="noStrike">
                <a:latin typeface="Times New Roman"/>
              </a:defRPr>
            </a:lvl1pPr>
          </a:lstStyle>
          <a:p>
            <a:pPr algn="r">
              <a:buNone/>
            </a:pPr>
            <a:fld id="{369500C5-6FA5-49A3-8289-63FCF2FF9624}"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1" name="PlaceHolder 1"/>
          <p:cNvSpPr>
            <a:spLocks noGrp="1"/>
          </p:cNvSpPr>
          <p:nvPr>
            <p:ph type="sldImg"/>
          </p:nvPr>
        </p:nvSpPr>
        <p:spPr>
          <a:xfrm>
            <a:off x="685800" y="1143000"/>
            <a:ext cx="5485680" cy="3085560"/>
          </a:xfrm>
          <a:prstGeom prst="rect">
            <a:avLst/>
          </a:prstGeom>
          <a:ln w="0">
            <a:noFill/>
          </a:ln>
        </p:spPr>
      </p:sp>
      <p:sp>
        <p:nvSpPr>
          <p:cNvPr id="822"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endParaRPr b="0" lang="en-US" sz="2000" spc="-1" strike="noStrike">
              <a:latin typeface="Arial"/>
            </a:endParaRPr>
          </a:p>
        </p:txBody>
      </p:sp>
      <p:sp>
        <p:nvSpPr>
          <p:cNvPr id="823" name="PlaceHolder 3"/>
          <p:cNvSpPr>
            <a:spLocks noGrp="1"/>
          </p:cNvSpPr>
          <p:nvPr>
            <p:ph type="sldNum" idx="4"/>
          </p:nvPr>
        </p:nvSpPr>
        <p:spPr>
          <a:xfrm>
            <a:off x="3884760" y="8685360"/>
            <a:ext cx="2971080" cy="457920"/>
          </a:xfrm>
          <a:prstGeom prst="rect">
            <a:avLst/>
          </a:prstGeom>
          <a:noFill/>
          <a:ln w="0">
            <a:noFill/>
          </a:ln>
        </p:spPr>
        <p:txBody>
          <a:bodyPr lIns="0" rIns="0" tIns="0" bIns="0" anchor="b">
            <a:noAutofit/>
          </a:bodyPr>
          <a:lstStyle>
            <a:lvl1pPr algn="r">
              <a:lnSpc>
                <a:spcPct val="100000"/>
              </a:lnSpc>
              <a:buNone/>
              <a:defRPr b="0" lang="en-US" sz="1200" spc="-1" strike="noStrike">
                <a:latin typeface="Times New Roman"/>
              </a:defRPr>
            </a:lvl1pPr>
          </a:lstStyle>
          <a:p>
            <a:pPr algn="r">
              <a:lnSpc>
                <a:spcPct val="100000"/>
              </a:lnSpc>
              <a:buNone/>
            </a:pPr>
            <a:fld id="{F278E176-E063-4729-BB30-BAFB630397DC}"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8" name="PlaceHolder 1"/>
          <p:cNvSpPr>
            <a:spLocks noGrp="1"/>
          </p:cNvSpPr>
          <p:nvPr>
            <p:ph type="sldImg"/>
          </p:nvPr>
        </p:nvSpPr>
        <p:spPr>
          <a:xfrm>
            <a:off x="685800" y="1143000"/>
            <a:ext cx="5485680" cy="3085560"/>
          </a:xfrm>
          <a:prstGeom prst="rect">
            <a:avLst/>
          </a:prstGeom>
          <a:ln w="0">
            <a:noFill/>
          </a:ln>
        </p:spPr>
      </p:sp>
      <p:sp>
        <p:nvSpPr>
          <p:cNvPr id="849"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endParaRPr b="0" lang="en-US" sz="2000" spc="-1" strike="noStrike">
              <a:latin typeface="Arial"/>
            </a:endParaRPr>
          </a:p>
        </p:txBody>
      </p:sp>
      <p:sp>
        <p:nvSpPr>
          <p:cNvPr id="850" name="PlaceHolder 3"/>
          <p:cNvSpPr>
            <a:spLocks noGrp="1"/>
          </p:cNvSpPr>
          <p:nvPr>
            <p:ph type="sldNum" idx="13"/>
          </p:nvPr>
        </p:nvSpPr>
        <p:spPr>
          <a:xfrm>
            <a:off x="3884760" y="8685360"/>
            <a:ext cx="2971080" cy="457920"/>
          </a:xfrm>
          <a:prstGeom prst="rect">
            <a:avLst/>
          </a:prstGeom>
          <a:noFill/>
          <a:ln w="0">
            <a:noFill/>
          </a:ln>
        </p:spPr>
        <p:txBody>
          <a:bodyPr lIns="0" rIns="0" tIns="0" bIns="0" anchor="b">
            <a:noAutofit/>
          </a:bodyPr>
          <a:lstStyle>
            <a:lvl1pPr algn="r">
              <a:lnSpc>
                <a:spcPct val="100000"/>
              </a:lnSpc>
              <a:buNone/>
              <a:defRPr b="0" lang="en-US" sz="1200" spc="-1" strike="noStrike">
                <a:latin typeface="Times New Roman"/>
              </a:defRPr>
            </a:lvl1pPr>
          </a:lstStyle>
          <a:p>
            <a:pPr algn="r">
              <a:lnSpc>
                <a:spcPct val="100000"/>
              </a:lnSpc>
              <a:buNone/>
            </a:pPr>
            <a:fld id="{03123117-8623-441A-9860-BCE7B8F54F65}"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1" name="PlaceHolder 1"/>
          <p:cNvSpPr>
            <a:spLocks noGrp="1"/>
          </p:cNvSpPr>
          <p:nvPr>
            <p:ph type="sldImg"/>
          </p:nvPr>
        </p:nvSpPr>
        <p:spPr>
          <a:xfrm>
            <a:off x="685800" y="1143000"/>
            <a:ext cx="5485680" cy="3085560"/>
          </a:xfrm>
          <a:prstGeom prst="rect">
            <a:avLst/>
          </a:prstGeom>
          <a:ln w="0">
            <a:noFill/>
          </a:ln>
        </p:spPr>
      </p:sp>
      <p:sp>
        <p:nvSpPr>
          <p:cNvPr id="852"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endParaRPr b="0" lang="en-US" sz="2000" spc="-1" strike="noStrike">
              <a:latin typeface="Arial"/>
            </a:endParaRPr>
          </a:p>
        </p:txBody>
      </p:sp>
      <p:sp>
        <p:nvSpPr>
          <p:cNvPr id="853" name="PlaceHolder 3"/>
          <p:cNvSpPr>
            <a:spLocks noGrp="1"/>
          </p:cNvSpPr>
          <p:nvPr>
            <p:ph type="sldNum" idx="14"/>
          </p:nvPr>
        </p:nvSpPr>
        <p:spPr>
          <a:xfrm>
            <a:off x="3884760" y="8685360"/>
            <a:ext cx="2971080" cy="457920"/>
          </a:xfrm>
          <a:prstGeom prst="rect">
            <a:avLst/>
          </a:prstGeom>
          <a:noFill/>
          <a:ln w="0">
            <a:noFill/>
          </a:ln>
        </p:spPr>
        <p:txBody>
          <a:bodyPr lIns="0" rIns="0" tIns="0" bIns="0" anchor="b">
            <a:noAutofit/>
          </a:bodyPr>
          <a:lstStyle>
            <a:lvl1pPr algn="r">
              <a:lnSpc>
                <a:spcPct val="100000"/>
              </a:lnSpc>
              <a:buNone/>
              <a:defRPr b="0" lang="en-US" sz="1200" spc="-1" strike="noStrike">
                <a:latin typeface="Times New Roman"/>
              </a:defRPr>
            </a:lvl1pPr>
          </a:lstStyle>
          <a:p>
            <a:pPr algn="r">
              <a:lnSpc>
                <a:spcPct val="100000"/>
              </a:lnSpc>
              <a:buNone/>
            </a:pPr>
            <a:fld id="{0B43031C-C9B8-4597-B290-099BD88F3373}"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4" name="PlaceHolder 1"/>
          <p:cNvSpPr>
            <a:spLocks noGrp="1"/>
          </p:cNvSpPr>
          <p:nvPr>
            <p:ph type="sldImg"/>
          </p:nvPr>
        </p:nvSpPr>
        <p:spPr>
          <a:xfrm>
            <a:off x="685800" y="1143000"/>
            <a:ext cx="5485680" cy="3085560"/>
          </a:xfrm>
          <a:prstGeom prst="rect">
            <a:avLst/>
          </a:prstGeom>
          <a:ln w="0">
            <a:noFill/>
          </a:ln>
        </p:spPr>
      </p:sp>
      <p:sp>
        <p:nvSpPr>
          <p:cNvPr id="855"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endParaRPr b="0" lang="en-US" sz="2000" spc="-1" strike="noStrike">
              <a:latin typeface="Arial"/>
            </a:endParaRPr>
          </a:p>
        </p:txBody>
      </p:sp>
      <p:sp>
        <p:nvSpPr>
          <p:cNvPr id="856" name="PlaceHolder 3"/>
          <p:cNvSpPr>
            <a:spLocks noGrp="1"/>
          </p:cNvSpPr>
          <p:nvPr>
            <p:ph type="sldNum" idx="15"/>
          </p:nvPr>
        </p:nvSpPr>
        <p:spPr>
          <a:xfrm>
            <a:off x="3884760" y="8685360"/>
            <a:ext cx="2971080" cy="457920"/>
          </a:xfrm>
          <a:prstGeom prst="rect">
            <a:avLst/>
          </a:prstGeom>
          <a:noFill/>
          <a:ln w="0">
            <a:noFill/>
          </a:ln>
        </p:spPr>
        <p:txBody>
          <a:bodyPr lIns="0" rIns="0" tIns="0" bIns="0" anchor="b">
            <a:noAutofit/>
          </a:bodyPr>
          <a:lstStyle>
            <a:lvl1pPr algn="r">
              <a:lnSpc>
                <a:spcPct val="100000"/>
              </a:lnSpc>
              <a:buNone/>
              <a:defRPr b="0" lang="en-US" sz="1200" spc="-1" strike="noStrike">
                <a:latin typeface="Times New Roman"/>
              </a:defRPr>
            </a:lvl1pPr>
          </a:lstStyle>
          <a:p>
            <a:pPr algn="r">
              <a:lnSpc>
                <a:spcPct val="100000"/>
              </a:lnSpc>
              <a:buNone/>
            </a:pPr>
            <a:fld id="{18379A19-EDB9-4147-A072-1422DB2249B3}"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7" name="PlaceHolder 1"/>
          <p:cNvSpPr>
            <a:spLocks noGrp="1"/>
          </p:cNvSpPr>
          <p:nvPr>
            <p:ph type="sldImg"/>
          </p:nvPr>
        </p:nvSpPr>
        <p:spPr>
          <a:xfrm>
            <a:off x="685800" y="1143000"/>
            <a:ext cx="5485680" cy="3085560"/>
          </a:xfrm>
          <a:prstGeom prst="rect">
            <a:avLst/>
          </a:prstGeom>
          <a:ln w="0">
            <a:noFill/>
          </a:ln>
        </p:spPr>
      </p:sp>
      <p:sp>
        <p:nvSpPr>
          <p:cNvPr id="858"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endParaRPr b="0" lang="en-US" sz="2000" spc="-1" strike="noStrike">
              <a:latin typeface="Arial"/>
            </a:endParaRPr>
          </a:p>
        </p:txBody>
      </p:sp>
      <p:sp>
        <p:nvSpPr>
          <p:cNvPr id="859" name="PlaceHolder 3"/>
          <p:cNvSpPr>
            <a:spLocks noGrp="1"/>
          </p:cNvSpPr>
          <p:nvPr>
            <p:ph type="sldNum" idx="16"/>
          </p:nvPr>
        </p:nvSpPr>
        <p:spPr>
          <a:xfrm>
            <a:off x="3884760" y="8685360"/>
            <a:ext cx="2971080" cy="457920"/>
          </a:xfrm>
          <a:prstGeom prst="rect">
            <a:avLst/>
          </a:prstGeom>
          <a:noFill/>
          <a:ln w="0">
            <a:noFill/>
          </a:ln>
        </p:spPr>
        <p:txBody>
          <a:bodyPr lIns="0" rIns="0" tIns="0" bIns="0" anchor="b">
            <a:noAutofit/>
          </a:bodyPr>
          <a:lstStyle>
            <a:lvl1pPr algn="r">
              <a:lnSpc>
                <a:spcPct val="100000"/>
              </a:lnSpc>
              <a:buNone/>
              <a:defRPr b="0" lang="en-US" sz="1200" spc="-1" strike="noStrike">
                <a:latin typeface="Times New Roman"/>
              </a:defRPr>
            </a:lvl1pPr>
          </a:lstStyle>
          <a:p>
            <a:pPr algn="r">
              <a:lnSpc>
                <a:spcPct val="100000"/>
              </a:lnSpc>
              <a:buNone/>
            </a:pPr>
            <a:fld id="{7EBB1E71-608A-4683-A733-452BAAAF658D}"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0" name="PlaceHolder 1"/>
          <p:cNvSpPr>
            <a:spLocks noGrp="1"/>
          </p:cNvSpPr>
          <p:nvPr>
            <p:ph type="sldImg"/>
          </p:nvPr>
        </p:nvSpPr>
        <p:spPr>
          <a:xfrm>
            <a:off x="685800" y="1143000"/>
            <a:ext cx="5485680" cy="3085560"/>
          </a:xfrm>
          <a:prstGeom prst="rect">
            <a:avLst/>
          </a:prstGeom>
          <a:ln w="0">
            <a:noFill/>
          </a:ln>
        </p:spPr>
      </p:sp>
      <p:sp>
        <p:nvSpPr>
          <p:cNvPr id="861"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endParaRPr b="0" lang="en-US" sz="2000" spc="-1" strike="noStrike">
              <a:latin typeface="Arial"/>
            </a:endParaRPr>
          </a:p>
        </p:txBody>
      </p:sp>
      <p:sp>
        <p:nvSpPr>
          <p:cNvPr id="862" name="PlaceHolder 3"/>
          <p:cNvSpPr>
            <a:spLocks noGrp="1"/>
          </p:cNvSpPr>
          <p:nvPr>
            <p:ph type="sldNum" idx="17"/>
          </p:nvPr>
        </p:nvSpPr>
        <p:spPr>
          <a:xfrm>
            <a:off x="3884760" y="8685360"/>
            <a:ext cx="2971080" cy="457920"/>
          </a:xfrm>
          <a:prstGeom prst="rect">
            <a:avLst/>
          </a:prstGeom>
          <a:noFill/>
          <a:ln w="0">
            <a:noFill/>
          </a:ln>
        </p:spPr>
        <p:txBody>
          <a:bodyPr lIns="0" rIns="0" tIns="0" bIns="0" anchor="b">
            <a:noAutofit/>
          </a:bodyPr>
          <a:lstStyle>
            <a:lvl1pPr algn="r">
              <a:lnSpc>
                <a:spcPct val="100000"/>
              </a:lnSpc>
              <a:buNone/>
              <a:defRPr b="0" lang="en-US" sz="1200" spc="-1" strike="noStrike">
                <a:latin typeface="Times New Roman"/>
              </a:defRPr>
            </a:lvl1pPr>
          </a:lstStyle>
          <a:p>
            <a:pPr algn="r">
              <a:lnSpc>
                <a:spcPct val="100000"/>
              </a:lnSpc>
              <a:buNone/>
            </a:pPr>
            <a:fld id="{2674507F-A41B-4823-BF63-7DC597951D38}"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3" name="PlaceHolder 1"/>
          <p:cNvSpPr>
            <a:spLocks noGrp="1"/>
          </p:cNvSpPr>
          <p:nvPr>
            <p:ph type="sldImg"/>
          </p:nvPr>
        </p:nvSpPr>
        <p:spPr>
          <a:xfrm>
            <a:off x="685800" y="1143000"/>
            <a:ext cx="5485680" cy="3085560"/>
          </a:xfrm>
          <a:prstGeom prst="rect">
            <a:avLst/>
          </a:prstGeom>
          <a:ln w="0">
            <a:noFill/>
          </a:ln>
        </p:spPr>
      </p:sp>
      <p:sp>
        <p:nvSpPr>
          <p:cNvPr id="864"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endParaRPr b="0" lang="en-US" sz="2000" spc="-1" strike="noStrike">
              <a:latin typeface="Arial"/>
            </a:endParaRPr>
          </a:p>
        </p:txBody>
      </p:sp>
      <p:sp>
        <p:nvSpPr>
          <p:cNvPr id="865" name="PlaceHolder 3"/>
          <p:cNvSpPr>
            <a:spLocks noGrp="1"/>
          </p:cNvSpPr>
          <p:nvPr>
            <p:ph type="sldNum" idx="18"/>
          </p:nvPr>
        </p:nvSpPr>
        <p:spPr>
          <a:xfrm>
            <a:off x="3884760" y="8685360"/>
            <a:ext cx="2971080" cy="457920"/>
          </a:xfrm>
          <a:prstGeom prst="rect">
            <a:avLst/>
          </a:prstGeom>
          <a:noFill/>
          <a:ln w="0">
            <a:noFill/>
          </a:ln>
        </p:spPr>
        <p:txBody>
          <a:bodyPr lIns="0" rIns="0" tIns="0" bIns="0" anchor="b">
            <a:noAutofit/>
          </a:bodyPr>
          <a:lstStyle>
            <a:lvl1pPr algn="r">
              <a:lnSpc>
                <a:spcPct val="100000"/>
              </a:lnSpc>
              <a:buNone/>
              <a:defRPr b="0" lang="en-US" sz="1200" spc="-1" strike="noStrike">
                <a:latin typeface="Times New Roman"/>
              </a:defRPr>
            </a:lvl1pPr>
          </a:lstStyle>
          <a:p>
            <a:pPr algn="r">
              <a:lnSpc>
                <a:spcPct val="100000"/>
              </a:lnSpc>
              <a:buNone/>
            </a:pPr>
            <a:fld id="{43439E76-22E7-4F2B-B1A8-E24C8D757666}"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4" name="PlaceHolder 1"/>
          <p:cNvSpPr>
            <a:spLocks noGrp="1"/>
          </p:cNvSpPr>
          <p:nvPr>
            <p:ph type="sldImg"/>
          </p:nvPr>
        </p:nvSpPr>
        <p:spPr>
          <a:xfrm>
            <a:off x="685800" y="1143000"/>
            <a:ext cx="5485680" cy="3085560"/>
          </a:xfrm>
          <a:prstGeom prst="rect">
            <a:avLst/>
          </a:prstGeom>
          <a:ln w="0">
            <a:noFill/>
          </a:ln>
        </p:spPr>
      </p:sp>
      <p:sp>
        <p:nvSpPr>
          <p:cNvPr id="825"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endParaRPr b="0" lang="en-US" sz="2000" spc="-1" strike="noStrike">
              <a:latin typeface="Arial"/>
            </a:endParaRPr>
          </a:p>
        </p:txBody>
      </p:sp>
      <p:sp>
        <p:nvSpPr>
          <p:cNvPr id="826" name="PlaceHolder 3"/>
          <p:cNvSpPr>
            <a:spLocks noGrp="1"/>
          </p:cNvSpPr>
          <p:nvPr>
            <p:ph type="sldNum" idx="5"/>
          </p:nvPr>
        </p:nvSpPr>
        <p:spPr>
          <a:xfrm>
            <a:off x="3884760" y="8685360"/>
            <a:ext cx="2971080" cy="457920"/>
          </a:xfrm>
          <a:prstGeom prst="rect">
            <a:avLst/>
          </a:prstGeom>
          <a:noFill/>
          <a:ln w="0">
            <a:noFill/>
          </a:ln>
        </p:spPr>
        <p:txBody>
          <a:bodyPr lIns="0" rIns="0" tIns="0" bIns="0" anchor="b">
            <a:noAutofit/>
          </a:bodyPr>
          <a:lstStyle>
            <a:lvl1pPr algn="r">
              <a:lnSpc>
                <a:spcPct val="100000"/>
              </a:lnSpc>
              <a:buNone/>
              <a:defRPr b="0" lang="en-US" sz="1200" spc="-1" strike="noStrike">
                <a:latin typeface="Times New Roman"/>
              </a:defRPr>
            </a:lvl1pPr>
          </a:lstStyle>
          <a:p>
            <a:pPr algn="r">
              <a:lnSpc>
                <a:spcPct val="100000"/>
              </a:lnSpc>
              <a:buNone/>
            </a:pPr>
            <a:fld id="{69E91326-63A7-4A47-A036-7334A3D55752}"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7" name="PlaceHolder 1"/>
          <p:cNvSpPr>
            <a:spLocks noGrp="1"/>
          </p:cNvSpPr>
          <p:nvPr>
            <p:ph type="sldImg"/>
          </p:nvPr>
        </p:nvSpPr>
        <p:spPr>
          <a:xfrm>
            <a:off x="685800" y="1143000"/>
            <a:ext cx="5485680" cy="3085560"/>
          </a:xfrm>
          <a:prstGeom prst="rect">
            <a:avLst/>
          </a:prstGeom>
          <a:ln w="0">
            <a:noFill/>
          </a:ln>
        </p:spPr>
      </p:sp>
      <p:sp>
        <p:nvSpPr>
          <p:cNvPr id="828"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endParaRPr b="0" lang="en-US" sz="2000" spc="-1" strike="noStrike">
              <a:latin typeface="Arial"/>
            </a:endParaRPr>
          </a:p>
        </p:txBody>
      </p:sp>
      <p:sp>
        <p:nvSpPr>
          <p:cNvPr id="829" name="PlaceHolder 3"/>
          <p:cNvSpPr>
            <a:spLocks noGrp="1"/>
          </p:cNvSpPr>
          <p:nvPr>
            <p:ph type="sldNum" idx="6"/>
          </p:nvPr>
        </p:nvSpPr>
        <p:spPr>
          <a:xfrm>
            <a:off x="3884760" y="8685360"/>
            <a:ext cx="2971080" cy="457920"/>
          </a:xfrm>
          <a:prstGeom prst="rect">
            <a:avLst/>
          </a:prstGeom>
          <a:noFill/>
          <a:ln w="0">
            <a:noFill/>
          </a:ln>
        </p:spPr>
        <p:txBody>
          <a:bodyPr lIns="0" rIns="0" tIns="0" bIns="0" anchor="b">
            <a:noAutofit/>
          </a:bodyPr>
          <a:lstStyle>
            <a:lvl1pPr algn="r">
              <a:lnSpc>
                <a:spcPct val="100000"/>
              </a:lnSpc>
              <a:buNone/>
              <a:defRPr b="0" lang="en-US" sz="1200" spc="-1" strike="noStrike">
                <a:latin typeface="Times New Roman"/>
              </a:defRPr>
            </a:lvl1pPr>
          </a:lstStyle>
          <a:p>
            <a:pPr algn="r">
              <a:lnSpc>
                <a:spcPct val="100000"/>
              </a:lnSpc>
              <a:buNone/>
            </a:pPr>
            <a:fld id="{85D87CB7-DF2F-4527-86A4-45D12A205F1C}"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0" name="PlaceHolder 1"/>
          <p:cNvSpPr>
            <a:spLocks noGrp="1"/>
          </p:cNvSpPr>
          <p:nvPr>
            <p:ph type="sldImg"/>
          </p:nvPr>
        </p:nvSpPr>
        <p:spPr>
          <a:xfrm>
            <a:off x="685800" y="1143000"/>
            <a:ext cx="5485680" cy="3085560"/>
          </a:xfrm>
          <a:prstGeom prst="rect">
            <a:avLst/>
          </a:prstGeom>
          <a:ln w="0">
            <a:noFill/>
          </a:ln>
        </p:spPr>
      </p:sp>
      <p:sp>
        <p:nvSpPr>
          <p:cNvPr id="831"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endParaRPr b="0" lang="en-US" sz="2000" spc="-1" strike="noStrike">
              <a:latin typeface="Arial"/>
            </a:endParaRPr>
          </a:p>
        </p:txBody>
      </p:sp>
      <p:sp>
        <p:nvSpPr>
          <p:cNvPr id="832" name="PlaceHolder 3"/>
          <p:cNvSpPr>
            <a:spLocks noGrp="1"/>
          </p:cNvSpPr>
          <p:nvPr>
            <p:ph type="sldNum" idx="7"/>
          </p:nvPr>
        </p:nvSpPr>
        <p:spPr>
          <a:xfrm>
            <a:off x="3884760" y="8685360"/>
            <a:ext cx="2971080" cy="457920"/>
          </a:xfrm>
          <a:prstGeom prst="rect">
            <a:avLst/>
          </a:prstGeom>
          <a:noFill/>
          <a:ln w="0">
            <a:noFill/>
          </a:ln>
        </p:spPr>
        <p:txBody>
          <a:bodyPr lIns="0" rIns="0" tIns="0" bIns="0" anchor="b">
            <a:noAutofit/>
          </a:bodyPr>
          <a:lstStyle>
            <a:lvl1pPr algn="r">
              <a:lnSpc>
                <a:spcPct val="100000"/>
              </a:lnSpc>
              <a:buNone/>
              <a:defRPr b="0" lang="en-US" sz="1200" spc="-1" strike="noStrike">
                <a:latin typeface="Times New Roman"/>
              </a:defRPr>
            </a:lvl1pPr>
          </a:lstStyle>
          <a:p>
            <a:pPr algn="r">
              <a:lnSpc>
                <a:spcPct val="100000"/>
              </a:lnSpc>
              <a:buNone/>
            </a:pPr>
            <a:fld id="{055C5474-6586-44DA-9C66-9ACF89C6E90F}"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3" name="PlaceHolder 1"/>
          <p:cNvSpPr>
            <a:spLocks noGrp="1"/>
          </p:cNvSpPr>
          <p:nvPr>
            <p:ph type="sldImg"/>
          </p:nvPr>
        </p:nvSpPr>
        <p:spPr>
          <a:xfrm>
            <a:off x="685800" y="1143000"/>
            <a:ext cx="5485680" cy="3085560"/>
          </a:xfrm>
          <a:prstGeom prst="rect">
            <a:avLst/>
          </a:prstGeom>
          <a:ln w="0">
            <a:noFill/>
          </a:ln>
        </p:spPr>
      </p:sp>
      <p:sp>
        <p:nvSpPr>
          <p:cNvPr id="834"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endParaRPr b="0" lang="en-US" sz="2000" spc="-1" strike="noStrike">
              <a:latin typeface="Arial"/>
            </a:endParaRPr>
          </a:p>
        </p:txBody>
      </p:sp>
      <p:sp>
        <p:nvSpPr>
          <p:cNvPr id="835" name="PlaceHolder 3"/>
          <p:cNvSpPr>
            <a:spLocks noGrp="1"/>
          </p:cNvSpPr>
          <p:nvPr>
            <p:ph type="sldNum" idx="8"/>
          </p:nvPr>
        </p:nvSpPr>
        <p:spPr>
          <a:xfrm>
            <a:off x="3884760" y="8685360"/>
            <a:ext cx="2971080" cy="457920"/>
          </a:xfrm>
          <a:prstGeom prst="rect">
            <a:avLst/>
          </a:prstGeom>
          <a:noFill/>
          <a:ln w="0">
            <a:noFill/>
          </a:ln>
        </p:spPr>
        <p:txBody>
          <a:bodyPr lIns="0" rIns="0" tIns="0" bIns="0" anchor="b">
            <a:noAutofit/>
          </a:bodyPr>
          <a:lstStyle>
            <a:lvl1pPr algn="r">
              <a:lnSpc>
                <a:spcPct val="100000"/>
              </a:lnSpc>
              <a:buNone/>
              <a:defRPr b="0" lang="en-US" sz="1200" spc="-1" strike="noStrike">
                <a:latin typeface="Times New Roman"/>
              </a:defRPr>
            </a:lvl1pPr>
          </a:lstStyle>
          <a:p>
            <a:pPr algn="r">
              <a:lnSpc>
                <a:spcPct val="100000"/>
              </a:lnSpc>
              <a:buNone/>
            </a:pPr>
            <a:fld id="{E348317B-1CB9-42DB-9667-1509A08F7907}"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6" name="PlaceHolder 1"/>
          <p:cNvSpPr>
            <a:spLocks noGrp="1"/>
          </p:cNvSpPr>
          <p:nvPr>
            <p:ph type="sldImg"/>
          </p:nvPr>
        </p:nvSpPr>
        <p:spPr>
          <a:xfrm>
            <a:off x="685800" y="1143000"/>
            <a:ext cx="5485680" cy="3085560"/>
          </a:xfrm>
          <a:prstGeom prst="rect">
            <a:avLst/>
          </a:prstGeom>
          <a:ln w="0">
            <a:noFill/>
          </a:ln>
        </p:spPr>
      </p:sp>
      <p:sp>
        <p:nvSpPr>
          <p:cNvPr id="837"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endParaRPr b="0" lang="en-US" sz="2000" spc="-1" strike="noStrike">
              <a:latin typeface="Arial"/>
            </a:endParaRPr>
          </a:p>
        </p:txBody>
      </p:sp>
      <p:sp>
        <p:nvSpPr>
          <p:cNvPr id="838" name="PlaceHolder 3"/>
          <p:cNvSpPr>
            <a:spLocks noGrp="1"/>
          </p:cNvSpPr>
          <p:nvPr>
            <p:ph type="sldNum" idx="9"/>
          </p:nvPr>
        </p:nvSpPr>
        <p:spPr>
          <a:xfrm>
            <a:off x="3884760" y="8685360"/>
            <a:ext cx="2971080" cy="457920"/>
          </a:xfrm>
          <a:prstGeom prst="rect">
            <a:avLst/>
          </a:prstGeom>
          <a:noFill/>
          <a:ln w="0">
            <a:noFill/>
          </a:ln>
        </p:spPr>
        <p:txBody>
          <a:bodyPr lIns="0" rIns="0" tIns="0" bIns="0" anchor="b">
            <a:noAutofit/>
          </a:bodyPr>
          <a:lstStyle>
            <a:lvl1pPr algn="r">
              <a:lnSpc>
                <a:spcPct val="100000"/>
              </a:lnSpc>
              <a:buNone/>
              <a:defRPr b="0" lang="en-US" sz="1200" spc="-1" strike="noStrike">
                <a:latin typeface="Times New Roman"/>
              </a:defRPr>
            </a:lvl1pPr>
          </a:lstStyle>
          <a:p>
            <a:pPr algn="r">
              <a:lnSpc>
                <a:spcPct val="100000"/>
              </a:lnSpc>
              <a:buNone/>
            </a:pPr>
            <a:fld id="{E1F876F1-2A15-437E-88A2-407BDE4EBB86}"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9" name="PlaceHolder 1"/>
          <p:cNvSpPr>
            <a:spLocks noGrp="1"/>
          </p:cNvSpPr>
          <p:nvPr>
            <p:ph type="sldImg"/>
          </p:nvPr>
        </p:nvSpPr>
        <p:spPr>
          <a:xfrm>
            <a:off x="685800" y="1143000"/>
            <a:ext cx="5485680" cy="3085560"/>
          </a:xfrm>
          <a:prstGeom prst="rect">
            <a:avLst/>
          </a:prstGeom>
          <a:ln w="0">
            <a:noFill/>
          </a:ln>
        </p:spPr>
      </p:sp>
      <p:sp>
        <p:nvSpPr>
          <p:cNvPr id="840"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endParaRPr b="0" lang="en-US" sz="2000" spc="-1" strike="noStrike">
              <a:latin typeface="Arial"/>
            </a:endParaRPr>
          </a:p>
        </p:txBody>
      </p:sp>
      <p:sp>
        <p:nvSpPr>
          <p:cNvPr id="841" name="PlaceHolder 3"/>
          <p:cNvSpPr>
            <a:spLocks noGrp="1"/>
          </p:cNvSpPr>
          <p:nvPr>
            <p:ph type="sldNum" idx="10"/>
          </p:nvPr>
        </p:nvSpPr>
        <p:spPr>
          <a:xfrm>
            <a:off x="3884760" y="8685360"/>
            <a:ext cx="2971080" cy="457920"/>
          </a:xfrm>
          <a:prstGeom prst="rect">
            <a:avLst/>
          </a:prstGeom>
          <a:noFill/>
          <a:ln w="0">
            <a:noFill/>
          </a:ln>
        </p:spPr>
        <p:txBody>
          <a:bodyPr lIns="0" rIns="0" tIns="0" bIns="0" anchor="b">
            <a:noAutofit/>
          </a:bodyPr>
          <a:lstStyle>
            <a:lvl1pPr algn="r">
              <a:lnSpc>
                <a:spcPct val="100000"/>
              </a:lnSpc>
              <a:buNone/>
              <a:defRPr b="0" lang="en-US" sz="1200" spc="-1" strike="noStrike">
                <a:latin typeface="Times New Roman"/>
              </a:defRPr>
            </a:lvl1pPr>
          </a:lstStyle>
          <a:p>
            <a:pPr algn="r">
              <a:lnSpc>
                <a:spcPct val="100000"/>
              </a:lnSpc>
              <a:buNone/>
            </a:pPr>
            <a:fld id="{21EDDADA-80AC-4253-86D3-C1E4E1FEA727}"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2" name="PlaceHolder 1"/>
          <p:cNvSpPr>
            <a:spLocks noGrp="1"/>
          </p:cNvSpPr>
          <p:nvPr>
            <p:ph type="sldImg"/>
          </p:nvPr>
        </p:nvSpPr>
        <p:spPr>
          <a:xfrm>
            <a:off x="685800" y="1143000"/>
            <a:ext cx="5485680" cy="3085560"/>
          </a:xfrm>
          <a:prstGeom prst="rect">
            <a:avLst/>
          </a:prstGeom>
          <a:ln w="0">
            <a:noFill/>
          </a:ln>
        </p:spPr>
      </p:sp>
      <p:sp>
        <p:nvSpPr>
          <p:cNvPr id="843"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endParaRPr b="0" lang="en-US" sz="2000" spc="-1" strike="noStrike">
              <a:latin typeface="Arial"/>
            </a:endParaRPr>
          </a:p>
        </p:txBody>
      </p:sp>
      <p:sp>
        <p:nvSpPr>
          <p:cNvPr id="844" name="PlaceHolder 3"/>
          <p:cNvSpPr>
            <a:spLocks noGrp="1"/>
          </p:cNvSpPr>
          <p:nvPr>
            <p:ph type="sldNum" idx="11"/>
          </p:nvPr>
        </p:nvSpPr>
        <p:spPr>
          <a:xfrm>
            <a:off x="3884760" y="8685360"/>
            <a:ext cx="2971080" cy="457920"/>
          </a:xfrm>
          <a:prstGeom prst="rect">
            <a:avLst/>
          </a:prstGeom>
          <a:noFill/>
          <a:ln w="0">
            <a:noFill/>
          </a:ln>
        </p:spPr>
        <p:txBody>
          <a:bodyPr lIns="0" rIns="0" tIns="0" bIns="0" anchor="b">
            <a:noAutofit/>
          </a:bodyPr>
          <a:lstStyle>
            <a:lvl1pPr algn="r">
              <a:lnSpc>
                <a:spcPct val="100000"/>
              </a:lnSpc>
              <a:buNone/>
              <a:defRPr b="0" lang="en-US" sz="1200" spc="-1" strike="noStrike">
                <a:latin typeface="Times New Roman"/>
              </a:defRPr>
            </a:lvl1pPr>
          </a:lstStyle>
          <a:p>
            <a:pPr algn="r">
              <a:lnSpc>
                <a:spcPct val="100000"/>
              </a:lnSpc>
              <a:buNone/>
            </a:pPr>
            <a:fld id="{73A06ED9-355A-4544-A0FE-FBBC1715E560}"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5" name="PlaceHolder 1"/>
          <p:cNvSpPr>
            <a:spLocks noGrp="1"/>
          </p:cNvSpPr>
          <p:nvPr>
            <p:ph type="sldImg"/>
          </p:nvPr>
        </p:nvSpPr>
        <p:spPr>
          <a:xfrm>
            <a:off x="685800" y="1143000"/>
            <a:ext cx="5485680" cy="3085560"/>
          </a:xfrm>
          <a:prstGeom prst="rect">
            <a:avLst/>
          </a:prstGeom>
          <a:ln w="0">
            <a:noFill/>
          </a:ln>
        </p:spPr>
      </p:sp>
      <p:sp>
        <p:nvSpPr>
          <p:cNvPr id="846"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endParaRPr b="0" lang="en-US" sz="2000" spc="-1" strike="noStrike">
              <a:latin typeface="Arial"/>
            </a:endParaRPr>
          </a:p>
        </p:txBody>
      </p:sp>
      <p:sp>
        <p:nvSpPr>
          <p:cNvPr id="847" name="PlaceHolder 3"/>
          <p:cNvSpPr>
            <a:spLocks noGrp="1"/>
          </p:cNvSpPr>
          <p:nvPr>
            <p:ph type="sldNum" idx="12"/>
          </p:nvPr>
        </p:nvSpPr>
        <p:spPr>
          <a:xfrm>
            <a:off x="3884760" y="8685360"/>
            <a:ext cx="2971080" cy="457920"/>
          </a:xfrm>
          <a:prstGeom prst="rect">
            <a:avLst/>
          </a:prstGeom>
          <a:noFill/>
          <a:ln w="0">
            <a:noFill/>
          </a:ln>
        </p:spPr>
        <p:txBody>
          <a:bodyPr lIns="0" rIns="0" tIns="0" bIns="0" anchor="b">
            <a:noAutofit/>
          </a:bodyPr>
          <a:lstStyle>
            <a:lvl1pPr algn="r">
              <a:lnSpc>
                <a:spcPct val="100000"/>
              </a:lnSpc>
              <a:buNone/>
              <a:defRPr b="0" lang="en-US" sz="1200" spc="-1" strike="noStrike">
                <a:latin typeface="Times New Roman"/>
              </a:defRPr>
            </a:lvl1pPr>
          </a:lstStyle>
          <a:p>
            <a:pPr algn="r">
              <a:lnSpc>
                <a:spcPct val="100000"/>
              </a:lnSpc>
              <a:buNone/>
            </a:pPr>
            <a:fld id="{95AB92AD-571B-4F1D-B1F9-03E551500781}" type="slidenum">
              <a:rPr b="0" lang="en-US" sz="1200" spc="-1" strike="noStrike">
                <a:latin typeface="Times New Roman"/>
              </a:rPr>
              <a:t>&lt;number&gt;</a:t>
            </a:fld>
            <a:endParaRPr b="0" lang="en-US" sz="1200" spc="-1" strike="noStrike">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1.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2.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3.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4.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5.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6.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7.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8.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2.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3.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4.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5.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6.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7.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8.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9.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30.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2.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3.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4.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5.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6.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7.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8.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9.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0.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1.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2.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3.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4.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5.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6.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7.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8.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9.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0.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1.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2.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3.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4.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5.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6.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7.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58.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59.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0.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1.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2.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3.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4.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5.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6.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7.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8.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9.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0.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1.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2.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3.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4.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5.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6.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7.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8.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9.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0.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6" name="PlaceHolder 2"/>
          <p:cNvSpPr>
            <a:spLocks noGrp="1"/>
          </p:cNvSpPr>
          <p:nvPr>
            <p:ph/>
          </p:nvPr>
        </p:nvSpPr>
        <p:spPr>
          <a:xfrm>
            <a:off x="731520" y="2567520"/>
            <a:ext cx="13167000" cy="3035160"/>
          </a:xfrm>
          <a:prstGeom prst="rect">
            <a:avLst/>
          </a:prstGeom>
          <a:noFill/>
          <a:ln w="0">
            <a:noFill/>
          </a:ln>
        </p:spPr>
        <p:txBody>
          <a:bodyPr lIns="0" rIns="0" tIns="0" bIns="0" anchor="t">
            <a:normAutofit/>
          </a:bodyPr>
          <a:p>
            <a:endParaRPr b="0" lang="en-US" sz="3200" spc="-1" strike="noStrike">
              <a:latin typeface="Arial"/>
            </a:endParaRPr>
          </a:p>
        </p:txBody>
      </p:sp>
      <p:sp>
        <p:nvSpPr>
          <p:cNvPr id="27" name="PlaceHolder 3"/>
          <p:cNvSpPr>
            <a:spLocks noGrp="1"/>
          </p:cNvSpPr>
          <p:nvPr>
            <p:ph/>
          </p:nvPr>
        </p:nvSpPr>
        <p:spPr>
          <a:xfrm>
            <a:off x="731520" y="5891400"/>
            <a:ext cx="1316700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0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28"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29" name="PlaceHolder 2"/>
          <p:cNvSpPr>
            <a:spLocks noGrp="1"/>
          </p:cNvSpPr>
          <p:nvPr>
            <p:ph/>
          </p:nvPr>
        </p:nvSpPr>
        <p:spPr>
          <a:xfrm>
            <a:off x="731520" y="2567520"/>
            <a:ext cx="6425280" cy="6363720"/>
          </a:xfrm>
          <a:prstGeom prst="rect">
            <a:avLst/>
          </a:prstGeom>
          <a:noFill/>
          <a:ln w="0">
            <a:noFill/>
          </a:ln>
        </p:spPr>
        <p:txBody>
          <a:bodyPr lIns="0" rIns="0" tIns="0" bIns="0" anchor="t">
            <a:normAutofit/>
          </a:bodyPr>
          <a:p>
            <a:endParaRPr b="0" lang="en-US" sz="3200" spc="-1" strike="noStrike">
              <a:latin typeface="Arial"/>
            </a:endParaRPr>
          </a:p>
        </p:txBody>
      </p:sp>
      <p:sp>
        <p:nvSpPr>
          <p:cNvPr id="330" name="PlaceHolder 3"/>
          <p:cNvSpPr>
            <a:spLocks noGrp="1"/>
          </p:cNvSpPr>
          <p:nvPr>
            <p:ph/>
          </p:nvPr>
        </p:nvSpPr>
        <p:spPr>
          <a:xfrm>
            <a:off x="7478280" y="2567520"/>
            <a:ext cx="6425280" cy="63637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0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31"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Tree>
  </p:cSld>
</p:sldLayout>
</file>

<file path=ppt/slideLayouts/slideLayout10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32" name="PlaceHolder 1"/>
          <p:cNvSpPr>
            <a:spLocks noGrp="1"/>
          </p:cNvSpPr>
          <p:nvPr>
            <p:ph type="subTitle"/>
          </p:nvPr>
        </p:nvSpPr>
        <p:spPr>
          <a:xfrm>
            <a:off x="731520" y="437760"/>
            <a:ext cx="13167000" cy="849348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10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33"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34" name="PlaceHolder 2"/>
          <p:cNvSpPr>
            <a:spLocks noGrp="1"/>
          </p:cNvSpPr>
          <p:nvPr>
            <p:ph/>
          </p:nvPr>
        </p:nvSpPr>
        <p:spPr>
          <a:xfrm>
            <a:off x="73152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335" name="PlaceHolder 3"/>
          <p:cNvSpPr>
            <a:spLocks noGrp="1"/>
          </p:cNvSpPr>
          <p:nvPr>
            <p:ph/>
          </p:nvPr>
        </p:nvSpPr>
        <p:spPr>
          <a:xfrm>
            <a:off x="7478280" y="2567520"/>
            <a:ext cx="6425280" cy="6363720"/>
          </a:xfrm>
          <a:prstGeom prst="rect">
            <a:avLst/>
          </a:prstGeom>
          <a:noFill/>
          <a:ln w="0">
            <a:noFill/>
          </a:ln>
        </p:spPr>
        <p:txBody>
          <a:bodyPr lIns="0" rIns="0" tIns="0" bIns="0" anchor="t">
            <a:normAutofit/>
          </a:bodyPr>
          <a:p>
            <a:endParaRPr b="0" lang="en-US" sz="3200" spc="-1" strike="noStrike">
              <a:latin typeface="Arial"/>
            </a:endParaRPr>
          </a:p>
        </p:txBody>
      </p:sp>
      <p:sp>
        <p:nvSpPr>
          <p:cNvPr id="336" name="PlaceHolder 4"/>
          <p:cNvSpPr>
            <a:spLocks noGrp="1"/>
          </p:cNvSpPr>
          <p:nvPr>
            <p:ph/>
          </p:nvPr>
        </p:nvSpPr>
        <p:spPr>
          <a:xfrm>
            <a:off x="731520" y="5891400"/>
            <a:ext cx="642528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0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37"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38" name="PlaceHolder 2"/>
          <p:cNvSpPr>
            <a:spLocks noGrp="1"/>
          </p:cNvSpPr>
          <p:nvPr>
            <p:ph/>
          </p:nvPr>
        </p:nvSpPr>
        <p:spPr>
          <a:xfrm>
            <a:off x="731520" y="2567520"/>
            <a:ext cx="6425280" cy="6363720"/>
          </a:xfrm>
          <a:prstGeom prst="rect">
            <a:avLst/>
          </a:prstGeom>
          <a:noFill/>
          <a:ln w="0">
            <a:noFill/>
          </a:ln>
        </p:spPr>
        <p:txBody>
          <a:bodyPr lIns="0" rIns="0" tIns="0" bIns="0" anchor="t">
            <a:normAutofit/>
          </a:bodyPr>
          <a:p>
            <a:endParaRPr b="0" lang="en-US" sz="3200" spc="-1" strike="noStrike">
              <a:latin typeface="Arial"/>
            </a:endParaRPr>
          </a:p>
        </p:txBody>
      </p:sp>
      <p:sp>
        <p:nvSpPr>
          <p:cNvPr id="339" name="PlaceHolder 3"/>
          <p:cNvSpPr>
            <a:spLocks noGrp="1"/>
          </p:cNvSpPr>
          <p:nvPr>
            <p:ph/>
          </p:nvPr>
        </p:nvSpPr>
        <p:spPr>
          <a:xfrm>
            <a:off x="747828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340" name="PlaceHolder 4"/>
          <p:cNvSpPr>
            <a:spLocks noGrp="1"/>
          </p:cNvSpPr>
          <p:nvPr>
            <p:ph/>
          </p:nvPr>
        </p:nvSpPr>
        <p:spPr>
          <a:xfrm>
            <a:off x="7478280" y="5891400"/>
            <a:ext cx="642528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0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41"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42" name="PlaceHolder 2"/>
          <p:cNvSpPr>
            <a:spLocks noGrp="1"/>
          </p:cNvSpPr>
          <p:nvPr>
            <p:ph/>
          </p:nvPr>
        </p:nvSpPr>
        <p:spPr>
          <a:xfrm>
            <a:off x="73152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343" name="PlaceHolder 3"/>
          <p:cNvSpPr>
            <a:spLocks noGrp="1"/>
          </p:cNvSpPr>
          <p:nvPr>
            <p:ph/>
          </p:nvPr>
        </p:nvSpPr>
        <p:spPr>
          <a:xfrm>
            <a:off x="747828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344" name="PlaceHolder 4"/>
          <p:cNvSpPr>
            <a:spLocks noGrp="1"/>
          </p:cNvSpPr>
          <p:nvPr>
            <p:ph/>
          </p:nvPr>
        </p:nvSpPr>
        <p:spPr>
          <a:xfrm>
            <a:off x="731520" y="5891400"/>
            <a:ext cx="1316700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0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45"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46" name="PlaceHolder 2"/>
          <p:cNvSpPr>
            <a:spLocks noGrp="1"/>
          </p:cNvSpPr>
          <p:nvPr>
            <p:ph/>
          </p:nvPr>
        </p:nvSpPr>
        <p:spPr>
          <a:xfrm>
            <a:off x="731520" y="2567520"/>
            <a:ext cx="13167000" cy="3035160"/>
          </a:xfrm>
          <a:prstGeom prst="rect">
            <a:avLst/>
          </a:prstGeom>
          <a:noFill/>
          <a:ln w="0">
            <a:noFill/>
          </a:ln>
        </p:spPr>
        <p:txBody>
          <a:bodyPr lIns="0" rIns="0" tIns="0" bIns="0" anchor="t">
            <a:normAutofit/>
          </a:bodyPr>
          <a:p>
            <a:endParaRPr b="0" lang="en-US" sz="3200" spc="-1" strike="noStrike">
              <a:latin typeface="Arial"/>
            </a:endParaRPr>
          </a:p>
        </p:txBody>
      </p:sp>
      <p:sp>
        <p:nvSpPr>
          <p:cNvPr id="347" name="PlaceHolder 3"/>
          <p:cNvSpPr>
            <a:spLocks noGrp="1"/>
          </p:cNvSpPr>
          <p:nvPr>
            <p:ph/>
          </p:nvPr>
        </p:nvSpPr>
        <p:spPr>
          <a:xfrm>
            <a:off x="731520" y="5891400"/>
            <a:ext cx="1316700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0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48"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49" name="PlaceHolder 2"/>
          <p:cNvSpPr>
            <a:spLocks noGrp="1"/>
          </p:cNvSpPr>
          <p:nvPr>
            <p:ph/>
          </p:nvPr>
        </p:nvSpPr>
        <p:spPr>
          <a:xfrm>
            <a:off x="73152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350" name="PlaceHolder 3"/>
          <p:cNvSpPr>
            <a:spLocks noGrp="1"/>
          </p:cNvSpPr>
          <p:nvPr>
            <p:ph/>
          </p:nvPr>
        </p:nvSpPr>
        <p:spPr>
          <a:xfrm>
            <a:off x="747828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351" name="PlaceHolder 4"/>
          <p:cNvSpPr>
            <a:spLocks noGrp="1"/>
          </p:cNvSpPr>
          <p:nvPr>
            <p:ph/>
          </p:nvPr>
        </p:nvSpPr>
        <p:spPr>
          <a:xfrm>
            <a:off x="731520" y="589140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352" name="PlaceHolder 5"/>
          <p:cNvSpPr>
            <a:spLocks noGrp="1"/>
          </p:cNvSpPr>
          <p:nvPr>
            <p:ph/>
          </p:nvPr>
        </p:nvSpPr>
        <p:spPr>
          <a:xfrm>
            <a:off x="7478280" y="5891400"/>
            <a:ext cx="642528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0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3"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54" name="PlaceHolder 2"/>
          <p:cNvSpPr>
            <a:spLocks noGrp="1"/>
          </p:cNvSpPr>
          <p:nvPr>
            <p:ph/>
          </p:nvPr>
        </p:nvSpPr>
        <p:spPr>
          <a:xfrm>
            <a:off x="731520" y="256752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355" name="PlaceHolder 3"/>
          <p:cNvSpPr>
            <a:spLocks noGrp="1"/>
          </p:cNvSpPr>
          <p:nvPr>
            <p:ph/>
          </p:nvPr>
        </p:nvSpPr>
        <p:spPr>
          <a:xfrm>
            <a:off x="5183280" y="256752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356" name="PlaceHolder 4"/>
          <p:cNvSpPr>
            <a:spLocks noGrp="1"/>
          </p:cNvSpPr>
          <p:nvPr>
            <p:ph/>
          </p:nvPr>
        </p:nvSpPr>
        <p:spPr>
          <a:xfrm>
            <a:off x="9635040" y="256752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357" name="PlaceHolder 5"/>
          <p:cNvSpPr>
            <a:spLocks noGrp="1"/>
          </p:cNvSpPr>
          <p:nvPr>
            <p:ph/>
          </p:nvPr>
        </p:nvSpPr>
        <p:spPr>
          <a:xfrm>
            <a:off x="731520" y="589140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358" name="PlaceHolder 6"/>
          <p:cNvSpPr>
            <a:spLocks noGrp="1"/>
          </p:cNvSpPr>
          <p:nvPr>
            <p:ph/>
          </p:nvPr>
        </p:nvSpPr>
        <p:spPr>
          <a:xfrm>
            <a:off x="5183280" y="589140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359" name="PlaceHolder 7"/>
          <p:cNvSpPr>
            <a:spLocks noGrp="1"/>
          </p:cNvSpPr>
          <p:nvPr>
            <p:ph/>
          </p:nvPr>
        </p:nvSpPr>
        <p:spPr>
          <a:xfrm>
            <a:off x="9635040" y="5891400"/>
            <a:ext cx="423936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0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9" name="PlaceHolder 2"/>
          <p:cNvSpPr>
            <a:spLocks noGrp="1"/>
          </p:cNvSpPr>
          <p:nvPr>
            <p:ph/>
          </p:nvPr>
        </p:nvSpPr>
        <p:spPr>
          <a:xfrm>
            <a:off x="73152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30" name="PlaceHolder 3"/>
          <p:cNvSpPr>
            <a:spLocks noGrp="1"/>
          </p:cNvSpPr>
          <p:nvPr>
            <p:ph/>
          </p:nvPr>
        </p:nvSpPr>
        <p:spPr>
          <a:xfrm>
            <a:off x="747828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31" name="PlaceHolder 4"/>
          <p:cNvSpPr>
            <a:spLocks noGrp="1"/>
          </p:cNvSpPr>
          <p:nvPr>
            <p:ph/>
          </p:nvPr>
        </p:nvSpPr>
        <p:spPr>
          <a:xfrm>
            <a:off x="731520" y="589140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32" name="PlaceHolder 5"/>
          <p:cNvSpPr>
            <a:spLocks noGrp="1"/>
          </p:cNvSpPr>
          <p:nvPr>
            <p:ph/>
          </p:nvPr>
        </p:nvSpPr>
        <p:spPr>
          <a:xfrm>
            <a:off x="7478280" y="5891400"/>
            <a:ext cx="642528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64"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65" name="PlaceHolder 2"/>
          <p:cNvSpPr>
            <a:spLocks noGrp="1"/>
          </p:cNvSpPr>
          <p:nvPr>
            <p:ph type="subTitle"/>
          </p:nvPr>
        </p:nvSpPr>
        <p:spPr>
          <a:xfrm>
            <a:off x="731520" y="2567520"/>
            <a:ext cx="13167000" cy="636372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1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66"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67" name="PlaceHolder 2"/>
          <p:cNvSpPr>
            <a:spLocks noGrp="1"/>
          </p:cNvSpPr>
          <p:nvPr>
            <p:ph/>
          </p:nvPr>
        </p:nvSpPr>
        <p:spPr>
          <a:xfrm>
            <a:off x="731520" y="2567520"/>
            <a:ext cx="13167000" cy="63637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68"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69" name="PlaceHolder 2"/>
          <p:cNvSpPr>
            <a:spLocks noGrp="1"/>
          </p:cNvSpPr>
          <p:nvPr>
            <p:ph/>
          </p:nvPr>
        </p:nvSpPr>
        <p:spPr>
          <a:xfrm>
            <a:off x="731520" y="2567520"/>
            <a:ext cx="6425280" cy="6363720"/>
          </a:xfrm>
          <a:prstGeom prst="rect">
            <a:avLst/>
          </a:prstGeom>
          <a:noFill/>
          <a:ln w="0">
            <a:noFill/>
          </a:ln>
        </p:spPr>
        <p:txBody>
          <a:bodyPr lIns="0" rIns="0" tIns="0" bIns="0" anchor="t">
            <a:normAutofit/>
          </a:bodyPr>
          <a:p>
            <a:endParaRPr b="0" lang="en-US" sz="3200" spc="-1" strike="noStrike">
              <a:latin typeface="Arial"/>
            </a:endParaRPr>
          </a:p>
        </p:txBody>
      </p:sp>
      <p:sp>
        <p:nvSpPr>
          <p:cNvPr id="370" name="PlaceHolder 3"/>
          <p:cNvSpPr>
            <a:spLocks noGrp="1"/>
          </p:cNvSpPr>
          <p:nvPr>
            <p:ph/>
          </p:nvPr>
        </p:nvSpPr>
        <p:spPr>
          <a:xfrm>
            <a:off x="7478280" y="2567520"/>
            <a:ext cx="6425280" cy="63637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71"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Tree>
  </p:cSld>
</p:sldLayout>
</file>

<file path=ppt/slideLayouts/slideLayout1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72" name="PlaceHolder 1"/>
          <p:cNvSpPr>
            <a:spLocks noGrp="1"/>
          </p:cNvSpPr>
          <p:nvPr>
            <p:ph type="subTitle"/>
          </p:nvPr>
        </p:nvSpPr>
        <p:spPr>
          <a:xfrm>
            <a:off x="731520" y="437760"/>
            <a:ext cx="13167000" cy="849348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1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73"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74" name="PlaceHolder 2"/>
          <p:cNvSpPr>
            <a:spLocks noGrp="1"/>
          </p:cNvSpPr>
          <p:nvPr>
            <p:ph/>
          </p:nvPr>
        </p:nvSpPr>
        <p:spPr>
          <a:xfrm>
            <a:off x="73152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375" name="PlaceHolder 3"/>
          <p:cNvSpPr>
            <a:spLocks noGrp="1"/>
          </p:cNvSpPr>
          <p:nvPr>
            <p:ph/>
          </p:nvPr>
        </p:nvSpPr>
        <p:spPr>
          <a:xfrm>
            <a:off x="7478280" y="2567520"/>
            <a:ext cx="6425280" cy="6363720"/>
          </a:xfrm>
          <a:prstGeom prst="rect">
            <a:avLst/>
          </a:prstGeom>
          <a:noFill/>
          <a:ln w="0">
            <a:noFill/>
          </a:ln>
        </p:spPr>
        <p:txBody>
          <a:bodyPr lIns="0" rIns="0" tIns="0" bIns="0" anchor="t">
            <a:normAutofit/>
          </a:bodyPr>
          <a:p>
            <a:endParaRPr b="0" lang="en-US" sz="3200" spc="-1" strike="noStrike">
              <a:latin typeface="Arial"/>
            </a:endParaRPr>
          </a:p>
        </p:txBody>
      </p:sp>
      <p:sp>
        <p:nvSpPr>
          <p:cNvPr id="376" name="PlaceHolder 4"/>
          <p:cNvSpPr>
            <a:spLocks noGrp="1"/>
          </p:cNvSpPr>
          <p:nvPr>
            <p:ph/>
          </p:nvPr>
        </p:nvSpPr>
        <p:spPr>
          <a:xfrm>
            <a:off x="731520" y="5891400"/>
            <a:ext cx="642528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77"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78" name="PlaceHolder 2"/>
          <p:cNvSpPr>
            <a:spLocks noGrp="1"/>
          </p:cNvSpPr>
          <p:nvPr>
            <p:ph/>
          </p:nvPr>
        </p:nvSpPr>
        <p:spPr>
          <a:xfrm>
            <a:off x="731520" y="2567520"/>
            <a:ext cx="6425280" cy="6363720"/>
          </a:xfrm>
          <a:prstGeom prst="rect">
            <a:avLst/>
          </a:prstGeom>
          <a:noFill/>
          <a:ln w="0">
            <a:noFill/>
          </a:ln>
        </p:spPr>
        <p:txBody>
          <a:bodyPr lIns="0" rIns="0" tIns="0" bIns="0" anchor="t">
            <a:normAutofit/>
          </a:bodyPr>
          <a:p>
            <a:endParaRPr b="0" lang="en-US" sz="3200" spc="-1" strike="noStrike">
              <a:latin typeface="Arial"/>
            </a:endParaRPr>
          </a:p>
        </p:txBody>
      </p:sp>
      <p:sp>
        <p:nvSpPr>
          <p:cNvPr id="379" name="PlaceHolder 3"/>
          <p:cNvSpPr>
            <a:spLocks noGrp="1"/>
          </p:cNvSpPr>
          <p:nvPr>
            <p:ph/>
          </p:nvPr>
        </p:nvSpPr>
        <p:spPr>
          <a:xfrm>
            <a:off x="747828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380" name="PlaceHolder 4"/>
          <p:cNvSpPr>
            <a:spLocks noGrp="1"/>
          </p:cNvSpPr>
          <p:nvPr>
            <p:ph/>
          </p:nvPr>
        </p:nvSpPr>
        <p:spPr>
          <a:xfrm>
            <a:off x="7478280" y="5891400"/>
            <a:ext cx="642528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81"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82" name="PlaceHolder 2"/>
          <p:cNvSpPr>
            <a:spLocks noGrp="1"/>
          </p:cNvSpPr>
          <p:nvPr>
            <p:ph/>
          </p:nvPr>
        </p:nvSpPr>
        <p:spPr>
          <a:xfrm>
            <a:off x="73152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383" name="PlaceHolder 3"/>
          <p:cNvSpPr>
            <a:spLocks noGrp="1"/>
          </p:cNvSpPr>
          <p:nvPr>
            <p:ph/>
          </p:nvPr>
        </p:nvSpPr>
        <p:spPr>
          <a:xfrm>
            <a:off x="747828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384" name="PlaceHolder 4"/>
          <p:cNvSpPr>
            <a:spLocks noGrp="1"/>
          </p:cNvSpPr>
          <p:nvPr>
            <p:ph/>
          </p:nvPr>
        </p:nvSpPr>
        <p:spPr>
          <a:xfrm>
            <a:off x="731520" y="5891400"/>
            <a:ext cx="1316700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85"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86" name="PlaceHolder 2"/>
          <p:cNvSpPr>
            <a:spLocks noGrp="1"/>
          </p:cNvSpPr>
          <p:nvPr>
            <p:ph/>
          </p:nvPr>
        </p:nvSpPr>
        <p:spPr>
          <a:xfrm>
            <a:off x="731520" y="2567520"/>
            <a:ext cx="13167000" cy="3035160"/>
          </a:xfrm>
          <a:prstGeom prst="rect">
            <a:avLst/>
          </a:prstGeom>
          <a:noFill/>
          <a:ln w="0">
            <a:noFill/>
          </a:ln>
        </p:spPr>
        <p:txBody>
          <a:bodyPr lIns="0" rIns="0" tIns="0" bIns="0" anchor="t">
            <a:normAutofit/>
          </a:bodyPr>
          <a:p>
            <a:endParaRPr b="0" lang="en-US" sz="3200" spc="-1" strike="noStrike">
              <a:latin typeface="Arial"/>
            </a:endParaRPr>
          </a:p>
        </p:txBody>
      </p:sp>
      <p:sp>
        <p:nvSpPr>
          <p:cNvPr id="387" name="PlaceHolder 3"/>
          <p:cNvSpPr>
            <a:spLocks noGrp="1"/>
          </p:cNvSpPr>
          <p:nvPr>
            <p:ph/>
          </p:nvPr>
        </p:nvSpPr>
        <p:spPr>
          <a:xfrm>
            <a:off x="731520" y="5891400"/>
            <a:ext cx="1316700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88"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89" name="PlaceHolder 2"/>
          <p:cNvSpPr>
            <a:spLocks noGrp="1"/>
          </p:cNvSpPr>
          <p:nvPr>
            <p:ph/>
          </p:nvPr>
        </p:nvSpPr>
        <p:spPr>
          <a:xfrm>
            <a:off x="73152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390" name="PlaceHolder 3"/>
          <p:cNvSpPr>
            <a:spLocks noGrp="1"/>
          </p:cNvSpPr>
          <p:nvPr>
            <p:ph/>
          </p:nvPr>
        </p:nvSpPr>
        <p:spPr>
          <a:xfrm>
            <a:off x="747828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391" name="PlaceHolder 4"/>
          <p:cNvSpPr>
            <a:spLocks noGrp="1"/>
          </p:cNvSpPr>
          <p:nvPr>
            <p:ph/>
          </p:nvPr>
        </p:nvSpPr>
        <p:spPr>
          <a:xfrm>
            <a:off x="731520" y="589140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392" name="PlaceHolder 5"/>
          <p:cNvSpPr>
            <a:spLocks noGrp="1"/>
          </p:cNvSpPr>
          <p:nvPr>
            <p:ph/>
          </p:nvPr>
        </p:nvSpPr>
        <p:spPr>
          <a:xfrm>
            <a:off x="7478280" y="5891400"/>
            <a:ext cx="642528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4" name="PlaceHolder 2"/>
          <p:cNvSpPr>
            <a:spLocks noGrp="1"/>
          </p:cNvSpPr>
          <p:nvPr>
            <p:ph/>
          </p:nvPr>
        </p:nvSpPr>
        <p:spPr>
          <a:xfrm>
            <a:off x="731520" y="256752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35" name="PlaceHolder 3"/>
          <p:cNvSpPr>
            <a:spLocks noGrp="1"/>
          </p:cNvSpPr>
          <p:nvPr>
            <p:ph/>
          </p:nvPr>
        </p:nvSpPr>
        <p:spPr>
          <a:xfrm>
            <a:off x="5183280" y="256752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36" name="PlaceHolder 4"/>
          <p:cNvSpPr>
            <a:spLocks noGrp="1"/>
          </p:cNvSpPr>
          <p:nvPr>
            <p:ph/>
          </p:nvPr>
        </p:nvSpPr>
        <p:spPr>
          <a:xfrm>
            <a:off x="9635040" y="256752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37" name="PlaceHolder 5"/>
          <p:cNvSpPr>
            <a:spLocks noGrp="1"/>
          </p:cNvSpPr>
          <p:nvPr>
            <p:ph/>
          </p:nvPr>
        </p:nvSpPr>
        <p:spPr>
          <a:xfrm>
            <a:off x="731520" y="589140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38" name="PlaceHolder 6"/>
          <p:cNvSpPr>
            <a:spLocks noGrp="1"/>
          </p:cNvSpPr>
          <p:nvPr>
            <p:ph/>
          </p:nvPr>
        </p:nvSpPr>
        <p:spPr>
          <a:xfrm>
            <a:off x="5183280" y="589140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39" name="PlaceHolder 7"/>
          <p:cNvSpPr>
            <a:spLocks noGrp="1"/>
          </p:cNvSpPr>
          <p:nvPr>
            <p:ph/>
          </p:nvPr>
        </p:nvSpPr>
        <p:spPr>
          <a:xfrm>
            <a:off x="9635040" y="5891400"/>
            <a:ext cx="423936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93"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94" name="PlaceHolder 2"/>
          <p:cNvSpPr>
            <a:spLocks noGrp="1"/>
          </p:cNvSpPr>
          <p:nvPr>
            <p:ph/>
          </p:nvPr>
        </p:nvSpPr>
        <p:spPr>
          <a:xfrm>
            <a:off x="731520" y="256752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395" name="PlaceHolder 3"/>
          <p:cNvSpPr>
            <a:spLocks noGrp="1"/>
          </p:cNvSpPr>
          <p:nvPr>
            <p:ph/>
          </p:nvPr>
        </p:nvSpPr>
        <p:spPr>
          <a:xfrm>
            <a:off x="5183280" y="256752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396" name="PlaceHolder 4"/>
          <p:cNvSpPr>
            <a:spLocks noGrp="1"/>
          </p:cNvSpPr>
          <p:nvPr>
            <p:ph/>
          </p:nvPr>
        </p:nvSpPr>
        <p:spPr>
          <a:xfrm>
            <a:off x="9635040" y="256752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397" name="PlaceHolder 5"/>
          <p:cNvSpPr>
            <a:spLocks noGrp="1"/>
          </p:cNvSpPr>
          <p:nvPr>
            <p:ph/>
          </p:nvPr>
        </p:nvSpPr>
        <p:spPr>
          <a:xfrm>
            <a:off x="731520" y="589140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398" name="PlaceHolder 6"/>
          <p:cNvSpPr>
            <a:spLocks noGrp="1"/>
          </p:cNvSpPr>
          <p:nvPr>
            <p:ph/>
          </p:nvPr>
        </p:nvSpPr>
        <p:spPr>
          <a:xfrm>
            <a:off x="5183280" y="589140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399" name="PlaceHolder 7"/>
          <p:cNvSpPr>
            <a:spLocks noGrp="1"/>
          </p:cNvSpPr>
          <p:nvPr>
            <p:ph/>
          </p:nvPr>
        </p:nvSpPr>
        <p:spPr>
          <a:xfrm>
            <a:off x="9635040" y="5891400"/>
            <a:ext cx="423936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04"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05" name="PlaceHolder 2"/>
          <p:cNvSpPr>
            <a:spLocks noGrp="1"/>
          </p:cNvSpPr>
          <p:nvPr>
            <p:ph type="subTitle"/>
          </p:nvPr>
        </p:nvSpPr>
        <p:spPr>
          <a:xfrm>
            <a:off x="731520" y="2567520"/>
            <a:ext cx="13167000" cy="636372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1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06"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07" name="PlaceHolder 2"/>
          <p:cNvSpPr>
            <a:spLocks noGrp="1"/>
          </p:cNvSpPr>
          <p:nvPr>
            <p:ph/>
          </p:nvPr>
        </p:nvSpPr>
        <p:spPr>
          <a:xfrm>
            <a:off x="731520" y="2567520"/>
            <a:ext cx="13167000" cy="63637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08"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09" name="PlaceHolder 2"/>
          <p:cNvSpPr>
            <a:spLocks noGrp="1"/>
          </p:cNvSpPr>
          <p:nvPr>
            <p:ph/>
          </p:nvPr>
        </p:nvSpPr>
        <p:spPr>
          <a:xfrm>
            <a:off x="731520" y="2567520"/>
            <a:ext cx="6425280" cy="6363720"/>
          </a:xfrm>
          <a:prstGeom prst="rect">
            <a:avLst/>
          </a:prstGeom>
          <a:noFill/>
          <a:ln w="0">
            <a:noFill/>
          </a:ln>
        </p:spPr>
        <p:txBody>
          <a:bodyPr lIns="0" rIns="0" tIns="0" bIns="0" anchor="t">
            <a:normAutofit/>
          </a:bodyPr>
          <a:p>
            <a:endParaRPr b="0" lang="en-US" sz="3200" spc="-1" strike="noStrike">
              <a:latin typeface="Arial"/>
            </a:endParaRPr>
          </a:p>
        </p:txBody>
      </p:sp>
      <p:sp>
        <p:nvSpPr>
          <p:cNvPr id="410" name="PlaceHolder 3"/>
          <p:cNvSpPr>
            <a:spLocks noGrp="1"/>
          </p:cNvSpPr>
          <p:nvPr>
            <p:ph/>
          </p:nvPr>
        </p:nvSpPr>
        <p:spPr>
          <a:xfrm>
            <a:off x="7478280" y="2567520"/>
            <a:ext cx="6425280" cy="63637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11"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Tree>
  </p:cSld>
</p:sldLayout>
</file>

<file path=ppt/slideLayouts/slideLayout1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12" name="PlaceHolder 1"/>
          <p:cNvSpPr>
            <a:spLocks noGrp="1"/>
          </p:cNvSpPr>
          <p:nvPr>
            <p:ph type="subTitle"/>
          </p:nvPr>
        </p:nvSpPr>
        <p:spPr>
          <a:xfrm>
            <a:off x="731520" y="437760"/>
            <a:ext cx="13167000" cy="849348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1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13"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14" name="PlaceHolder 2"/>
          <p:cNvSpPr>
            <a:spLocks noGrp="1"/>
          </p:cNvSpPr>
          <p:nvPr>
            <p:ph/>
          </p:nvPr>
        </p:nvSpPr>
        <p:spPr>
          <a:xfrm>
            <a:off x="73152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415" name="PlaceHolder 3"/>
          <p:cNvSpPr>
            <a:spLocks noGrp="1"/>
          </p:cNvSpPr>
          <p:nvPr>
            <p:ph/>
          </p:nvPr>
        </p:nvSpPr>
        <p:spPr>
          <a:xfrm>
            <a:off x="7478280" y="2567520"/>
            <a:ext cx="6425280" cy="6363720"/>
          </a:xfrm>
          <a:prstGeom prst="rect">
            <a:avLst/>
          </a:prstGeom>
          <a:noFill/>
          <a:ln w="0">
            <a:noFill/>
          </a:ln>
        </p:spPr>
        <p:txBody>
          <a:bodyPr lIns="0" rIns="0" tIns="0" bIns="0" anchor="t">
            <a:normAutofit/>
          </a:bodyPr>
          <a:p>
            <a:endParaRPr b="0" lang="en-US" sz="3200" spc="-1" strike="noStrike">
              <a:latin typeface="Arial"/>
            </a:endParaRPr>
          </a:p>
        </p:txBody>
      </p:sp>
      <p:sp>
        <p:nvSpPr>
          <p:cNvPr id="416" name="PlaceHolder 4"/>
          <p:cNvSpPr>
            <a:spLocks noGrp="1"/>
          </p:cNvSpPr>
          <p:nvPr>
            <p:ph/>
          </p:nvPr>
        </p:nvSpPr>
        <p:spPr>
          <a:xfrm>
            <a:off x="731520" y="5891400"/>
            <a:ext cx="642528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17"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18" name="PlaceHolder 2"/>
          <p:cNvSpPr>
            <a:spLocks noGrp="1"/>
          </p:cNvSpPr>
          <p:nvPr>
            <p:ph/>
          </p:nvPr>
        </p:nvSpPr>
        <p:spPr>
          <a:xfrm>
            <a:off x="731520" y="2567520"/>
            <a:ext cx="6425280" cy="6363720"/>
          </a:xfrm>
          <a:prstGeom prst="rect">
            <a:avLst/>
          </a:prstGeom>
          <a:noFill/>
          <a:ln w="0">
            <a:noFill/>
          </a:ln>
        </p:spPr>
        <p:txBody>
          <a:bodyPr lIns="0" rIns="0" tIns="0" bIns="0" anchor="t">
            <a:normAutofit/>
          </a:bodyPr>
          <a:p>
            <a:endParaRPr b="0" lang="en-US" sz="3200" spc="-1" strike="noStrike">
              <a:latin typeface="Arial"/>
            </a:endParaRPr>
          </a:p>
        </p:txBody>
      </p:sp>
      <p:sp>
        <p:nvSpPr>
          <p:cNvPr id="419" name="PlaceHolder 3"/>
          <p:cNvSpPr>
            <a:spLocks noGrp="1"/>
          </p:cNvSpPr>
          <p:nvPr>
            <p:ph/>
          </p:nvPr>
        </p:nvSpPr>
        <p:spPr>
          <a:xfrm>
            <a:off x="747828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420" name="PlaceHolder 4"/>
          <p:cNvSpPr>
            <a:spLocks noGrp="1"/>
          </p:cNvSpPr>
          <p:nvPr>
            <p:ph/>
          </p:nvPr>
        </p:nvSpPr>
        <p:spPr>
          <a:xfrm>
            <a:off x="7478280" y="5891400"/>
            <a:ext cx="642528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21"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22" name="PlaceHolder 2"/>
          <p:cNvSpPr>
            <a:spLocks noGrp="1"/>
          </p:cNvSpPr>
          <p:nvPr>
            <p:ph/>
          </p:nvPr>
        </p:nvSpPr>
        <p:spPr>
          <a:xfrm>
            <a:off x="73152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423" name="PlaceHolder 3"/>
          <p:cNvSpPr>
            <a:spLocks noGrp="1"/>
          </p:cNvSpPr>
          <p:nvPr>
            <p:ph/>
          </p:nvPr>
        </p:nvSpPr>
        <p:spPr>
          <a:xfrm>
            <a:off x="747828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424" name="PlaceHolder 4"/>
          <p:cNvSpPr>
            <a:spLocks noGrp="1"/>
          </p:cNvSpPr>
          <p:nvPr>
            <p:ph/>
          </p:nvPr>
        </p:nvSpPr>
        <p:spPr>
          <a:xfrm>
            <a:off x="731520" y="5891400"/>
            <a:ext cx="1316700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25"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26" name="PlaceHolder 2"/>
          <p:cNvSpPr>
            <a:spLocks noGrp="1"/>
          </p:cNvSpPr>
          <p:nvPr>
            <p:ph/>
          </p:nvPr>
        </p:nvSpPr>
        <p:spPr>
          <a:xfrm>
            <a:off x="731520" y="2567520"/>
            <a:ext cx="13167000" cy="3035160"/>
          </a:xfrm>
          <a:prstGeom prst="rect">
            <a:avLst/>
          </a:prstGeom>
          <a:noFill/>
          <a:ln w="0">
            <a:noFill/>
          </a:ln>
        </p:spPr>
        <p:txBody>
          <a:bodyPr lIns="0" rIns="0" tIns="0" bIns="0" anchor="t">
            <a:normAutofit/>
          </a:bodyPr>
          <a:p>
            <a:endParaRPr b="0" lang="en-US" sz="3200" spc="-1" strike="noStrike">
              <a:latin typeface="Arial"/>
            </a:endParaRPr>
          </a:p>
        </p:txBody>
      </p:sp>
      <p:sp>
        <p:nvSpPr>
          <p:cNvPr id="427" name="PlaceHolder 3"/>
          <p:cNvSpPr>
            <a:spLocks noGrp="1"/>
          </p:cNvSpPr>
          <p:nvPr>
            <p:ph/>
          </p:nvPr>
        </p:nvSpPr>
        <p:spPr>
          <a:xfrm>
            <a:off x="731520" y="5891400"/>
            <a:ext cx="1316700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28"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29" name="PlaceHolder 2"/>
          <p:cNvSpPr>
            <a:spLocks noGrp="1"/>
          </p:cNvSpPr>
          <p:nvPr>
            <p:ph/>
          </p:nvPr>
        </p:nvSpPr>
        <p:spPr>
          <a:xfrm>
            <a:off x="73152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430" name="PlaceHolder 3"/>
          <p:cNvSpPr>
            <a:spLocks noGrp="1"/>
          </p:cNvSpPr>
          <p:nvPr>
            <p:ph/>
          </p:nvPr>
        </p:nvSpPr>
        <p:spPr>
          <a:xfrm>
            <a:off x="747828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431" name="PlaceHolder 4"/>
          <p:cNvSpPr>
            <a:spLocks noGrp="1"/>
          </p:cNvSpPr>
          <p:nvPr>
            <p:ph/>
          </p:nvPr>
        </p:nvSpPr>
        <p:spPr>
          <a:xfrm>
            <a:off x="731520" y="589140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432" name="PlaceHolder 5"/>
          <p:cNvSpPr>
            <a:spLocks noGrp="1"/>
          </p:cNvSpPr>
          <p:nvPr>
            <p:ph/>
          </p:nvPr>
        </p:nvSpPr>
        <p:spPr>
          <a:xfrm>
            <a:off x="7478280" y="5891400"/>
            <a:ext cx="642528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33"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34" name="PlaceHolder 2"/>
          <p:cNvSpPr>
            <a:spLocks noGrp="1"/>
          </p:cNvSpPr>
          <p:nvPr>
            <p:ph/>
          </p:nvPr>
        </p:nvSpPr>
        <p:spPr>
          <a:xfrm>
            <a:off x="731520" y="256752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435" name="PlaceHolder 3"/>
          <p:cNvSpPr>
            <a:spLocks noGrp="1"/>
          </p:cNvSpPr>
          <p:nvPr>
            <p:ph/>
          </p:nvPr>
        </p:nvSpPr>
        <p:spPr>
          <a:xfrm>
            <a:off x="5183280" y="256752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436" name="PlaceHolder 4"/>
          <p:cNvSpPr>
            <a:spLocks noGrp="1"/>
          </p:cNvSpPr>
          <p:nvPr>
            <p:ph/>
          </p:nvPr>
        </p:nvSpPr>
        <p:spPr>
          <a:xfrm>
            <a:off x="9635040" y="256752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437" name="PlaceHolder 5"/>
          <p:cNvSpPr>
            <a:spLocks noGrp="1"/>
          </p:cNvSpPr>
          <p:nvPr>
            <p:ph/>
          </p:nvPr>
        </p:nvSpPr>
        <p:spPr>
          <a:xfrm>
            <a:off x="731520" y="589140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438" name="PlaceHolder 6"/>
          <p:cNvSpPr>
            <a:spLocks noGrp="1"/>
          </p:cNvSpPr>
          <p:nvPr>
            <p:ph/>
          </p:nvPr>
        </p:nvSpPr>
        <p:spPr>
          <a:xfrm>
            <a:off x="5183280" y="589140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439" name="PlaceHolder 7"/>
          <p:cNvSpPr>
            <a:spLocks noGrp="1"/>
          </p:cNvSpPr>
          <p:nvPr>
            <p:ph/>
          </p:nvPr>
        </p:nvSpPr>
        <p:spPr>
          <a:xfrm>
            <a:off x="9635040" y="5891400"/>
            <a:ext cx="423936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44"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45" name="PlaceHolder 2"/>
          <p:cNvSpPr>
            <a:spLocks noGrp="1"/>
          </p:cNvSpPr>
          <p:nvPr>
            <p:ph type="subTitle"/>
          </p:nvPr>
        </p:nvSpPr>
        <p:spPr>
          <a:xfrm>
            <a:off x="731520" y="2567520"/>
            <a:ext cx="13167000" cy="636372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1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46"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47" name="PlaceHolder 2"/>
          <p:cNvSpPr>
            <a:spLocks noGrp="1"/>
          </p:cNvSpPr>
          <p:nvPr>
            <p:ph/>
          </p:nvPr>
        </p:nvSpPr>
        <p:spPr>
          <a:xfrm>
            <a:off x="731520" y="2567520"/>
            <a:ext cx="13167000" cy="63637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48"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49" name="PlaceHolder 2"/>
          <p:cNvSpPr>
            <a:spLocks noGrp="1"/>
          </p:cNvSpPr>
          <p:nvPr>
            <p:ph/>
          </p:nvPr>
        </p:nvSpPr>
        <p:spPr>
          <a:xfrm>
            <a:off x="731520" y="2567520"/>
            <a:ext cx="6425280" cy="6363720"/>
          </a:xfrm>
          <a:prstGeom prst="rect">
            <a:avLst/>
          </a:prstGeom>
          <a:noFill/>
          <a:ln w="0">
            <a:noFill/>
          </a:ln>
        </p:spPr>
        <p:txBody>
          <a:bodyPr lIns="0" rIns="0" tIns="0" bIns="0" anchor="t">
            <a:normAutofit/>
          </a:bodyPr>
          <a:p>
            <a:endParaRPr b="0" lang="en-US" sz="3200" spc="-1" strike="noStrike">
              <a:latin typeface="Arial"/>
            </a:endParaRPr>
          </a:p>
        </p:txBody>
      </p:sp>
      <p:sp>
        <p:nvSpPr>
          <p:cNvPr id="450" name="PlaceHolder 3"/>
          <p:cNvSpPr>
            <a:spLocks noGrp="1"/>
          </p:cNvSpPr>
          <p:nvPr>
            <p:ph/>
          </p:nvPr>
        </p:nvSpPr>
        <p:spPr>
          <a:xfrm>
            <a:off x="7478280" y="2567520"/>
            <a:ext cx="6425280" cy="63637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51"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Tree>
  </p:cSld>
</p:sldLayout>
</file>

<file path=ppt/slideLayouts/slideLayout1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52" name="PlaceHolder 1"/>
          <p:cNvSpPr>
            <a:spLocks noGrp="1"/>
          </p:cNvSpPr>
          <p:nvPr>
            <p:ph type="subTitle"/>
          </p:nvPr>
        </p:nvSpPr>
        <p:spPr>
          <a:xfrm>
            <a:off x="731520" y="437760"/>
            <a:ext cx="13167000" cy="849348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1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53"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54" name="PlaceHolder 2"/>
          <p:cNvSpPr>
            <a:spLocks noGrp="1"/>
          </p:cNvSpPr>
          <p:nvPr>
            <p:ph/>
          </p:nvPr>
        </p:nvSpPr>
        <p:spPr>
          <a:xfrm>
            <a:off x="73152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455" name="PlaceHolder 3"/>
          <p:cNvSpPr>
            <a:spLocks noGrp="1"/>
          </p:cNvSpPr>
          <p:nvPr>
            <p:ph/>
          </p:nvPr>
        </p:nvSpPr>
        <p:spPr>
          <a:xfrm>
            <a:off x="7478280" y="2567520"/>
            <a:ext cx="6425280" cy="6363720"/>
          </a:xfrm>
          <a:prstGeom prst="rect">
            <a:avLst/>
          </a:prstGeom>
          <a:noFill/>
          <a:ln w="0">
            <a:noFill/>
          </a:ln>
        </p:spPr>
        <p:txBody>
          <a:bodyPr lIns="0" rIns="0" tIns="0" bIns="0" anchor="t">
            <a:normAutofit/>
          </a:bodyPr>
          <a:p>
            <a:endParaRPr b="0" lang="en-US" sz="3200" spc="-1" strike="noStrike">
              <a:latin typeface="Arial"/>
            </a:endParaRPr>
          </a:p>
        </p:txBody>
      </p:sp>
      <p:sp>
        <p:nvSpPr>
          <p:cNvPr id="456" name="PlaceHolder 4"/>
          <p:cNvSpPr>
            <a:spLocks noGrp="1"/>
          </p:cNvSpPr>
          <p:nvPr>
            <p:ph/>
          </p:nvPr>
        </p:nvSpPr>
        <p:spPr>
          <a:xfrm>
            <a:off x="731520" y="5891400"/>
            <a:ext cx="642528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4"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5" name="PlaceHolder 2"/>
          <p:cNvSpPr>
            <a:spLocks noGrp="1"/>
          </p:cNvSpPr>
          <p:nvPr>
            <p:ph type="subTitle"/>
          </p:nvPr>
        </p:nvSpPr>
        <p:spPr>
          <a:xfrm>
            <a:off x="731520" y="2567520"/>
            <a:ext cx="13167000" cy="636372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1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57"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58" name="PlaceHolder 2"/>
          <p:cNvSpPr>
            <a:spLocks noGrp="1"/>
          </p:cNvSpPr>
          <p:nvPr>
            <p:ph/>
          </p:nvPr>
        </p:nvSpPr>
        <p:spPr>
          <a:xfrm>
            <a:off x="731520" y="2567520"/>
            <a:ext cx="6425280" cy="6363720"/>
          </a:xfrm>
          <a:prstGeom prst="rect">
            <a:avLst/>
          </a:prstGeom>
          <a:noFill/>
          <a:ln w="0">
            <a:noFill/>
          </a:ln>
        </p:spPr>
        <p:txBody>
          <a:bodyPr lIns="0" rIns="0" tIns="0" bIns="0" anchor="t">
            <a:normAutofit/>
          </a:bodyPr>
          <a:p>
            <a:endParaRPr b="0" lang="en-US" sz="3200" spc="-1" strike="noStrike">
              <a:latin typeface="Arial"/>
            </a:endParaRPr>
          </a:p>
        </p:txBody>
      </p:sp>
      <p:sp>
        <p:nvSpPr>
          <p:cNvPr id="459" name="PlaceHolder 3"/>
          <p:cNvSpPr>
            <a:spLocks noGrp="1"/>
          </p:cNvSpPr>
          <p:nvPr>
            <p:ph/>
          </p:nvPr>
        </p:nvSpPr>
        <p:spPr>
          <a:xfrm>
            <a:off x="747828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460" name="PlaceHolder 4"/>
          <p:cNvSpPr>
            <a:spLocks noGrp="1"/>
          </p:cNvSpPr>
          <p:nvPr>
            <p:ph/>
          </p:nvPr>
        </p:nvSpPr>
        <p:spPr>
          <a:xfrm>
            <a:off x="7478280" y="5891400"/>
            <a:ext cx="642528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61"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62" name="PlaceHolder 2"/>
          <p:cNvSpPr>
            <a:spLocks noGrp="1"/>
          </p:cNvSpPr>
          <p:nvPr>
            <p:ph/>
          </p:nvPr>
        </p:nvSpPr>
        <p:spPr>
          <a:xfrm>
            <a:off x="73152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463" name="PlaceHolder 3"/>
          <p:cNvSpPr>
            <a:spLocks noGrp="1"/>
          </p:cNvSpPr>
          <p:nvPr>
            <p:ph/>
          </p:nvPr>
        </p:nvSpPr>
        <p:spPr>
          <a:xfrm>
            <a:off x="747828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464" name="PlaceHolder 4"/>
          <p:cNvSpPr>
            <a:spLocks noGrp="1"/>
          </p:cNvSpPr>
          <p:nvPr>
            <p:ph/>
          </p:nvPr>
        </p:nvSpPr>
        <p:spPr>
          <a:xfrm>
            <a:off x="731520" y="5891400"/>
            <a:ext cx="1316700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65"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66" name="PlaceHolder 2"/>
          <p:cNvSpPr>
            <a:spLocks noGrp="1"/>
          </p:cNvSpPr>
          <p:nvPr>
            <p:ph/>
          </p:nvPr>
        </p:nvSpPr>
        <p:spPr>
          <a:xfrm>
            <a:off x="731520" y="2567520"/>
            <a:ext cx="13167000" cy="3035160"/>
          </a:xfrm>
          <a:prstGeom prst="rect">
            <a:avLst/>
          </a:prstGeom>
          <a:noFill/>
          <a:ln w="0">
            <a:noFill/>
          </a:ln>
        </p:spPr>
        <p:txBody>
          <a:bodyPr lIns="0" rIns="0" tIns="0" bIns="0" anchor="t">
            <a:normAutofit/>
          </a:bodyPr>
          <a:p>
            <a:endParaRPr b="0" lang="en-US" sz="3200" spc="-1" strike="noStrike">
              <a:latin typeface="Arial"/>
            </a:endParaRPr>
          </a:p>
        </p:txBody>
      </p:sp>
      <p:sp>
        <p:nvSpPr>
          <p:cNvPr id="467" name="PlaceHolder 3"/>
          <p:cNvSpPr>
            <a:spLocks noGrp="1"/>
          </p:cNvSpPr>
          <p:nvPr>
            <p:ph/>
          </p:nvPr>
        </p:nvSpPr>
        <p:spPr>
          <a:xfrm>
            <a:off x="731520" y="5891400"/>
            <a:ext cx="1316700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68"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69" name="PlaceHolder 2"/>
          <p:cNvSpPr>
            <a:spLocks noGrp="1"/>
          </p:cNvSpPr>
          <p:nvPr>
            <p:ph/>
          </p:nvPr>
        </p:nvSpPr>
        <p:spPr>
          <a:xfrm>
            <a:off x="73152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470" name="PlaceHolder 3"/>
          <p:cNvSpPr>
            <a:spLocks noGrp="1"/>
          </p:cNvSpPr>
          <p:nvPr>
            <p:ph/>
          </p:nvPr>
        </p:nvSpPr>
        <p:spPr>
          <a:xfrm>
            <a:off x="747828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471" name="PlaceHolder 4"/>
          <p:cNvSpPr>
            <a:spLocks noGrp="1"/>
          </p:cNvSpPr>
          <p:nvPr>
            <p:ph/>
          </p:nvPr>
        </p:nvSpPr>
        <p:spPr>
          <a:xfrm>
            <a:off x="731520" y="589140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472" name="PlaceHolder 5"/>
          <p:cNvSpPr>
            <a:spLocks noGrp="1"/>
          </p:cNvSpPr>
          <p:nvPr>
            <p:ph/>
          </p:nvPr>
        </p:nvSpPr>
        <p:spPr>
          <a:xfrm>
            <a:off x="7478280" y="5891400"/>
            <a:ext cx="642528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73"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74" name="PlaceHolder 2"/>
          <p:cNvSpPr>
            <a:spLocks noGrp="1"/>
          </p:cNvSpPr>
          <p:nvPr>
            <p:ph/>
          </p:nvPr>
        </p:nvSpPr>
        <p:spPr>
          <a:xfrm>
            <a:off x="731520" y="256752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475" name="PlaceHolder 3"/>
          <p:cNvSpPr>
            <a:spLocks noGrp="1"/>
          </p:cNvSpPr>
          <p:nvPr>
            <p:ph/>
          </p:nvPr>
        </p:nvSpPr>
        <p:spPr>
          <a:xfrm>
            <a:off x="5183280" y="256752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476" name="PlaceHolder 4"/>
          <p:cNvSpPr>
            <a:spLocks noGrp="1"/>
          </p:cNvSpPr>
          <p:nvPr>
            <p:ph/>
          </p:nvPr>
        </p:nvSpPr>
        <p:spPr>
          <a:xfrm>
            <a:off x="9635040" y="256752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477" name="PlaceHolder 5"/>
          <p:cNvSpPr>
            <a:spLocks noGrp="1"/>
          </p:cNvSpPr>
          <p:nvPr>
            <p:ph/>
          </p:nvPr>
        </p:nvSpPr>
        <p:spPr>
          <a:xfrm>
            <a:off x="731520" y="589140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478" name="PlaceHolder 6"/>
          <p:cNvSpPr>
            <a:spLocks noGrp="1"/>
          </p:cNvSpPr>
          <p:nvPr>
            <p:ph/>
          </p:nvPr>
        </p:nvSpPr>
        <p:spPr>
          <a:xfrm>
            <a:off x="5183280" y="589140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479" name="PlaceHolder 7"/>
          <p:cNvSpPr>
            <a:spLocks noGrp="1"/>
          </p:cNvSpPr>
          <p:nvPr>
            <p:ph/>
          </p:nvPr>
        </p:nvSpPr>
        <p:spPr>
          <a:xfrm>
            <a:off x="9635040" y="5891400"/>
            <a:ext cx="423936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84"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85" name="PlaceHolder 2"/>
          <p:cNvSpPr>
            <a:spLocks noGrp="1"/>
          </p:cNvSpPr>
          <p:nvPr>
            <p:ph type="subTitle"/>
          </p:nvPr>
        </p:nvSpPr>
        <p:spPr>
          <a:xfrm>
            <a:off x="731520" y="2567520"/>
            <a:ext cx="13167000" cy="636372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1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86"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87" name="PlaceHolder 2"/>
          <p:cNvSpPr>
            <a:spLocks noGrp="1"/>
          </p:cNvSpPr>
          <p:nvPr>
            <p:ph/>
          </p:nvPr>
        </p:nvSpPr>
        <p:spPr>
          <a:xfrm>
            <a:off x="731520" y="2567520"/>
            <a:ext cx="13167000" cy="63637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88"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89" name="PlaceHolder 2"/>
          <p:cNvSpPr>
            <a:spLocks noGrp="1"/>
          </p:cNvSpPr>
          <p:nvPr>
            <p:ph/>
          </p:nvPr>
        </p:nvSpPr>
        <p:spPr>
          <a:xfrm>
            <a:off x="731520" y="2567520"/>
            <a:ext cx="6425280" cy="6363720"/>
          </a:xfrm>
          <a:prstGeom prst="rect">
            <a:avLst/>
          </a:prstGeom>
          <a:noFill/>
          <a:ln w="0">
            <a:noFill/>
          </a:ln>
        </p:spPr>
        <p:txBody>
          <a:bodyPr lIns="0" rIns="0" tIns="0" bIns="0" anchor="t">
            <a:normAutofit/>
          </a:bodyPr>
          <a:p>
            <a:endParaRPr b="0" lang="en-US" sz="3200" spc="-1" strike="noStrike">
              <a:latin typeface="Arial"/>
            </a:endParaRPr>
          </a:p>
        </p:txBody>
      </p:sp>
      <p:sp>
        <p:nvSpPr>
          <p:cNvPr id="490" name="PlaceHolder 3"/>
          <p:cNvSpPr>
            <a:spLocks noGrp="1"/>
          </p:cNvSpPr>
          <p:nvPr>
            <p:ph/>
          </p:nvPr>
        </p:nvSpPr>
        <p:spPr>
          <a:xfrm>
            <a:off x="7478280" y="2567520"/>
            <a:ext cx="6425280" cy="63637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91"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7" name="PlaceHolder 2"/>
          <p:cNvSpPr>
            <a:spLocks noGrp="1"/>
          </p:cNvSpPr>
          <p:nvPr>
            <p:ph/>
          </p:nvPr>
        </p:nvSpPr>
        <p:spPr>
          <a:xfrm>
            <a:off x="731520" y="2567520"/>
            <a:ext cx="13167000" cy="63637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92" name="PlaceHolder 1"/>
          <p:cNvSpPr>
            <a:spLocks noGrp="1"/>
          </p:cNvSpPr>
          <p:nvPr>
            <p:ph type="subTitle"/>
          </p:nvPr>
        </p:nvSpPr>
        <p:spPr>
          <a:xfrm>
            <a:off x="731520" y="437760"/>
            <a:ext cx="13167000" cy="849348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1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93"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94" name="PlaceHolder 2"/>
          <p:cNvSpPr>
            <a:spLocks noGrp="1"/>
          </p:cNvSpPr>
          <p:nvPr>
            <p:ph/>
          </p:nvPr>
        </p:nvSpPr>
        <p:spPr>
          <a:xfrm>
            <a:off x="73152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495" name="PlaceHolder 3"/>
          <p:cNvSpPr>
            <a:spLocks noGrp="1"/>
          </p:cNvSpPr>
          <p:nvPr>
            <p:ph/>
          </p:nvPr>
        </p:nvSpPr>
        <p:spPr>
          <a:xfrm>
            <a:off x="7478280" y="2567520"/>
            <a:ext cx="6425280" cy="6363720"/>
          </a:xfrm>
          <a:prstGeom prst="rect">
            <a:avLst/>
          </a:prstGeom>
          <a:noFill/>
          <a:ln w="0">
            <a:noFill/>
          </a:ln>
        </p:spPr>
        <p:txBody>
          <a:bodyPr lIns="0" rIns="0" tIns="0" bIns="0" anchor="t">
            <a:normAutofit/>
          </a:bodyPr>
          <a:p>
            <a:endParaRPr b="0" lang="en-US" sz="3200" spc="-1" strike="noStrike">
              <a:latin typeface="Arial"/>
            </a:endParaRPr>
          </a:p>
        </p:txBody>
      </p:sp>
      <p:sp>
        <p:nvSpPr>
          <p:cNvPr id="496" name="PlaceHolder 4"/>
          <p:cNvSpPr>
            <a:spLocks noGrp="1"/>
          </p:cNvSpPr>
          <p:nvPr>
            <p:ph/>
          </p:nvPr>
        </p:nvSpPr>
        <p:spPr>
          <a:xfrm>
            <a:off x="731520" y="5891400"/>
            <a:ext cx="642528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97"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98" name="PlaceHolder 2"/>
          <p:cNvSpPr>
            <a:spLocks noGrp="1"/>
          </p:cNvSpPr>
          <p:nvPr>
            <p:ph/>
          </p:nvPr>
        </p:nvSpPr>
        <p:spPr>
          <a:xfrm>
            <a:off x="731520" y="2567520"/>
            <a:ext cx="6425280" cy="6363720"/>
          </a:xfrm>
          <a:prstGeom prst="rect">
            <a:avLst/>
          </a:prstGeom>
          <a:noFill/>
          <a:ln w="0">
            <a:noFill/>
          </a:ln>
        </p:spPr>
        <p:txBody>
          <a:bodyPr lIns="0" rIns="0" tIns="0" bIns="0" anchor="t">
            <a:normAutofit/>
          </a:bodyPr>
          <a:p>
            <a:endParaRPr b="0" lang="en-US" sz="3200" spc="-1" strike="noStrike">
              <a:latin typeface="Arial"/>
            </a:endParaRPr>
          </a:p>
        </p:txBody>
      </p:sp>
      <p:sp>
        <p:nvSpPr>
          <p:cNvPr id="499" name="PlaceHolder 3"/>
          <p:cNvSpPr>
            <a:spLocks noGrp="1"/>
          </p:cNvSpPr>
          <p:nvPr>
            <p:ph/>
          </p:nvPr>
        </p:nvSpPr>
        <p:spPr>
          <a:xfrm>
            <a:off x="747828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500" name="PlaceHolder 4"/>
          <p:cNvSpPr>
            <a:spLocks noGrp="1"/>
          </p:cNvSpPr>
          <p:nvPr>
            <p:ph/>
          </p:nvPr>
        </p:nvSpPr>
        <p:spPr>
          <a:xfrm>
            <a:off x="7478280" y="5891400"/>
            <a:ext cx="642528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01"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502" name="PlaceHolder 2"/>
          <p:cNvSpPr>
            <a:spLocks noGrp="1"/>
          </p:cNvSpPr>
          <p:nvPr>
            <p:ph/>
          </p:nvPr>
        </p:nvSpPr>
        <p:spPr>
          <a:xfrm>
            <a:off x="73152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503" name="PlaceHolder 3"/>
          <p:cNvSpPr>
            <a:spLocks noGrp="1"/>
          </p:cNvSpPr>
          <p:nvPr>
            <p:ph/>
          </p:nvPr>
        </p:nvSpPr>
        <p:spPr>
          <a:xfrm>
            <a:off x="747828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504" name="PlaceHolder 4"/>
          <p:cNvSpPr>
            <a:spLocks noGrp="1"/>
          </p:cNvSpPr>
          <p:nvPr>
            <p:ph/>
          </p:nvPr>
        </p:nvSpPr>
        <p:spPr>
          <a:xfrm>
            <a:off x="731520" y="5891400"/>
            <a:ext cx="1316700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505"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506" name="PlaceHolder 2"/>
          <p:cNvSpPr>
            <a:spLocks noGrp="1"/>
          </p:cNvSpPr>
          <p:nvPr>
            <p:ph/>
          </p:nvPr>
        </p:nvSpPr>
        <p:spPr>
          <a:xfrm>
            <a:off x="731520" y="2567520"/>
            <a:ext cx="13167000" cy="3035160"/>
          </a:xfrm>
          <a:prstGeom prst="rect">
            <a:avLst/>
          </a:prstGeom>
          <a:noFill/>
          <a:ln w="0">
            <a:noFill/>
          </a:ln>
        </p:spPr>
        <p:txBody>
          <a:bodyPr lIns="0" rIns="0" tIns="0" bIns="0" anchor="t">
            <a:normAutofit/>
          </a:bodyPr>
          <a:p>
            <a:endParaRPr b="0" lang="en-US" sz="3200" spc="-1" strike="noStrike">
              <a:latin typeface="Arial"/>
            </a:endParaRPr>
          </a:p>
        </p:txBody>
      </p:sp>
      <p:sp>
        <p:nvSpPr>
          <p:cNvPr id="507" name="PlaceHolder 3"/>
          <p:cNvSpPr>
            <a:spLocks noGrp="1"/>
          </p:cNvSpPr>
          <p:nvPr>
            <p:ph/>
          </p:nvPr>
        </p:nvSpPr>
        <p:spPr>
          <a:xfrm>
            <a:off x="731520" y="5891400"/>
            <a:ext cx="1316700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508"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509" name="PlaceHolder 2"/>
          <p:cNvSpPr>
            <a:spLocks noGrp="1"/>
          </p:cNvSpPr>
          <p:nvPr>
            <p:ph/>
          </p:nvPr>
        </p:nvSpPr>
        <p:spPr>
          <a:xfrm>
            <a:off x="73152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510" name="PlaceHolder 3"/>
          <p:cNvSpPr>
            <a:spLocks noGrp="1"/>
          </p:cNvSpPr>
          <p:nvPr>
            <p:ph/>
          </p:nvPr>
        </p:nvSpPr>
        <p:spPr>
          <a:xfrm>
            <a:off x="747828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511" name="PlaceHolder 4"/>
          <p:cNvSpPr>
            <a:spLocks noGrp="1"/>
          </p:cNvSpPr>
          <p:nvPr>
            <p:ph/>
          </p:nvPr>
        </p:nvSpPr>
        <p:spPr>
          <a:xfrm>
            <a:off x="731520" y="589140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512" name="PlaceHolder 5"/>
          <p:cNvSpPr>
            <a:spLocks noGrp="1"/>
          </p:cNvSpPr>
          <p:nvPr>
            <p:ph/>
          </p:nvPr>
        </p:nvSpPr>
        <p:spPr>
          <a:xfrm>
            <a:off x="7478280" y="5891400"/>
            <a:ext cx="642528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513"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514" name="PlaceHolder 2"/>
          <p:cNvSpPr>
            <a:spLocks noGrp="1"/>
          </p:cNvSpPr>
          <p:nvPr>
            <p:ph/>
          </p:nvPr>
        </p:nvSpPr>
        <p:spPr>
          <a:xfrm>
            <a:off x="731520" y="256752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515" name="PlaceHolder 3"/>
          <p:cNvSpPr>
            <a:spLocks noGrp="1"/>
          </p:cNvSpPr>
          <p:nvPr>
            <p:ph/>
          </p:nvPr>
        </p:nvSpPr>
        <p:spPr>
          <a:xfrm>
            <a:off x="5183280" y="256752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516" name="PlaceHolder 4"/>
          <p:cNvSpPr>
            <a:spLocks noGrp="1"/>
          </p:cNvSpPr>
          <p:nvPr>
            <p:ph/>
          </p:nvPr>
        </p:nvSpPr>
        <p:spPr>
          <a:xfrm>
            <a:off x="9635040" y="256752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517" name="PlaceHolder 5"/>
          <p:cNvSpPr>
            <a:spLocks noGrp="1"/>
          </p:cNvSpPr>
          <p:nvPr>
            <p:ph/>
          </p:nvPr>
        </p:nvSpPr>
        <p:spPr>
          <a:xfrm>
            <a:off x="731520" y="589140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518" name="PlaceHolder 6"/>
          <p:cNvSpPr>
            <a:spLocks noGrp="1"/>
          </p:cNvSpPr>
          <p:nvPr>
            <p:ph/>
          </p:nvPr>
        </p:nvSpPr>
        <p:spPr>
          <a:xfrm>
            <a:off x="5183280" y="589140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519" name="PlaceHolder 7"/>
          <p:cNvSpPr>
            <a:spLocks noGrp="1"/>
          </p:cNvSpPr>
          <p:nvPr>
            <p:ph/>
          </p:nvPr>
        </p:nvSpPr>
        <p:spPr>
          <a:xfrm>
            <a:off x="9635040" y="5891400"/>
            <a:ext cx="423936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24"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525" name="PlaceHolder 2"/>
          <p:cNvSpPr>
            <a:spLocks noGrp="1"/>
          </p:cNvSpPr>
          <p:nvPr>
            <p:ph type="subTitle"/>
          </p:nvPr>
        </p:nvSpPr>
        <p:spPr>
          <a:xfrm>
            <a:off x="731520" y="2567520"/>
            <a:ext cx="13167000" cy="636372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1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26"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527" name="PlaceHolder 2"/>
          <p:cNvSpPr>
            <a:spLocks noGrp="1"/>
          </p:cNvSpPr>
          <p:nvPr>
            <p:ph/>
          </p:nvPr>
        </p:nvSpPr>
        <p:spPr>
          <a:xfrm>
            <a:off x="731520" y="2567520"/>
            <a:ext cx="13167000" cy="63637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9" name="PlaceHolder 2"/>
          <p:cNvSpPr>
            <a:spLocks noGrp="1"/>
          </p:cNvSpPr>
          <p:nvPr>
            <p:ph/>
          </p:nvPr>
        </p:nvSpPr>
        <p:spPr>
          <a:xfrm>
            <a:off x="731520" y="2567520"/>
            <a:ext cx="6425280" cy="6363720"/>
          </a:xfrm>
          <a:prstGeom prst="rect">
            <a:avLst/>
          </a:prstGeom>
          <a:noFill/>
          <a:ln w="0">
            <a:noFill/>
          </a:ln>
        </p:spPr>
        <p:txBody>
          <a:bodyPr lIns="0" rIns="0" tIns="0" bIns="0" anchor="t">
            <a:normAutofit/>
          </a:bodyPr>
          <a:p>
            <a:endParaRPr b="0" lang="en-US" sz="3200" spc="-1" strike="noStrike">
              <a:latin typeface="Arial"/>
            </a:endParaRPr>
          </a:p>
        </p:txBody>
      </p:sp>
      <p:sp>
        <p:nvSpPr>
          <p:cNvPr id="50" name="PlaceHolder 3"/>
          <p:cNvSpPr>
            <a:spLocks noGrp="1"/>
          </p:cNvSpPr>
          <p:nvPr>
            <p:ph/>
          </p:nvPr>
        </p:nvSpPr>
        <p:spPr>
          <a:xfrm>
            <a:off x="7478280" y="2567520"/>
            <a:ext cx="6425280" cy="63637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28"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529" name="PlaceHolder 2"/>
          <p:cNvSpPr>
            <a:spLocks noGrp="1"/>
          </p:cNvSpPr>
          <p:nvPr>
            <p:ph/>
          </p:nvPr>
        </p:nvSpPr>
        <p:spPr>
          <a:xfrm>
            <a:off x="731520" y="2567520"/>
            <a:ext cx="6425280" cy="6363720"/>
          </a:xfrm>
          <a:prstGeom prst="rect">
            <a:avLst/>
          </a:prstGeom>
          <a:noFill/>
          <a:ln w="0">
            <a:noFill/>
          </a:ln>
        </p:spPr>
        <p:txBody>
          <a:bodyPr lIns="0" rIns="0" tIns="0" bIns="0" anchor="t">
            <a:normAutofit/>
          </a:bodyPr>
          <a:p>
            <a:endParaRPr b="0" lang="en-US" sz="3200" spc="-1" strike="noStrike">
              <a:latin typeface="Arial"/>
            </a:endParaRPr>
          </a:p>
        </p:txBody>
      </p:sp>
      <p:sp>
        <p:nvSpPr>
          <p:cNvPr id="530" name="PlaceHolder 3"/>
          <p:cNvSpPr>
            <a:spLocks noGrp="1"/>
          </p:cNvSpPr>
          <p:nvPr>
            <p:ph/>
          </p:nvPr>
        </p:nvSpPr>
        <p:spPr>
          <a:xfrm>
            <a:off x="7478280" y="2567520"/>
            <a:ext cx="6425280" cy="63637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31"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Tree>
  </p:cSld>
</p:sldLayout>
</file>

<file path=ppt/slideLayouts/slideLayout1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32" name="PlaceHolder 1"/>
          <p:cNvSpPr>
            <a:spLocks noGrp="1"/>
          </p:cNvSpPr>
          <p:nvPr>
            <p:ph type="subTitle"/>
          </p:nvPr>
        </p:nvSpPr>
        <p:spPr>
          <a:xfrm>
            <a:off x="731520" y="437760"/>
            <a:ext cx="13167000" cy="849348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1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33"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534" name="PlaceHolder 2"/>
          <p:cNvSpPr>
            <a:spLocks noGrp="1"/>
          </p:cNvSpPr>
          <p:nvPr>
            <p:ph/>
          </p:nvPr>
        </p:nvSpPr>
        <p:spPr>
          <a:xfrm>
            <a:off x="73152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535" name="PlaceHolder 3"/>
          <p:cNvSpPr>
            <a:spLocks noGrp="1"/>
          </p:cNvSpPr>
          <p:nvPr>
            <p:ph/>
          </p:nvPr>
        </p:nvSpPr>
        <p:spPr>
          <a:xfrm>
            <a:off x="7478280" y="2567520"/>
            <a:ext cx="6425280" cy="6363720"/>
          </a:xfrm>
          <a:prstGeom prst="rect">
            <a:avLst/>
          </a:prstGeom>
          <a:noFill/>
          <a:ln w="0">
            <a:noFill/>
          </a:ln>
        </p:spPr>
        <p:txBody>
          <a:bodyPr lIns="0" rIns="0" tIns="0" bIns="0" anchor="t">
            <a:normAutofit/>
          </a:bodyPr>
          <a:p>
            <a:endParaRPr b="0" lang="en-US" sz="3200" spc="-1" strike="noStrike">
              <a:latin typeface="Arial"/>
            </a:endParaRPr>
          </a:p>
        </p:txBody>
      </p:sp>
      <p:sp>
        <p:nvSpPr>
          <p:cNvPr id="536" name="PlaceHolder 4"/>
          <p:cNvSpPr>
            <a:spLocks noGrp="1"/>
          </p:cNvSpPr>
          <p:nvPr>
            <p:ph/>
          </p:nvPr>
        </p:nvSpPr>
        <p:spPr>
          <a:xfrm>
            <a:off x="731520" y="5891400"/>
            <a:ext cx="642528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37"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538" name="PlaceHolder 2"/>
          <p:cNvSpPr>
            <a:spLocks noGrp="1"/>
          </p:cNvSpPr>
          <p:nvPr>
            <p:ph/>
          </p:nvPr>
        </p:nvSpPr>
        <p:spPr>
          <a:xfrm>
            <a:off x="731520" y="2567520"/>
            <a:ext cx="6425280" cy="6363720"/>
          </a:xfrm>
          <a:prstGeom prst="rect">
            <a:avLst/>
          </a:prstGeom>
          <a:noFill/>
          <a:ln w="0">
            <a:noFill/>
          </a:ln>
        </p:spPr>
        <p:txBody>
          <a:bodyPr lIns="0" rIns="0" tIns="0" bIns="0" anchor="t">
            <a:normAutofit/>
          </a:bodyPr>
          <a:p>
            <a:endParaRPr b="0" lang="en-US" sz="3200" spc="-1" strike="noStrike">
              <a:latin typeface="Arial"/>
            </a:endParaRPr>
          </a:p>
        </p:txBody>
      </p:sp>
      <p:sp>
        <p:nvSpPr>
          <p:cNvPr id="539" name="PlaceHolder 3"/>
          <p:cNvSpPr>
            <a:spLocks noGrp="1"/>
          </p:cNvSpPr>
          <p:nvPr>
            <p:ph/>
          </p:nvPr>
        </p:nvSpPr>
        <p:spPr>
          <a:xfrm>
            <a:off x="747828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540" name="PlaceHolder 4"/>
          <p:cNvSpPr>
            <a:spLocks noGrp="1"/>
          </p:cNvSpPr>
          <p:nvPr>
            <p:ph/>
          </p:nvPr>
        </p:nvSpPr>
        <p:spPr>
          <a:xfrm>
            <a:off x="7478280" y="5891400"/>
            <a:ext cx="642528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41"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542" name="PlaceHolder 2"/>
          <p:cNvSpPr>
            <a:spLocks noGrp="1"/>
          </p:cNvSpPr>
          <p:nvPr>
            <p:ph/>
          </p:nvPr>
        </p:nvSpPr>
        <p:spPr>
          <a:xfrm>
            <a:off x="73152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543" name="PlaceHolder 3"/>
          <p:cNvSpPr>
            <a:spLocks noGrp="1"/>
          </p:cNvSpPr>
          <p:nvPr>
            <p:ph/>
          </p:nvPr>
        </p:nvSpPr>
        <p:spPr>
          <a:xfrm>
            <a:off x="747828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544" name="PlaceHolder 4"/>
          <p:cNvSpPr>
            <a:spLocks noGrp="1"/>
          </p:cNvSpPr>
          <p:nvPr>
            <p:ph/>
          </p:nvPr>
        </p:nvSpPr>
        <p:spPr>
          <a:xfrm>
            <a:off x="731520" y="5891400"/>
            <a:ext cx="1316700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545"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546" name="PlaceHolder 2"/>
          <p:cNvSpPr>
            <a:spLocks noGrp="1"/>
          </p:cNvSpPr>
          <p:nvPr>
            <p:ph/>
          </p:nvPr>
        </p:nvSpPr>
        <p:spPr>
          <a:xfrm>
            <a:off x="731520" y="2567520"/>
            <a:ext cx="13167000" cy="3035160"/>
          </a:xfrm>
          <a:prstGeom prst="rect">
            <a:avLst/>
          </a:prstGeom>
          <a:noFill/>
          <a:ln w="0">
            <a:noFill/>
          </a:ln>
        </p:spPr>
        <p:txBody>
          <a:bodyPr lIns="0" rIns="0" tIns="0" bIns="0" anchor="t">
            <a:normAutofit/>
          </a:bodyPr>
          <a:p>
            <a:endParaRPr b="0" lang="en-US" sz="3200" spc="-1" strike="noStrike">
              <a:latin typeface="Arial"/>
            </a:endParaRPr>
          </a:p>
        </p:txBody>
      </p:sp>
      <p:sp>
        <p:nvSpPr>
          <p:cNvPr id="547" name="PlaceHolder 3"/>
          <p:cNvSpPr>
            <a:spLocks noGrp="1"/>
          </p:cNvSpPr>
          <p:nvPr>
            <p:ph/>
          </p:nvPr>
        </p:nvSpPr>
        <p:spPr>
          <a:xfrm>
            <a:off x="731520" y="5891400"/>
            <a:ext cx="1316700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548"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549" name="PlaceHolder 2"/>
          <p:cNvSpPr>
            <a:spLocks noGrp="1"/>
          </p:cNvSpPr>
          <p:nvPr>
            <p:ph/>
          </p:nvPr>
        </p:nvSpPr>
        <p:spPr>
          <a:xfrm>
            <a:off x="73152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550" name="PlaceHolder 3"/>
          <p:cNvSpPr>
            <a:spLocks noGrp="1"/>
          </p:cNvSpPr>
          <p:nvPr>
            <p:ph/>
          </p:nvPr>
        </p:nvSpPr>
        <p:spPr>
          <a:xfrm>
            <a:off x="747828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551" name="PlaceHolder 4"/>
          <p:cNvSpPr>
            <a:spLocks noGrp="1"/>
          </p:cNvSpPr>
          <p:nvPr>
            <p:ph/>
          </p:nvPr>
        </p:nvSpPr>
        <p:spPr>
          <a:xfrm>
            <a:off x="731520" y="589140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552" name="PlaceHolder 5"/>
          <p:cNvSpPr>
            <a:spLocks noGrp="1"/>
          </p:cNvSpPr>
          <p:nvPr>
            <p:ph/>
          </p:nvPr>
        </p:nvSpPr>
        <p:spPr>
          <a:xfrm>
            <a:off x="7478280" y="5891400"/>
            <a:ext cx="642528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553"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554" name="PlaceHolder 2"/>
          <p:cNvSpPr>
            <a:spLocks noGrp="1"/>
          </p:cNvSpPr>
          <p:nvPr>
            <p:ph/>
          </p:nvPr>
        </p:nvSpPr>
        <p:spPr>
          <a:xfrm>
            <a:off x="731520" y="256752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555" name="PlaceHolder 3"/>
          <p:cNvSpPr>
            <a:spLocks noGrp="1"/>
          </p:cNvSpPr>
          <p:nvPr>
            <p:ph/>
          </p:nvPr>
        </p:nvSpPr>
        <p:spPr>
          <a:xfrm>
            <a:off x="5183280" y="256752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556" name="PlaceHolder 4"/>
          <p:cNvSpPr>
            <a:spLocks noGrp="1"/>
          </p:cNvSpPr>
          <p:nvPr>
            <p:ph/>
          </p:nvPr>
        </p:nvSpPr>
        <p:spPr>
          <a:xfrm>
            <a:off x="9635040" y="256752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557" name="PlaceHolder 5"/>
          <p:cNvSpPr>
            <a:spLocks noGrp="1"/>
          </p:cNvSpPr>
          <p:nvPr>
            <p:ph/>
          </p:nvPr>
        </p:nvSpPr>
        <p:spPr>
          <a:xfrm>
            <a:off x="731520" y="589140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558" name="PlaceHolder 6"/>
          <p:cNvSpPr>
            <a:spLocks noGrp="1"/>
          </p:cNvSpPr>
          <p:nvPr>
            <p:ph/>
          </p:nvPr>
        </p:nvSpPr>
        <p:spPr>
          <a:xfrm>
            <a:off x="5183280" y="589140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559" name="PlaceHolder 7"/>
          <p:cNvSpPr>
            <a:spLocks noGrp="1"/>
          </p:cNvSpPr>
          <p:nvPr>
            <p:ph/>
          </p:nvPr>
        </p:nvSpPr>
        <p:spPr>
          <a:xfrm>
            <a:off x="9635040" y="5891400"/>
            <a:ext cx="423936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1"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Tree>
  </p:cSld>
</p:sldLayout>
</file>

<file path=ppt/slideLayouts/slideLayout1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64"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565" name="PlaceHolder 2"/>
          <p:cNvSpPr>
            <a:spLocks noGrp="1"/>
          </p:cNvSpPr>
          <p:nvPr>
            <p:ph type="subTitle"/>
          </p:nvPr>
        </p:nvSpPr>
        <p:spPr>
          <a:xfrm>
            <a:off x="731520" y="2567520"/>
            <a:ext cx="13167000" cy="636372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1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66"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567" name="PlaceHolder 2"/>
          <p:cNvSpPr>
            <a:spLocks noGrp="1"/>
          </p:cNvSpPr>
          <p:nvPr>
            <p:ph/>
          </p:nvPr>
        </p:nvSpPr>
        <p:spPr>
          <a:xfrm>
            <a:off x="731520" y="2567520"/>
            <a:ext cx="13167000" cy="63637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68"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569" name="PlaceHolder 2"/>
          <p:cNvSpPr>
            <a:spLocks noGrp="1"/>
          </p:cNvSpPr>
          <p:nvPr>
            <p:ph/>
          </p:nvPr>
        </p:nvSpPr>
        <p:spPr>
          <a:xfrm>
            <a:off x="731520" y="2567520"/>
            <a:ext cx="6425280" cy="6363720"/>
          </a:xfrm>
          <a:prstGeom prst="rect">
            <a:avLst/>
          </a:prstGeom>
          <a:noFill/>
          <a:ln w="0">
            <a:noFill/>
          </a:ln>
        </p:spPr>
        <p:txBody>
          <a:bodyPr lIns="0" rIns="0" tIns="0" bIns="0" anchor="t">
            <a:normAutofit/>
          </a:bodyPr>
          <a:p>
            <a:endParaRPr b="0" lang="en-US" sz="3200" spc="-1" strike="noStrike">
              <a:latin typeface="Arial"/>
            </a:endParaRPr>
          </a:p>
        </p:txBody>
      </p:sp>
      <p:sp>
        <p:nvSpPr>
          <p:cNvPr id="570" name="PlaceHolder 3"/>
          <p:cNvSpPr>
            <a:spLocks noGrp="1"/>
          </p:cNvSpPr>
          <p:nvPr>
            <p:ph/>
          </p:nvPr>
        </p:nvSpPr>
        <p:spPr>
          <a:xfrm>
            <a:off x="7478280" y="2567520"/>
            <a:ext cx="6425280" cy="63637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71"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Tree>
  </p:cSld>
</p:sldLayout>
</file>

<file path=ppt/slideLayouts/slideLayout1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2" name="PlaceHolder 1"/>
          <p:cNvSpPr>
            <a:spLocks noGrp="1"/>
          </p:cNvSpPr>
          <p:nvPr>
            <p:ph type="subTitle"/>
          </p:nvPr>
        </p:nvSpPr>
        <p:spPr>
          <a:xfrm>
            <a:off x="731520" y="437760"/>
            <a:ext cx="13167000" cy="849348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1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73"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574" name="PlaceHolder 2"/>
          <p:cNvSpPr>
            <a:spLocks noGrp="1"/>
          </p:cNvSpPr>
          <p:nvPr>
            <p:ph/>
          </p:nvPr>
        </p:nvSpPr>
        <p:spPr>
          <a:xfrm>
            <a:off x="73152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575" name="PlaceHolder 3"/>
          <p:cNvSpPr>
            <a:spLocks noGrp="1"/>
          </p:cNvSpPr>
          <p:nvPr>
            <p:ph/>
          </p:nvPr>
        </p:nvSpPr>
        <p:spPr>
          <a:xfrm>
            <a:off x="7478280" y="2567520"/>
            <a:ext cx="6425280" cy="6363720"/>
          </a:xfrm>
          <a:prstGeom prst="rect">
            <a:avLst/>
          </a:prstGeom>
          <a:noFill/>
          <a:ln w="0">
            <a:noFill/>
          </a:ln>
        </p:spPr>
        <p:txBody>
          <a:bodyPr lIns="0" rIns="0" tIns="0" bIns="0" anchor="t">
            <a:normAutofit/>
          </a:bodyPr>
          <a:p>
            <a:endParaRPr b="0" lang="en-US" sz="3200" spc="-1" strike="noStrike">
              <a:latin typeface="Arial"/>
            </a:endParaRPr>
          </a:p>
        </p:txBody>
      </p:sp>
      <p:sp>
        <p:nvSpPr>
          <p:cNvPr id="576" name="PlaceHolder 4"/>
          <p:cNvSpPr>
            <a:spLocks noGrp="1"/>
          </p:cNvSpPr>
          <p:nvPr>
            <p:ph/>
          </p:nvPr>
        </p:nvSpPr>
        <p:spPr>
          <a:xfrm>
            <a:off x="731520" y="5891400"/>
            <a:ext cx="642528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77"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578" name="PlaceHolder 2"/>
          <p:cNvSpPr>
            <a:spLocks noGrp="1"/>
          </p:cNvSpPr>
          <p:nvPr>
            <p:ph/>
          </p:nvPr>
        </p:nvSpPr>
        <p:spPr>
          <a:xfrm>
            <a:off x="731520" y="2567520"/>
            <a:ext cx="6425280" cy="6363720"/>
          </a:xfrm>
          <a:prstGeom prst="rect">
            <a:avLst/>
          </a:prstGeom>
          <a:noFill/>
          <a:ln w="0">
            <a:noFill/>
          </a:ln>
        </p:spPr>
        <p:txBody>
          <a:bodyPr lIns="0" rIns="0" tIns="0" bIns="0" anchor="t">
            <a:normAutofit/>
          </a:bodyPr>
          <a:p>
            <a:endParaRPr b="0" lang="en-US" sz="3200" spc="-1" strike="noStrike">
              <a:latin typeface="Arial"/>
            </a:endParaRPr>
          </a:p>
        </p:txBody>
      </p:sp>
      <p:sp>
        <p:nvSpPr>
          <p:cNvPr id="579" name="PlaceHolder 3"/>
          <p:cNvSpPr>
            <a:spLocks noGrp="1"/>
          </p:cNvSpPr>
          <p:nvPr>
            <p:ph/>
          </p:nvPr>
        </p:nvSpPr>
        <p:spPr>
          <a:xfrm>
            <a:off x="747828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580" name="PlaceHolder 4"/>
          <p:cNvSpPr>
            <a:spLocks noGrp="1"/>
          </p:cNvSpPr>
          <p:nvPr>
            <p:ph/>
          </p:nvPr>
        </p:nvSpPr>
        <p:spPr>
          <a:xfrm>
            <a:off x="7478280" y="5891400"/>
            <a:ext cx="642528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81"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582" name="PlaceHolder 2"/>
          <p:cNvSpPr>
            <a:spLocks noGrp="1"/>
          </p:cNvSpPr>
          <p:nvPr>
            <p:ph/>
          </p:nvPr>
        </p:nvSpPr>
        <p:spPr>
          <a:xfrm>
            <a:off x="73152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583" name="PlaceHolder 3"/>
          <p:cNvSpPr>
            <a:spLocks noGrp="1"/>
          </p:cNvSpPr>
          <p:nvPr>
            <p:ph/>
          </p:nvPr>
        </p:nvSpPr>
        <p:spPr>
          <a:xfrm>
            <a:off x="747828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584" name="PlaceHolder 4"/>
          <p:cNvSpPr>
            <a:spLocks noGrp="1"/>
          </p:cNvSpPr>
          <p:nvPr>
            <p:ph/>
          </p:nvPr>
        </p:nvSpPr>
        <p:spPr>
          <a:xfrm>
            <a:off x="731520" y="5891400"/>
            <a:ext cx="1316700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585"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586" name="PlaceHolder 2"/>
          <p:cNvSpPr>
            <a:spLocks noGrp="1"/>
          </p:cNvSpPr>
          <p:nvPr>
            <p:ph/>
          </p:nvPr>
        </p:nvSpPr>
        <p:spPr>
          <a:xfrm>
            <a:off x="731520" y="2567520"/>
            <a:ext cx="13167000" cy="3035160"/>
          </a:xfrm>
          <a:prstGeom prst="rect">
            <a:avLst/>
          </a:prstGeom>
          <a:noFill/>
          <a:ln w="0">
            <a:noFill/>
          </a:ln>
        </p:spPr>
        <p:txBody>
          <a:bodyPr lIns="0" rIns="0" tIns="0" bIns="0" anchor="t">
            <a:normAutofit/>
          </a:bodyPr>
          <a:p>
            <a:endParaRPr b="0" lang="en-US" sz="3200" spc="-1" strike="noStrike">
              <a:latin typeface="Arial"/>
            </a:endParaRPr>
          </a:p>
        </p:txBody>
      </p:sp>
      <p:sp>
        <p:nvSpPr>
          <p:cNvPr id="587" name="PlaceHolder 3"/>
          <p:cNvSpPr>
            <a:spLocks noGrp="1"/>
          </p:cNvSpPr>
          <p:nvPr>
            <p:ph/>
          </p:nvPr>
        </p:nvSpPr>
        <p:spPr>
          <a:xfrm>
            <a:off x="731520" y="5891400"/>
            <a:ext cx="1316700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588"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589" name="PlaceHolder 2"/>
          <p:cNvSpPr>
            <a:spLocks noGrp="1"/>
          </p:cNvSpPr>
          <p:nvPr>
            <p:ph/>
          </p:nvPr>
        </p:nvSpPr>
        <p:spPr>
          <a:xfrm>
            <a:off x="73152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590" name="PlaceHolder 3"/>
          <p:cNvSpPr>
            <a:spLocks noGrp="1"/>
          </p:cNvSpPr>
          <p:nvPr>
            <p:ph/>
          </p:nvPr>
        </p:nvSpPr>
        <p:spPr>
          <a:xfrm>
            <a:off x="747828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591" name="PlaceHolder 4"/>
          <p:cNvSpPr>
            <a:spLocks noGrp="1"/>
          </p:cNvSpPr>
          <p:nvPr>
            <p:ph/>
          </p:nvPr>
        </p:nvSpPr>
        <p:spPr>
          <a:xfrm>
            <a:off x="731520" y="589140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592" name="PlaceHolder 5"/>
          <p:cNvSpPr>
            <a:spLocks noGrp="1"/>
          </p:cNvSpPr>
          <p:nvPr>
            <p:ph/>
          </p:nvPr>
        </p:nvSpPr>
        <p:spPr>
          <a:xfrm>
            <a:off x="7478280" y="5891400"/>
            <a:ext cx="642528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2" name="PlaceHolder 1"/>
          <p:cNvSpPr>
            <a:spLocks noGrp="1"/>
          </p:cNvSpPr>
          <p:nvPr>
            <p:ph type="subTitle"/>
          </p:nvPr>
        </p:nvSpPr>
        <p:spPr>
          <a:xfrm>
            <a:off x="731520" y="437760"/>
            <a:ext cx="13167000" cy="849348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1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593"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594" name="PlaceHolder 2"/>
          <p:cNvSpPr>
            <a:spLocks noGrp="1"/>
          </p:cNvSpPr>
          <p:nvPr>
            <p:ph/>
          </p:nvPr>
        </p:nvSpPr>
        <p:spPr>
          <a:xfrm>
            <a:off x="731520" y="256752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595" name="PlaceHolder 3"/>
          <p:cNvSpPr>
            <a:spLocks noGrp="1"/>
          </p:cNvSpPr>
          <p:nvPr>
            <p:ph/>
          </p:nvPr>
        </p:nvSpPr>
        <p:spPr>
          <a:xfrm>
            <a:off x="5183280" y="256752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596" name="PlaceHolder 4"/>
          <p:cNvSpPr>
            <a:spLocks noGrp="1"/>
          </p:cNvSpPr>
          <p:nvPr>
            <p:ph/>
          </p:nvPr>
        </p:nvSpPr>
        <p:spPr>
          <a:xfrm>
            <a:off x="9635040" y="256752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597" name="PlaceHolder 5"/>
          <p:cNvSpPr>
            <a:spLocks noGrp="1"/>
          </p:cNvSpPr>
          <p:nvPr>
            <p:ph/>
          </p:nvPr>
        </p:nvSpPr>
        <p:spPr>
          <a:xfrm>
            <a:off x="731520" y="589140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598" name="PlaceHolder 6"/>
          <p:cNvSpPr>
            <a:spLocks noGrp="1"/>
          </p:cNvSpPr>
          <p:nvPr>
            <p:ph/>
          </p:nvPr>
        </p:nvSpPr>
        <p:spPr>
          <a:xfrm>
            <a:off x="5183280" y="589140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599" name="PlaceHolder 7"/>
          <p:cNvSpPr>
            <a:spLocks noGrp="1"/>
          </p:cNvSpPr>
          <p:nvPr>
            <p:ph/>
          </p:nvPr>
        </p:nvSpPr>
        <p:spPr>
          <a:xfrm>
            <a:off x="9635040" y="5891400"/>
            <a:ext cx="423936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54" name="PlaceHolder 2"/>
          <p:cNvSpPr>
            <a:spLocks noGrp="1"/>
          </p:cNvSpPr>
          <p:nvPr>
            <p:ph/>
          </p:nvPr>
        </p:nvSpPr>
        <p:spPr>
          <a:xfrm>
            <a:off x="73152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55" name="PlaceHolder 3"/>
          <p:cNvSpPr>
            <a:spLocks noGrp="1"/>
          </p:cNvSpPr>
          <p:nvPr>
            <p:ph/>
          </p:nvPr>
        </p:nvSpPr>
        <p:spPr>
          <a:xfrm>
            <a:off x="7478280" y="2567520"/>
            <a:ext cx="6425280" cy="6363720"/>
          </a:xfrm>
          <a:prstGeom prst="rect">
            <a:avLst/>
          </a:prstGeom>
          <a:noFill/>
          <a:ln w="0">
            <a:noFill/>
          </a:ln>
        </p:spPr>
        <p:txBody>
          <a:bodyPr lIns="0" rIns="0" tIns="0" bIns="0" anchor="t">
            <a:normAutofit/>
          </a:bodyPr>
          <a:p>
            <a:endParaRPr b="0" lang="en-US" sz="3200" spc="-1" strike="noStrike">
              <a:latin typeface="Arial"/>
            </a:endParaRPr>
          </a:p>
        </p:txBody>
      </p:sp>
      <p:sp>
        <p:nvSpPr>
          <p:cNvPr id="56" name="PlaceHolder 4"/>
          <p:cNvSpPr>
            <a:spLocks noGrp="1"/>
          </p:cNvSpPr>
          <p:nvPr>
            <p:ph/>
          </p:nvPr>
        </p:nvSpPr>
        <p:spPr>
          <a:xfrm>
            <a:off x="731520" y="5891400"/>
            <a:ext cx="642528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5" name="PlaceHolder 2"/>
          <p:cNvSpPr>
            <a:spLocks noGrp="1"/>
          </p:cNvSpPr>
          <p:nvPr>
            <p:ph type="subTitle"/>
          </p:nvPr>
        </p:nvSpPr>
        <p:spPr>
          <a:xfrm>
            <a:off x="731520" y="2567520"/>
            <a:ext cx="13167000" cy="636372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58" name="PlaceHolder 2"/>
          <p:cNvSpPr>
            <a:spLocks noGrp="1"/>
          </p:cNvSpPr>
          <p:nvPr>
            <p:ph/>
          </p:nvPr>
        </p:nvSpPr>
        <p:spPr>
          <a:xfrm>
            <a:off x="731520" y="2567520"/>
            <a:ext cx="6425280" cy="6363720"/>
          </a:xfrm>
          <a:prstGeom prst="rect">
            <a:avLst/>
          </a:prstGeom>
          <a:noFill/>
          <a:ln w="0">
            <a:noFill/>
          </a:ln>
        </p:spPr>
        <p:txBody>
          <a:bodyPr lIns="0" rIns="0" tIns="0" bIns="0" anchor="t">
            <a:normAutofit/>
          </a:bodyPr>
          <a:p>
            <a:endParaRPr b="0" lang="en-US" sz="3200" spc="-1" strike="noStrike">
              <a:latin typeface="Arial"/>
            </a:endParaRPr>
          </a:p>
        </p:txBody>
      </p:sp>
      <p:sp>
        <p:nvSpPr>
          <p:cNvPr id="59" name="PlaceHolder 3"/>
          <p:cNvSpPr>
            <a:spLocks noGrp="1"/>
          </p:cNvSpPr>
          <p:nvPr>
            <p:ph/>
          </p:nvPr>
        </p:nvSpPr>
        <p:spPr>
          <a:xfrm>
            <a:off x="747828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60" name="PlaceHolder 4"/>
          <p:cNvSpPr>
            <a:spLocks noGrp="1"/>
          </p:cNvSpPr>
          <p:nvPr>
            <p:ph/>
          </p:nvPr>
        </p:nvSpPr>
        <p:spPr>
          <a:xfrm>
            <a:off x="7478280" y="5891400"/>
            <a:ext cx="642528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62" name="PlaceHolder 2"/>
          <p:cNvSpPr>
            <a:spLocks noGrp="1"/>
          </p:cNvSpPr>
          <p:nvPr>
            <p:ph/>
          </p:nvPr>
        </p:nvSpPr>
        <p:spPr>
          <a:xfrm>
            <a:off x="73152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63" name="PlaceHolder 3"/>
          <p:cNvSpPr>
            <a:spLocks noGrp="1"/>
          </p:cNvSpPr>
          <p:nvPr>
            <p:ph/>
          </p:nvPr>
        </p:nvSpPr>
        <p:spPr>
          <a:xfrm>
            <a:off x="747828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64" name="PlaceHolder 4"/>
          <p:cNvSpPr>
            <a:spLocks noGrp="1"/>
          </p:cNvSpPr>
          <p:nvPr>
            <p:ph/>
          </p:nvPr>
        </p:nvSpPr>
        <p:spPr>
          <a:xfrm>
            <a:off x="731520" y="5891400"/>
            <a:ext cx="1316700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66" name="PlaceHolder 2"/>
          <p:cNvSpPr>
            <a:spLocks noGrp="1"/>
          </p:cNvSpPr>
          <p:nvPr>
            <p:ph/>
          </p:nvPr>
        </p:nvSpPr>
        <p:spPr>
          <a:xfrm>
            <a:off x="731520" y="2567520"/>
            <a:ext cx="13167000" cy="3035160"/>
          </a:xfrm>
          <a:prstGeom prst="rect">
            <a:avLst/>
          </a:prstGeom>
          <a:noFill/>
          <a:ln w="0">
            <a:noFill/>
          </a:ln>
        </p:spPr>
        <p:txBody>
          <a:bodyPr lIns="0" rIns="0" tIns="0" bIns="0" anchor="t">
            <a:normAutofit/>
          </a:bodyPr>
          <a:p>
            <a:endParaRPr b="0" lang="en-US" sz="3200" spc="-1" strike="noStrike">
              <a:latin typeface="Arial"/>
            </a:endParaRPr>
          </a:p>
        </p:txBody>
      </p:sp>
      <p:sp>
        <p:nvSpPr>
          <p:cNvPr id="67" name="PlaceHolder 3"/>
          <p:cNvSpPr>
            <a:spLocks noGrp="1"/>
          </p:cNvSpPr>
          <p:nvPr>
            <p:ph/>
          </p:nvPr>
        </p:nvSpPr>
        <p:spPr>
          <a:xfrm>
            <a:off x="731520" y="5891400"/>
            <a:ext cx="1316700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69" name="PlaceHolder 2"/>
          <p:cNvSpPr>
            <a:spLocks noGrp="1"/>
          </p:cNvSpPr>
          <p:nvPr>
            <p:ph/>
          </p:nvPr>
        </p:nvSpPr>
        <p:spPr>
          <a:xfrm>
            <a:off x="73152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70" name="PlaceHolder 3"/>
          <p:cNvSpPr>
            <a:spLocks noGrp="1"/>
          </p:cNvSpPr>
          <p:nvPr>
            <p:ph/>
          </p:nvPr>
        </p:nvSpPr>
        <p:spPr>
          <a:xfrm>
            <a:off x="747828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71" name="PlaceHolder 4"/>
          <p:cNvSpPr>
            <a:spLocks noGrp="1"/>
          </p:cNvSpPr>
          <p:nvPr>
            <p:ph/>
          </p:nvPr>
        </p:nvSpPr>
        <p:spPr>
          <a:xfrm>
            <a:off x="731520" y="589140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72" name="PlaceHolder 5"/>
          <p:cNvSpPr>
            <a:spLocks noGrp="1"/>
          </p:cNvSpPr>
          <p:nvPr>
            <p:ph/>
          </p:nvPr>
        </p:nvSpPr>
        <p:spPr>
          <a:xfrm>
            <a:off x="7478280" y="5891400"/>
            <a:ext cx="642528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74" name="PlaceHolder 2"/>
          <p:cNvSpPr>
            <a:spLocks noGrp="1"/>
          </p:cNvSpPr>
          <p:nvPr>
            <p:ph/>
          </p:nvPr>
        </p:nvSpPr>
        <p:spPr>
          <a:xfrm>
            <a:off x="731520" y="256752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75" name="PlaceHolder 3"/>
          <p:cNvSpPr>
            <a:spLocks noGrp="1"/>
          </p:cNvSpPr>
          <p:nvPr>
            <p:ph/>
          </p:nvPr>
        </p:nvSpPr>
        <p:spPr>
          <a:xfrm>
            <a:off x="5183280" y="256752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76" name="PlaceHolder 4"/>
          <p:cNvSpPr>
            <a:spLocks noGrp="1"/>
          </p:cNvSpPr>
          <p:nvPr>
            <p:ph/>
          </p:nvPr>
        </p:nvSpPr>
        <p:spPr>
          <a:xfrm>
            <a:off x="9635040" y="256752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77" name="PlaceHolder 5"/>
          <p:cNvSpPr>
            <a:spLocks noGrp="1"/>
          </p:cNvSpPr>
          <p:nvPr>
            <p:ph/>
          </p:nvPr>
        </p:nvSpPr>
        <p:spPr>
          <a:xfrm>
            <a:off x="731520" y="589140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78" name="PlaceHolder 6"/>
          <p:cNvSpPr>
            <a:spLocks noGrp="1"/>
          </p:cNvSpPr>
          <p:nvPr>
            <p:ph/>
          </p:nvPr>
        </p:nvSpPr>
        <p:spPr>
          <a:xfrm>
            <a:off x="5183280" y="589140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79" name="PlaceHolder 7"/>
          <p:cNvSpPr>
            <a:spLocks noGrp="1"/>
          </p:cNvSpPr>
          <p:nvPr>
            <p:ph/>
          </p:nvPr>
        </p:nvSpPr>
        <p:spPr>
          <a:xfrm>
            <a:off x="9635040" y="5891400"/>
            <a:ext cx="423936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4"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85" name="PlaceHolder 2"/>
          <p:cNvSpPr>
            <a:spLocks noGrp="1"/>
          </p:cNvSpPr>
          <p:nvPr>
            <p:ph type="subTitle"/>
          </p:nvPr>
        </p:nvSpPr>
        <p:spPr>
          <a:xfrm>
            <a:off x="731520" y="2567520"/>
            <a:ext cx="13167000" cy="636372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6"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87" name="PlaceHolder 2"/>
          <p:cNvSpPr>
            <a:spLocks noGrp="1"/>
          </p:cNvSpPr>
          <p:nvPr>
            <p:ph/>
          </p:nvPr>
        </p:nvSpPr>
        <p:spPr>
          <a:xfrm>
            <a:off x="731520" y="2567520"/>
            <a:ext cx="13167000" cy="63637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89" name="PlaceHolder 2"/>
          <p:cNvSpPr>
            <a:spLocks noGrp="1"/>
          </p:cNvSpPr>
          <p:nvPr>
            <p:ph/>
          </p:nvPr>
        </p:nvSpPr>
        <p:spPr>
          <a:xfrm>
            <a:off x="731520" y="2567520"/>
            <a:ext cx="6425280" cy="6363720"/>
          </a:xfrm>
          <a:prstGeom prst="rect">
            <a:avLst/>
          </a:prstGeom>
          <a:noFill/>
          <a:ln w="0">
            <a:noFill/>
          </a:ln>
        </p:spPr>
        <p:txBody>
          <a:bodyPr lIns="0" rIns="0" tIns="0" bIns="0" anchor="t">
            <a:normAutofit/>
          </a:bodyPr>
          <a:p>
            <a:endParaRPr b="0" lang="en-US" sz="3200" spc="-1" strike="noStrike">
              <a:latin typeface="Arial"/>
            </a:endParaRPr>
          </a:p>
        </p:txBody>
      </p:sp>
      <p:sp>
        <p:nvSpPr>
          <p:cNvPr id="90" name="PlaceHolder 3"/>
          <p:cNvSpPr>
            <a:spLocks noGrp="1"/>
          </p:cNvSpPr>
          <p:nvPr>
            <p:ph/>
          </p:nvPr>
        </p:nvSpPr>
        <p:spPr>
          <a:xfrm>
            <a:off x="7478280" y="2567520"/>
            <a:ext cx="6425280" cy="63637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1"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7" name="PlaceHolder 2"/>
          <p:cNvSpPr>
            <a:spLocks noGrp="1"/>
          </p:cNvSpPr>
          <p:nvPr>
            <p:ph/>
          </p:nvPr>
        </p:nvSpPr>
        <p:spPr>
          <a:xfrm>
            <a:off x="731520" y="2567520"/>
            <a:ext cx="13167000" cy="63637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2" name="PlaceHolder 1"/>
          <p:cNvSpPr>
            <a:spLocks noGrp="1"/>
          </p:cNvSpPr>
          <p:nvPr>
            <p:ph type="subTitle"/>
          </p:nvPr>
        </p:nvSpPr>
        <p:spPr>
          <a:xfrm>
            <a:off x="731520" y="437760"/>
            <a:ext cx="13167000" cy="849348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94" name="PlaceHolder 2"/>
          <p:cNvSpPr>
            <a:spLocks noGrp="1"/>
          </p:cNvSpPr>
          <p:nvPr>
            <p:ph/>
          </p:nvPr>
        </p:nvSpPr>
        <p:spPr>
          <a:xfrm>
            <a:off x="73152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95" name="PlaceHolder 3"/>
          <p:cNvSpPr>
            <a:spLocks noGrp="1"/>
          </p:cNvSpPr>
          <p:nvPr>
            <p:ph/>
          </p:nvPr>
        </p:nvSpPr>
        <p:spPr>
          <a:xfrm>
            <a:off x="7478280" y="2567520"/>
            <a:ext cx="6425280" cy="6363720"/>
          </a:xfrm>
          <a:prstGeom prst="rect">
            <a:avLst/>
          </a:prstGeom>
          <a:noFill/>
          <a:ln w="0">
            <a:noFill/>
          </a:ln>
        </p:spPr>
        <p:txBody>
          <a:bodyPr lIns="0" rIns="0" tIns="0" bIns="0" anchor="t">
            <a:normAutofit/>
          </a:bodyPr>
          <a:p>
            <a:endParaRPr b="0" lang="en-US" sz="3200" spc="-1" strike="noStrike">
              <a:latin typeface="Arial"/>
            </a:endParaRPr>
          </a:p>
        </p:txBody>
      </p:sp>
      <p:sp>
        <p:nvSpPr>
          <p:cNvPr id="96" name="PlaceHolder 4"/>
          <p:cNvSpPr>
            <a:spLocks noGrp="1"/>
          </p:cNvSpPr>
          <p:nvPr>
            <p:ph/>
          </p:nvPr>
        </p:nvSpPr>
        <p:spPr>
          <a:xfrm>
            <a:off x="731520" y="5891400"/>
            <a:ext cx="642528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98" name="PlaceHolder 2"/>
          <p:cNvSpPr>
            <a:spLocks noGrp="1"/>
          </p:cNvSpPr>
          <p:nvPr>
            <p:ph/>
          </p:nvPr>
        </p:nvSpPr>
        <p:spPr>
          <a:xfrm>
            <a:off x="731520" y="2567520"/>
            <a:ext cx="6425280" cy="6363720"/>
          </a:xfrm>
          <a:prstGeom prst="rect">
            <a:avLst/>
          </a:prstGeom>
          <a:noFill/>
          <a:ln w="0">
            <a:noFill/>
          </a:ln>
        </p:spPr>
        <p:txBody>
          <a:bodyPr lIns="0" rIns="0" tIns="0" bIns="0" anchor="t">
            <a:normAutofit/>
          </a:bodyPr>
          <a:p>
            <a:endParaRPr b="0" lang="en-US" sz="3200" spc="-1" strike="noStrike">
              <a:latin typeface="Arial"/>
            </a:endParaRPr>
          </a:p>
        </p:txBody>
      </p:sp>
      <p:sp>
        <p:nvSpPr>
          <p:cNvPr id="99" name="PlaceHolder 3"/>
          <p:cNvSpPr>
            <a:spLocks noGrp="1"/>
          </p:cNvSpPr>
          <p:nvPr>
            <p:ph/>
          </p:nvPr>
        </p:nvSpPr>
        <p:spPr>
          <a:xfrm>
            <a:off x="747828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100" name="PlaceHolder 4"/>
          <p:cNvSpPr>
            <a:spLocks noGrp="1"/>
          </p:cNvSpPr>
          <p:nvPr>
            <p:ph/>
          </p:nvPr>
        </p:nvSpPr>
        <p:spPr>
          <a:xfrm>
            <a:off x="7478280" y="5891400"/>
            <a:ext cx="642528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02" name="PlaceHolder 2"/>
          <p:cNvSpPr>
            <a:spLocks noGrp="1"/>
          </p:cNvSpPr>
          <p:nvPr>
            <p:ph/>
          </p:nvPr>
        </p:nvSpPr>
        <p:spPr>
          <a:xfrm>
            <a:off x="73152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103" name="PlaceHolder 3"/>
          <p:cNvSpPr>
            <a:spLocks noGrp="1"/>
          </p:cNvSpPr>
          <p:nvPr>
            <p:ph/>
          </p:nvPr>
        </p:nvSpPr>
        <p:spPr>
          <a:xfrm>
            <a:off x="747828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104" name="PlaceHolder 4"/>
          <p:cNvSpPr>
            <a:spLocks noGrp="1"/>
          </p:cNvSpPr>
          <p:nvPr>
            <p:ph/>
          </p:nvPr>
        </p:nvSpPr>
        <p:spPr>
          <a:xfrm>
            <a:off x="731520" y="5891400"/>
            <a:ext cx="1316700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06" name="PlaceHolder 2"/>
          <p:cNvSpPr>
            <a:spLocks noGrp="1"/>
          </p:cNvSpPr>
          <p:nvPr>
            <p:ph/>
          </p:nvPr>
        </p:nvSpPr>
        <p:spPr>
          <a:xfrm>
            <a:off x="731520" y="2567520"/>
            <a:ext cx="13167000" cy="3035160"/>
          </a:xfrm>
          <a:prstGeom prst="rect">
            <a:avLst/>
          </a:prstGeom>
          <a:noFill/>
          <a:ln w="0">
            <a:noFill/>
          </a:ln>
        </p:spPr>
        <p:txBody>
          <a:bodyPr lIns="0" rIns="0" tIns="0" bIns="0" anchor="t">
            <a:normAutofit/>
          </a:bodyPr>
          <a:p>
            <a:endParaRPr b="0" lang="en-US" sz="3200" spc="-1" strike="noStrike">
              <a:latin typeface="Arial"/>
            </a:endParaRPr>
          </a:p>
        </p:txBody>
      </p:sp>
      <p:sp>
        <p:nvSpPr>
          <p:cNvPr id="107" name="PlaceHolder 3"/>
          <p:cNvSpPr>
            <a:spLocks noGrp="1"/>
          </p:cNvSpPr>
          <p:nvPr>
            <p:ph/>
          </p:nvPr>
        </p:nvSpPr>
        <p:spPr>
          <a:xfrm>
            <a:off x="731520" y="5891400"/>
            <a:ext cx="1316700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09" name="PlaceHolder 2"/>
          <p:cNvSpPr>
            <a:spLocks noGrp="1"/>
          </p:cNvSpPr>
          <p:nvPr>
            <p:ph/>
          </p:nvPr>
        </p:nvSpPr>
        <p:spPr>
          <a:xfrm>
            <a:off x="73152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110" name="PlaceHolder 3"/>
          <p:cNvSpPr>
            <a:spLocks noGrp="1"/>
          </p:cNvSpPr>
          <p:nvPr>
            <p:ph/>
          </p:nvPr>
        </p:nvSpPr>
        <p:spPr>
          <a:xfrm>
            <a:off x="747828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111" name="PlaceHolder 4"/>
          <p:cNvSpPr>
            <a:spLocks noGrp="1"/>
          </p:cNvSpPr>
          <p:nvPr>
            <p:ph/>
          </p:nvPr>
        </p:nvSpPr>
        <p:spPr>
          <a:xfrm>
            <a:off x="731520" y="589140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112" name="PlaceHolder 5"/>
          <p:cNvSpPr>
            <a:spLocks noGrp="1"/>
          </p:cNvSpPr>
          <p:nvPr>
            <p:ph/>
          </p:nvPr>
        </p:nvSpPr>
        <p:spPr>
          <a:xfrm>
            <a:off x="7478280" y="5891400"/>
            <a:ext cx="642528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14" name="PlaceHolder 2"/>
          <p:cNvSpPr>
            <a:spLocks noGrp="1"/>
          </p:cNvSpPr>
          <p:nvPr>
            <p:ph/>
          </p:nvPr>
        </p:nvSpPr>
        <p:spPr>
          <a:xfrm>
            <a:off x="731520" y="256752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115" name="PlaceHolder 3"/>
          <p:cNvSpPr>
            <a:spLocks noGrp="1"/>
          </p:cNvSpPr>
          <p:nvPr>
            <p:ph/>
          </p:nvPr>
        </p:nvSpPr>
        <p:spPr>
          <a:xfrm>
            <a:off x="5183280" y="256752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116" name="PlaceHolder 4"/>
          <p:cNvSpPr>
            <a:spLocks noGrp="1"/>
          </p:cNvSpPr>
          <p:nvPr>
            <p:ph/>
          </p:nvPr>
        </p:nvSpPr>
        <p:spPr>
          <a:xfrm>
            <a:off x="9635040" y="256752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117" name="PlaceHolder 5"/>
          <p:cNvSpPr>
            <a:spLocks noGrp="1"/>
          </p:cNvSpPr>
          <p:nvPr>
            <p:ph/>
          </p:nvPr>
        </p:nvSpPr>
        <p:spPr>
          <a:xfrm>
            <a:off x="731520" y="589140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118" name="PlaceHolder 6"/>
          <p:cNvSpPr>
            <a:spLocks noGrp="1"/>
          </p:cNvSpPr>
          <p:nvPr>
            <p:ph/>
          </p:nvPr>
        </p:nvSpPr>
        <p:spPr>
          <a:xfrm>
            <a:off x="5183280" y="589140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119" name="PlaceHolder 7"/>
          <p:cNvSpPr>
            <a:spLocks noGrp="1"/>
          </p:cNvSpPr>
          <p:nvPr>
            <p:ph/>
          </p:nvPr>
        </p:nvSpPr>
        <p:spPr>
          <a:xfrm>
            <a:off x="9635040" y="5891400"/>
            <a:ext cx="423936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24"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25" name="PlaceHolder 2"/>
          <p:cNvSpPr>
            <a:spLocks noGrp="1"/>
          </p:cNvSpPr>
          <p:nvPr>
            <p:ph type="subTitle"/>
          </p:nvPr>
        </p:nvSpPr>
        <p:spPr>
          <a:xfrm>
            <a:off x="731520" y="2567520"/>
            <a:ext cx="13167000" cy="636372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27" name="PlaceHolder 2"/>
          <p:cNvSpPr>
            <a:spLocks noGrp="1"/>
          </p:cNvSpPr>
          <p:nvPr>
            <p:ph/>
          </p:nvPr>
        </p:nvSpPr>
        <p:spPr>
          <a:xfrm>
            <a:off x="731520" y="2567520"/>
            <a:ext cx="13167000" cy="63637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9" name="PlaceHolder 2"/>
          <p:cNvSpPr>
            <a:spLocks noGrp="1"/>
          </p:cNvSpPr>
          <p:nvPr>
            <p:ph/>
          </p:nvPr>
        </p:nvSpPr>
        <p:spPr>
          <a:xfrm>
            <a:off x="731520" y="2567520"/>
            <a:ext cx="6425280" cy="6363720"/>
          </a:xfrm>
          <a:prstGeom prst="rect">
            <a:avLst/>
          </a:prstGeom>
          <a:noFill/>
          <a:ln w="0">
            <a:noFill/>
          </a:ln>
        </p:spPr>
        <p:txBody>
          <a:bodyPr lIns="0" rIns="0" tIns="0" bIns="0" anchor="t">
            <a:normAutofit/>
          </a:bodyPr>
          <a:p>
            <a:endParaRPr b="0" lang="en-US" sz="3200" spc="-1" strike="noStrike">
              <a:latin typeface="Arial"/>
            </a:endParaRPr>
          </a:p>
        </p:txBody>
      </p:sp>
      <p:sp>
        <p:nvSpPr>
          <p:cNvPr id="10" name="PlaceHolder 3"/>
          <p:cNvSpPr>
            <a:spLocks noGrp="1"/>
          </p:cNvSpPr>
          <p:nvPr>
            <p:ph/>
          </p:nvPr>
        </p:nvSpPr>
        <p:spPr>
          <a:xfrm>
            <a:off x="7478280" y="2567520"/>
            <a:ext cx="6425280" cy="63637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8"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29" name="PlaceHolder 2"/>
          <p:cNvSpPr>
            <a:spLocks noGrp="1"/>
          </p:cNvSpPr>
          <p:nvPr>
            <p:ph/>
          </p:nvPr>
        </p:nvSpPr>
        <p:spPr>
          <a:xfrm>
            <a:off x="731520" y="2567520"/>
            <a:ext cx="6425280" cy="6363720"/>
          </a:xfrm>
          <a:prstGeom prst="rect">
            <a:avLst/>
          </a:prstGeom>
          <a:noFill/>
          <a:ln w="0">
            <a:noFill/>
          </a:ln>
        </p:spPr>
        <p:txBody>
          <a:bodyPr lIns="0" rIns="0" tIns="0" bIns="0" anchor="t">
            <a:normAutofit/>
          </a:bodyPr>
          <a:p>
            <a:endParaRPr b="0" lang="en-US" sz="3200" spc="-1" strike="noStrike">
              <a:latin typeface="Arial"/>
            </a:endParaRPr>
          </a:p>
        </p:txBody>
      </p:sp>
      <p:sp>
        <p:nvSpPr>
          <p:cNvPr id="130" name="PlaceHolder 3"/>
          <p:cNvSpPr>
            <a:spLocks noGrp="1"/>
          </p:cNvSpPr>
          <p:nvPr>
            <p:ph/>
          </p:nvPr>
        </p:nvSpPr>
        <p:spPr>
          <a:xfrm>
            <a:off x="7478280" y="2567520"/>
            <a:ext cx="6425280" cy="63637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1"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2" name="PlaceHolder 1"/>
          <p:cNvSpPr>
            <a:spLocks noGrp="1"/>
          </p:cNvSpPr>
          <p:nvPr>
            <p:ph type="subTitle"/>
          </p:nvPr>
        </p:nvSpPr>
        <p:spPr>
          <a:xfrm>
            <a:off x="731520" y="437760"/>
            <a:ext cx="13167000" cy="849348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34" name="PlaceHolder 2"/>
          <p:cNvSpPr>
            <a:spLocks noGrp="1"/>
          </p:cNvSpPr>
          <p:nvPr>
            <p:ph/>
          </p:nvPr>
        </p:nvSpPr>
        <p:spPr>
          <a:xfrm>
            <a:off x="73152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135" name="PlaceHolder 3"/>
          <p:cNvSpPr>
            <a:spLocks noGrp="1"/>
          </p:cNvSpPr>
          <p:nvPr>
            <p:ph/>
          </p:nvPr>
        </p:nvSpPr>
        <p:spPr>
          <a:xfrm>
            <a:off x="7478280" y="2567520"/>
            <a:ext cx="6425280" cy="6363720"/>
          </a:xfrm>
          <a:prstGeom prst="rect">
            <a:avLst/>
          </a:prstGeom>
          <a:noFill/>
          <a:ln w="0">
            <a:noFill/>
          </a:ln>
        </p:spPr>
        <p:txBody>
          <a:bodyPr lIns="0" rIns="0" tIns="0" bIns="0" anchor="t">
            <a:normAutofit/>
          </a:bodyPr>
          <a:p>
            <a:endParaRPr b="0" lang="en-US" sz="3200" spc="-1" strike="noStrike">
              <a:latin typeface="Arial"/>
            </a:endParaRPr>
          </a:p>
        </p:txBody>
      </p:sp>
      <p:sp>
        <p:nvSpPr>
          <p:cNvPr id="136" name="PlaceHolder 4"/>
          <p:cNvSpPr>
            <a:spLocks noGrp="1"/>
          </p:cNvSpPr>
          <p:nvPr>
            <p:ph/>
          </p:nvPr>
        </p:nvSpPr>
        <p:spPr>
          <a:xfrm>
            <a:off x="731520" y="5891400"/>
            <a:ext cx="642528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38" name="PlaceHolder 2"/>
          <p:cNvSpPr>
            <a:spLocks noGrp="1"/>
          </p:cNvSpPr>
          <p:nvPr>
            <p:ph/>
          </p:nvPr>
        </p:nvSpPr>
        <p:spPr>
          <a:xfrm>
            <a:off x="731520" y="2567520"/>
            <a:ext cx="6425280" cy="6363720"/>
          </a:xfrm>
          <a:prstGeom prst="rect">
            <a:avLst/>
          </a:prstGeom>
          <a:noFill/>
          <a:ln w="0">
            <a:noFill/>
          </a:ln>
        </p:spPr>
        <p:txBody>
          <a:bodyPr lIns="0" rIns="0" tIns="0" bIns="0" anchor="t">
            <a:normAutofit/>
          </a:bodyPr>
          <a:p>
            <a:endParaRPr b="0" lang="en-US" sz="3200" spc="-1" strike="noStrike">
              <a:latin typeface="Arial"/>
            </a:endParaRPr>
          </a:p>
        </p:txBody>
      </p:sp>
      <p:sp>
        <p:nvSpPr>
          <p:cNvPr id="139" name="PlaceHolder 3"/>
          <p:cNvSpPr>
            <a:spLocks noGrp="1"/>
          </p:cNvSpPr>
          <p:nvPr>
            <p:ph/>
          </p:nvPr>
        </p:nvSpPr>
        <p:spPr>
          <a:xfrm>
            <a:off x="747828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140" name="PlaceHolder 4"/>
          <p:cNvSpPr>
            <a:spLocks noGrp="1"/>
          </p:cNvSpPr>
          <p:nvPr>
            <p:ph/>
          </p:nvPr>
        </p:nvSpPr>
        <p:spPr>
          <a:xfrm>
            <a:off x="7478280" y="5891400"/>
            <a:ext cx="642528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42" name="PlaceHolder 2"/>
          <p:cNvSpPr>
            <a:spLocks noGrp="1"/>
          </p:cNvSpPr>
          <p:nvPr>
            <p:ph/>
          </p:nvPr>
        </p:nvSpPr>
        <p:spPr>
          <a:xfrm>
            <a:off x="73152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143" name="PlaceHolder 3"/>
          <p:cNvSpPr>
            <a:spLocks noGrp="1"/>
          </p:cNvSpPr>
          <p:nvPr>
            <p:ph/>
          </p:nvPr>
        </p:nvSpPr>
        <p:spPr>
          <a:xfrm>
            <a:off x="747828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144" name="PlaceHolder 4"/>
          <p:cNvSpPr>
            <a:spLocks noGrp="1"/>
          </p:cNvSpPr>
          <p:nvPr>
            <p:ph/>
          </p:nvPr>
        </p:nvSpPr>
        <p:spPr>
          <a:xfrm>
            <a:off x="731520" y="5891400"/>
            <a:ext cx="1316700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46" name="PlaceHolder 2"/>
          <p:cNvSpPr>
            <a:spLocks noGrp="1"/>
          </p:cNvSpPr>
          <p:nvPr>
            <p:ph/>
          </p:nvPr>
        </p:nvSpPr>
        <p:spPr>
          <a:xfrm>
            <a:off x="731520" y="2567520"/>
            <a:ext cx="13167000" cy="3035160"/>
          </a:xfrm>
          <a:prstGeom prst="rect">
            <a:avLst/>
          </a:prstGeom>
          <a:noFill/>
          <a:ln w="0">
            <a:noFill/>
          </a:ln>
        </p:spPr>
        <p:txBody>
          <a:bodyPr lIns="0" rIns="0" tIns="0" bIns="0" anchor="t">
            <a:normAutofit/>
          </a:bodyPr>
          <a:p>
            <a:endParaRPr b="0" lang="en-US" sz="3200" spc="-1" strike="noStrike">
              <a:latin typeface="Arial"/>
            </a:endParaRPr>
          </a:p>
        </p:txBody>
      </p:sp>
      <p:sp>
        <p:nvSpPr>
          <p:cNvPr id="147" name="PlaceHolder 3"/>
          <p:cNvSpPr>
            <a:spLocks noGrp="1"/>
          </p:cNvSpPr>
          <p:nvPr>
            <p:ph/>
          </p:nvPr>
        </p:nvSpPr>
        <p:spPr>
          <a:xfrm>
            <a:off x="731520" y="5891400"/>
            <a:ext cx="1316700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49" name="PlaceHolder 2"/>
          <p:cNvSpPr>
            <a:spLocks noGrp="1"/>
          </p:cNvSpPr>
          <p:nvPr>
            <p:ph/>
          </p:nvPr>
        </p:nvSpPr>
        <p:spPr>
          <a:xfrm>
            <a:off x="73152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150" name="PlaceHolder 3"/>
          <p:cNvSpPr>
            <a:spLocks noGrp="1"/>
          </p:cNvSpPr>
          <p:nvPr>
            <p:ph/>
          </p:nvPr>
        </p:nvSpPr>
        <p:spPr>
          <a:xfrm>
            <a:off x="747828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151" name="PlaceHolder 4"/>
          <p:cNvSpPr>
            <a:spLocks noGrp="1"/>
          </p:cNvSpPr>
          <p:nvPr>
            <p:ph/>
          </p:nvPr>
        </p:nvSpPr>
        <p:spPr>
          <a:xfrm>
            <a:off x="731520" y="589140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152" name="PlaceHolder 5"/>
          <p:cNvSpPr>
            <a:spLocks noGrp="1"/>
          </p:cNvSpPr>
          <p:nvPr>
            <p:ph/>
          </p:nvPr>
        </p:nvSpPr>
        <p:spPr>
          <a:xfrm>
            <a:off x="7478280" y="5891400"/>
            <a:ext cx="642528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53"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54" name="PlaceHolder 2"/>
          <p:cNvSpPr>
            <a:spLocks noGrp="1"/>
          </p:cNvSpPr>
          <p:nvPr>
            <p:ph/>
          </p:nvPr>
        </p:nvSpPr>
        <p:spPr>
          <a:xfrm>
            <a:off x="731520" y="256752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155" name="PlaceHolder 3"/>
          <p:cNvSpPr>
            <a:spLocks noGrp="1"/>
          </p:cNvSpPr>
          <p:nvPr>
            <p:ph/>
          </p:nvPr>
        </p:nvSpPr>
        <p:spPr>
          <a:xfrm>
            <a:off x="5183280" y="256752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156" name="PlaceHolder 4"/>
          <p:cNvSpPr>
            <a:spLocks noGrp="1"/>
          </p:cNvSpPr>
          <p:nvPr>
            <p:ph/>
          </p:nvPr>
        </p:nvSpPr>
        <p:spPr>
          <a:xfrm>
            <a:off x="9635040" y="256752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157" name="PlaceHolder 5"/>
          <p:cNvSpPr>
            <a:spLocks noGrp="1"/>
          </p:cNvSpPr>
          <p:nvPr>
            <p:ph/>
          </p:nvPr>
        </p:nvSpPr>
        <p:spPr>
          <a:xfrm>
            <a:off x="731520" y="589140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158" name="PlaceHolder 6"/>
          <p:cNvSpPr>
            <a:spLocks noGrp="1"/>
          </p:cNvSpPr>
          <p:nvPr>
            <p:ph/>
          </p:nvPr>
        </p:nvSpPr>
        <p:spPr>
          <a:xfrm>
            <a:off x="5183280" y="589140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159" name="PlaceHolder 7"/>
          <p:cNvSpPr>
            <a:spLocks noGrp="1"/>
          </p:cNvSpPr>
          <p:nvPr>
            <p:ph/>
          </p:nvPr>
        </p:nvSpPr>
        <p:spPr>
          <a:xfrm>
            <a:off x="9635040" y="5891400"/>
            <a:ext cx="423936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1"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64"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65" name="PlaceHolder 2"/>
          <p:cNvSpPr>
            <a:spLocks noGrp="1"/>
          </p:cNvSpPr>
          <p:nvPr>
            <p:ph type="subTitle"/>
          </p:nvPr>
        </p:nvSpPr>
        <p:spPr>
          <a:xfrm>
            <a:off x="731520" y="2567520"/>
            <a:ext cx="13167000" cy="636372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66"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67" name="PlaceHolder 2"/>
          <p:cNvSpPr>
            <a:spLocks noGrp="1"/>
          </p:cNvSpPr>
          <p:nvPr>
            <p:ph/>
          </p:nvPr>
        </p:nvSpPr>
        <p:spPr>
          <a:xfrm>
            <a:off x="731520" y="2567520"/>
            <a:ext cx="13167000" cy="63637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68"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69" name="PlaceHolder 2"/>
          <p:cNvSpPr>
            <a:spLocks noGrp="1"/>
          </p:cNvSpPr>
          <p:nvPr>
            <p:ph/>
          </p:nvPr>
        </p:nvSpPr>
        <p:spPr>
          <a:xfrm>
            <a:off x="731520" y="2567520"/>
            <a:ext cx="6425280" cy="6363720"/>
          </a:xfrm>
          <a:prstGeom prst="rect">
            <a:avLst/>
          </a:prstGeom>
          <a:noFill/>
          <a:ln w="0">
            <a:noFill/>
          </a:ln>
        </p:spPr>
        <p:txBody>
          <a:bodyPr lIns="0" rIns="0" tIns="0" bIns="0" anchor="t">
            <a:normAutofit/>
          </a:bodyPr>
          <a:p>
            <a:endParaRPr b="0" lang="en-US" sz="3200" spc="-1" strike="noStrike">
              <a:latin typeface="Arial"/>
            </a:endParaRPr>
          </a:p>
        </p:txBody>
      </p:sp>
      <p:sp>
        <p:nvSpPr>
          <p:cNvPr id="170" name="PlaceHolder 3"/>
          <p:cNvSpPr>
            <a:spLocks noGrp="1"/>
          </p:cNvSpPr>
          <p:nvPr>
            <p:ph/>
          </p:nvPr>
        </p:nvSpPr>
        <p:spPr>
          <a:xfrm>
            <a:off x="7478280" y="2567520"/>
            <a:ext cx="6425280" cy="63637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71"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2" name="PlaceHolder 1"/>
          <p:cNvSpPr>
            <a:spLocks noGrp="1"/>
          </p:cNvSpPr>
          <p:nvPr>
            <p:ph type="subTitle"/>
          </p:nvPr>
        </p:nvSpPr>
        <p:spPr>
          <a:xfrm>
            <a:off x="731520" y="437760"/>
            <a:ext cx="13167000" cy="849348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73"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74" name="PlaceHolder 2"/>
          <p:cNvSpPr>
            <a:spLocks noGrp="1"/>
          </p:cNvSpPr>
          <p:nvPr>
            <p:ph/>
          </p:nvPr>
        </p:nvSpPr>
        <p:spPr>
          <a:xfrm>
            <a:off x="73152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175" name="PlaceHolder 3"/>
          <p:cNvSpPr>
            <a:spLocks noGrp="1"/>
          </p:cNvSpPr>
          <p:nvPr>
            <p:ph/>
          </p:nvPr>
        </p:nvSpPr>
        <p:spPr>
          <a:xfrm>
            <a:off x="7478280" y="2567520"/>
            <a:ext cx="6425280" cy="6363720"/>
          </a:xfrm>
          <a:prstGeom prst="rect">
            <a:avLst/>
          </a:prstGeom>
          <a:noFill/>
          <a:ln w="0">
            <a:noFill/>
          </a:ln>
        </p:spPr>
        <p:txBody>
          <a:bodyPr lIns="0" rIns="0" tIns="0" bIns="0" anchor="t">
            <a:normAutofit/>
          </a:bodyPr>
          <a:p>
            <a:endParaRPr b="0" lang="en-US" sz="3200" spc="-1" strike="noStrike">
              <a:latin typeface="Arial"/>
            </a:endParaRPr>
          </a:p>
        </p:txBody>
      </p:sp>
      <p:sp>
        <p:nvSpPr>
          <p:cNvPr id="176" name="PlaceHolder 4"/>
          <p:cNvSpPr>
            <a:spLocks noGrp="1"/>
          </p:cNvSpPr>
          <p:nvPr>
            <p:ph/>
          </p:nvPr>
        </p:nvSpPr>
        <p:spPr>
          <a:xfrm>
            <a:off x="731520" y="5891400"/>
            <a:ext cx="642528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77"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78" name="PlaceHolder 2"/>
          <p:cNvSpPr>
            <a:spLocks noGrp="1"/>
          </p:cNvSpPr>
          <p:nvPr>
            <p:ph/>
          </p:nvPr>
        </p:nvSpPr>
        <p:spPr>
          <a:xfrm>
            <a:off x="731520" y="2567520"/>
            <a:ext cx="6425280" cy="6363720"/>
          </a:xfrm>
          <a:prstGeom prst="rect">
            <a:avLst/>
          </a:prstGeom>
          <a:noFill/>
          <a:ln w="0">
            <a:noFill/>
          </a:ln>
        </p:spPr>
        <p:txBody>
          <a:bodyPr lIns="0" rIns="0" tIns="0" bIns="0" anchor="t">
            <a:normAutofit/>
          </a:bodyPr>
          <a:p>
            <a:endParaRPr b="0" lang="en-US" sz="3200" spc="-1" strike="noStrike">
              <a:latin typeface="Arial"/>
            </a:endParaRPr>
          </a:p>
        </p:txBody>
      </p:sp>
      <p:sp>
        <p:nvSpPr>
          <p:cNvPr id="179" name="PlaceHolder 3"/>
          <p:cNvSpPr>
            <a:spLocks noGrp="1"/>
          </p:cNvSpPr>
          <p:nvPr>
            <p:ph/>
          </p:nvPr>
        </p:nvSpPr>
        <p:spPr>
          <a:xfrm>
            <a:off x="747828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180" name="PlaceHolder 4"/>
          <p:cNvSpPr>
            <a:spLocks noGrp="1"/>
          </p:cNvSpPr>
          <p:nvPr>
            <p:ph/>
          </p:nvPr>
        </p:nvSpPr>
        <p:spPr>
          <a:xfrm>
            <a:off x="7478280" y="5891400"/>
            <a:ext cx="642528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81"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82" name="PlaceHolder 2"/>
          <p:cNvSpPr>
            <a:spLocks noGrp="1"/>
          </p:cNvSpPr>
          <p:nvPr>
            <p:ph/>
          </p:nvPr>
        </p:nvSpPr>
        <p:spPr>
          <a:xfrm>
            <a:off x="73152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183" name="PlaceHolder 3"/>
          <p:cNvSpPr>
            <a:spLocks noGrp="1"/>
          </p:cNvSpPr>
          <p:nvPr>
            <p:ph/>
          </p:nvPr>
        </p:nvSpPr>
        <p:spPr>
          <a:xfrm>
            <a:off x="747828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184" name="PlaceHolder 4"/>
          <p:cNvSpPr>
            <a:spLocks noGrp="1"/>
          </p:cNvSpPr>
          <p:nvPr>
            <p:ph/>
          </p:nvPr>
        </p:nvSpPr>
        <p:spPr>
          <a:xfrm>
            <a:off x="731520" y="5891400"/>
            <a:ext cx="1316700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85"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86" name="PlaceHolder 2"/>
          <p:cNvSpPr>
            <a:spLocks noGrp="1"/>
          </p:cNvSpPr>
          <p:nvPr>
            <p:ph/>
          </p:nvPr>
        </p:nvSpPr>
        <p:spPr>
          <a:xfrm>
            <a:off x="731520" y="2567520"/>
            <a:ext cx="13167000" cy="3035160"/>
          </a:xfrm>
          <a:prstGeom prst="rect">
            <a:avLst/>
          </a:prstGeom>
          <a:noFill/>
          <a:ln w="0">
            <a:noFill/>
          </a:ln>
        </p:spPr>
        <p:txBody>
          <a:bodyPr lIns="0" rIns="0" tIns="0" bIns="0" anchor="t">
            <a:normAutofit/>
          </a:bodyPr>
          <a:p>
            <a:endParaRPr b="0" lang="en-US" sz="3200" spc="-1" strike="noStrike">
              <a:latin typeface="Arial"/>
            </a:endParaRPr>
          </a:p>
        </p:txBody>
      </p:sp>
      <p:sp>
        <p:nvSpPr>
          <p:cNvPr id="187" name="PlaceHolder 3"/>
          <p:cNvSpPr>
            <a:spLocks noGrp="1"/>
          </p:cNvSpPr>
          <p:nvPr>
            <p:ph/>
          </p:nvPr>
        </p:nvSpPr>
        <p:spPr>
          <a:xfrm>
            <a:off x="731520" y="5891400"/>
            <a:ext cx="1316700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88"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89" name="PlaceHolder 2"/>
          <p:cNvSpPr>
            <a:spLocks noGrp="1"/>
          </p:cNvSpPr>
          <p:nvPr>
            <p:ph/>
          </p:nvPr>
        </p:nvSpPr>
        <p:spPr>
          <a:xfrm>
            <a:off x="73152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190" name="PlaceHolder 3"/>
          <p:cNvSpPr>
            <a:spLocks noGrp="1"/>
          </p:cNvSpPr>
          <p:nvPr>
            <p:ph/>
          </p:nvPr>
        </p:nvSpPr>
        <p:spPr>
          <a:xfrm>
            <a:off x="747828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191" name="PlaceHolder 4"/>
          <p:cNvSpPr>
            <a:spLocks noGrp="1"/>
          </p:cNvSpPr>
          <p:nvPr>
            <p:ph/>
          </p:nvPr>
        </p:nvSpPr>
        <p:spPr>
          <a:xfrm>
            <a:off x="731520" y="589140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192" name="PlaceHolder 5"/>
          <p:cNvSpPr>
            <a:spLocks noGrp="1"/>
          </p:cNvSpPr>
          <p:nvPr>
            <p:ph/>
          </p:nvPr>
        </p:nvSpPr>
        <p:spPr>
          <a:xfrm>
            <a:off x="7478280" y="5891400"/>
            <a:ext cx="642528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2" name="PlaceHolder 1"/>
          <p:cNvSpPr>
            <a:spLocks noGrp="1"/>
          </p:cNvSpPr>
          <p:nvPr>
            <p:ph type="subTitle"/>
          </p:nvPr>
        </p:nvSpPr>
        <p:spPr>
          <a:xfrm>
            <a:off x="731520" y="437760"/>
            <a:ext cx="13167000" cy="849348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93"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94" name="PlaceHolder 2"/>
          <p:cNvSpPr>
            <a:spLocks noGrp="1"/>
          </p:cNvSpPr>
          <p:nvPr>
            <p:ph/>
          </p:nvPr>
        </p:nvSpPr>
        <p:spPr>
          <a:xfrm>
            <a:off x="731520" y="256752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195" name="PlaceHolder 3"/>
          <p:cNvSpPr>
            <a:spLocks noGrp="1"/>
          </p:cNvSpPr>
          <p:nvPr>
            <p:ph/>
          </p:nvPr>
        </p:nvSpPr>
        <p:spPr>
          <a:xfrm>
            <a:off x="5183280" y="256752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196" name="PlaceHolder 4"/>
          <p:cNvSpPr>
            <a:spLocks noGrp="1"/>
          </p:cNvSpPr>
          <p:nvPr>
            <p:ph/>
          </p:nvPr>
        </p:nvSpPr>
        <p:spPr>
          <a:xfrm>
            <a:off x="9635040" y="256752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197" name="PlaceHolder 5"/>
          <p:cNvSpPr>
            <a:spLocks noGrp="1"/>
          </p:cNvSpPr>
          <p:nvPr>
            <p:ph/>
          </p:nvPr>
        </p:nvSpPr>
        <p:spPr>
          <a:xfrm>
            <a:off x="731520" y="589140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198" name="PlaceHolder 6"/>
          <p:cNvSpPr>
            <a:spLocks noGrp="1"/>
          </p:cNvSpPr>
          <p:nvPr>
            <p:ph/>
          </p:nvPr>
        </p:nvSpPr>
        <p:spPr>
          <a:xfrm>
            <a:off x="5183280" y="589140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199" name="PlaceHolder 7"/>
          <p:cNvSpPr>
            <a:spLocks noGrp="1"/>
          </p:cNvSpPr>
          <p:nvPr>
            <p:ph/>
          </p:nvPr>
        </p:nvSpPr>
        <p:spPr>
          <a:xfrm>
            <a:off x="9635040" y="5891400"/>
            <a:ext cx="423936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04"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05" name="PlaceHolder 2"/>
          <p:cNvSpPr>
            <a:spLocks noGrp="1"/>
          </p:cNvSpPr>
          <p:nvPr>
            <p:ph type="subTitle"/>
          </p:nvPr>
        </p:nvSpPr>
        <p:spPr>
          <a:xfrm>
            <a:off x="731520" y="2567520"/>
            <a:ext cx="13167000" cy="636372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06"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07" name="PlaceHolder 2"/>
          <p:cNvSpPr>
            <a:spLocks noGrp="1"/>
          </p:cNvSpPr>
          <p:nvPr>
            <p:ph/>
          </p:nvPr>
        </p:nvSpPr>
        <p:spPr>
          <a:xfrm>
            <a:off x="731520" y="2567520"/>
            <a:ext cx="13167000" cy="63637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08"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09" name="PlaceHolder 2"/>
          <p:cNvSpPr>
            <a:spLocks noGrp="1"/>
          </p:cNvSpPr>
          <p:nvPr>
            <p:ph/>
          </p:nvPr>
        </p:nvSpPr>
        <p:spPr>
          <a:xfrm>
            <a:off x="731520" y="2567520"/>
            <a:ext cx="6425280" cy="6363720"/>
          </a:xfrm>
          <a:prstGeom prst="rect">
            <a:avLst/>
          </a:prstGeom>
          <a:noFill/>
          <a:ln w="0">
            <a:noFill/>
          </a:ln>
        </p:spPr>
        <p:txBody>
          <a:bodyPr lIns="0" rIns="0" tIns="0" bIns="0" anchor="t">
            <a:normAutofit/>
          </a:bodyPr>
          <a:p>
            <a:endParaRPr b="0" lang="en-US" sz="3200" spc="-1" strike="noStrike">
              <a:latin typeface="Arial"/>
            </a:endParaRPr>
          </a:p>
        </p:txBody>
      </p:sp>
      <p:sp>
        <p:nvSpPr>
          <p:cNvPr id="210" name="PlaceHolder 3"/>
          <p:cNvSpPr>
            <a:spLocks noGrp="1"/>
          </p:cNvSpPr>
          <p:nvPr>
            <p:ph/>
          </p:nvPr>
        </p:nvSpPr>
        <p:spPr>
          <a:xfrm>
            <a:off x="7478280" y="2567520"/>
            <a:ext cx="6425280" cy="63637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11"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12" name="PlaceHolder 1"/>
          <p:cNvSpPr>
            <a:spLocks noGrp="1"/>
          </p:cNvSpPr>
          <p:nvPr>
            <p:ph type="subTitle"/>
          </p:nvPr>
        </p:nvSpPr>
        <p:spPr>
          <a:xfrm>
            <a:off x="731520" y="437760"/>
            <a:ext cx="13167000" cy="849348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13"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14" name="PlaceHolder 2"/>
          <p:cNvSpPr>
            <a:spLocks noGrp="1"/>
          </p:cNvSpPr>
          <p:nvPr>
            <p:ph/>
          </p:nvPr>
        </p:nvSpPr>
        <p:spPr>
          <a:xfrm>
            <a:off x="73152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215" name="PlaceHolder 3"/>
          <p:cNvSpPr>
            <a:spLocks noGrp="1"/>
          </p:cNvSpPr>
          <p:nvPr>
            <p:ph/>
          </p:nvPr>
        </p:nvSpPr>
        <p:spPr>
          <a:xfrm>
            <a:off x="7478280" y="2567520"/>
            <a:ext cx="6425280" cy="6363720"/>
          </a:xfrm>
          <a:prstGeom prst="rect">
            <a:avLst/>
          </a:prstGeom>
          <a:noFill/>
          <a:ln w="0">
            <a:noFill/>
          </a:ln>
        </p:spPr>
        <p:txBody>
          <a:bodyPr lIns="0" rIns="0" tIns="0" bIns="0" anchor="t">
            <a:normAutofit/>
          </a:bodyPr>
          <a:p>
            <a:endParaRPr b="0" lang="en-US" sz="3200" spc="-1" strike="noStrike">
              <a:latin typeface="Arial"/>
            </a:endParaRPr>
          </a:p>
        </p:txBody>
      </p:sp>
      <p:sp>
        <p:nvSpPr>
          <p:cNvPr id="216" name="PlaceHolder 4"/>
          <p:cNvSpPr>
            <a:spLocks noGrp="1"/>
          </p:cNvSpPr>
          <p:nvPr>
            <p:ph/>
          </p:nvPr>
        </p:nvSpPr>
        <p:spPr>
          <a:xfrm>
            <a:off x="731520" y="5891400"/>
            <a:ext cx="642528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17"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18" name="PlaceHolder 2"/>
          <p:cNvSpPr>
            <a:spLocks noGrp="1"/>
          </p:cNvSpPr>
          <p:nvPr>
            <p:ph/>
          </p:nvPr>
        </p:nvSpPr>
        <p:spPr>
          <a:xfrm>
            <a:off x="731520" y="2567520"/>
            <a:ext cx="6425280" cy="6363720"/>
          </a:xfrm>
          <a:prstGeom prst="rect">
            <a:avLst/>
          </a:prstGeom>
          <a:noFill/>
          <a:ln w="0">
            <a:noFill/>
          </a:ln>
        </p:spPr>
        <p:txBody>
          <a:bodyPr lIns="0" rIns="0" tIns="0" bIns="0" anchor="t">
            <a:normAutofit/>
          </a:bodyPr>
          <a:p>
            <a:endParaRPr b="0" lang="en-US" sz="3200" spc="-1" strike="noStrike">
              <a:latin typeface="Arial"/>
            </a:endParaRPr>
          </a:p>
        </p:txBody>
      </p:sp>
      <p:sp>
        <p:nvSpPr>
          <p:cNvPr id="219" name="PlaceHolder 3"/>
          <p:cNvSpPr>
            <a:spLocks noGrp="1"/>
          </p:cNvSpPr>
          <p:nvPr>
            <p:ph/>
          </p:nvPr>
        </p:nvSpPr>
        <p:spPr>
          <a:xfrm>
            <a:off x="747828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220" name="PlaceHolder 4"/>
          <p:cNvSpPr>
            <a:spLocks noGrp="1"/>
          </p:cNvSpPr>
          <p:nvPr>
            <p:ph/>
          </p:nvPr>
        </p:nvSpPr>
        <p:spPr>
          <a:xfrm>
            <a:off x="7478280" y="5891400"/>
            <a:ext cx="642528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1"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22" name="PlaceHolder 2"/>
          <p:cNvSpPr>
            <a:spLocks noGrp="1"/>
          </p:cNvSpPr>
          <p:nvPr>
            <p:ph/>
          </p:nvPr>
        </p:nvSpPr>
        <p:spPr>
          <a:xfrm>
            <a:off x="73152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223" name="PlaceHolder 3"/>
          <p:cNvSpPr>
            <a:spLocks noGrp="1"/>
          </p:cNvSpPr>
          <p:nvPr>
            <p:ph/>
          </p:nvPr>
        </p:nvSpPr>
        <p:spPr>
          <a:xfrm>
            <a:off x="747828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224" name="PlaceHolder 4"/>
          <p:cNvSpPr>
            <a:spLocks noGrp="1"/>
          </p:cNvSpPr>
          <p:nvPr>
            <p:ph/>
          </p:nvPr>
        </p:nvSpPr>
        <p:spPr>
          <a:xfrm>
            <a:off x="731520" y="5891400"/>
            <a:ext cx="1316700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4" name="PlaceHolder 2"/>
          <p:cNvSpPr>
            <a:spLocks noGrp="1"/>
          </p:cNvSpPr>
          <p:nvPr>
            <p:ph/>
          </p:nvPr>
        </p:nvSpPr>
        <p:spPr>
          <a:xfrm>
            <a:off x="73152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15" name="PlaceHolder 3"/>
          <p:cNvSpPr>
            <a:spLocks noGrp="1"/>
          </p:cNvSpPr>
          <p:nvPr>
            <p:ph/>
          </p:nvPr>
        </p:nvSpPr>
        <p:spPr>
          <a:xfrm>
            <a:off x="7478280" y="2567520"/>
            <a:ext cx="6425280" cy="6363720"/>
          </a:xfrm>
          <a:prstGeom prst="rect">
            <a:avLst/>
          </a:prstGeom>
          <a:noFill/>
          <a:ln w="0">
            <a:noFill/>
          </a:ln>
        </p:spPr>
        <p:txBody>
          <a:bodyPr lIns="0" rIns="0" tIns="0" bIns="0" anchor="t">
            <a:normAutofit/>
          </a:bodyPr>
          <a:p>
            <a:endParaRPr b="0" lang="en-US" sz="3200" spc="-1" strike="noStrike">
              <a:latin typeface="Arial"/>
            </a:endParaRPr>
          </a:p>
        </p:txBody>
      </p:sp>
      <p:sp>
        <p:nvSpPr>
          <p:cNvPr id="16" name="PlaceHolder 4"/>
          <p:cNvSpPr>
            <a:spLocks noGrp="1"/>
          </p:cNvSpPr>
          <p:nvPr>
            <p:ph/>
          </p:nvPr>
        </p:nvSpPr>
        <p:spPr>
          <a:xfrm>
            <a:off x="731520" y="5891400"/>
            <a:ext cx="642528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25"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26" name="PlaceHolder 2"/>
          <p:cNvSpPr>
            <a:spLocks noGrp="1"/>
          </p:cNvSpPr>
          <p:nvPr>
            <p:ph/>
          </p:nvPr>
        </p:nvSpPr>
        <p:spPr>
          <a:xfrm>
            <a:off x="731520" y="2567520"/>
            <a:ext cx="13167000" cy="3035160"/>
          </a:xfrm>
          <a:prstGeom prst="rect">
            <a:avLst/>
          </a:prstGeom>
          <a:noFill/>
          <a:ln w="0">
            <a:noFill/>
          </a:ln>
        </p:spPr>
        <p:txBody>
          <a:bodyPr lIns="0" rIns="0" tIns="0" bIns="0" anchor="t">
            <a:normAutofit/>
          </a:bodyPr>
          <a:p>
            <a:endParaRPr b="0" lang="en-US" sz="3200" spc="-1" strike="noStrike">
              <a:latin typeface="Arial"/>
            </a:endParaRPr>
          </a:p>
        </p:txBody>
      </p:sp>
      <p:sp>
        <p:nvSpPr>
          <p:cNvPr id="227" name="PlaceHolder 3"/>
          <p:cNvSpPr>
            <a:spLocks noGrp="1"/>
          </p:cNvSpPr>
          <p:nvPr>
            <p:ph/>
          </p:nvPr>
        </p:nvSpPr>
        <p:spPr>
          <a:xfrm>
            <a:off x="731520" y="5891400"/>
            <a:ext cx="1316700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28"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29" name="PlaceHolder 2"/>
          <p:cNvSpPr>
            <a:spLocks noGrp="1"/>
          </p:cNvSpPr>
          <p:nvPr>
            <p:ph/>
          </p:nvPr>
        </p:nvSpPr>
        <p:spPr>
          <a:xfrm>
            <a:off x="73152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230" name="PlaceHolder 3"/>
          <p:cNvSpPr>
            <a:spLocks noGrp="1"/>
          </p:cNvSpPr>
          <p:nvPr>
            <p:ph/>
          </p:nvPr>
        </p:nvSpPr>
        <p:spPr>
          <a:xfrm>
            <a:off x="747828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231" name="PlaceHolder 4"/>
          <p:cNvSpPr>
            <a:spLocks noGrp="1"/>
          </p:cNvSpPr>
          <p:nvPr>
            <p:ph/>
          </p:nvPr>
        </p:nvSpPr>
        <p:spPr>
          <a:xfrm>
            <a:off x="731520" y="589140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232" name="PlaceHolder 5"/>
          <p:cNvSpPr>
            <a:spLocks noGrp="1"/>
          </p:cNvSpPr>
          <p:nvPr>
            <p:ph/>
          </p:nvPr>
        </p:nvSpPr>
        <p:spPr>
          <a:xfrm>
            <a:off x="7478280" y="5891400"/>
            <a:ext cx="642528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33"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34" name="PlaceHolder 2"/>
          <p:cNvSpPr>
            <a:spLocks noGrp="1"/>
          </p:cNvSpPr>
          <p:nvPr>
            <p:ph/>
          </p:nvPr>
        </p:nvSpPr>
        <p:spPr>
          <a:xfrm>
            <a:off x="731520" y="256752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235" name="PlaceHolder 3"/>
          <p:cNvSpPr>
            <a:spLocks noGrp="1"/>
          </p:cNvSpPr>
          <p:nvPr>
            <p:ph/>
          </p:nvPr>
        </p:nvSpPr>
        <p:spPr>
          <a:xfrm>
            <a:off x="5183280" y="256752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236" name="PlaceHolder 4"/>
          <p:cNvSpPr>
            <a:spLocks noGrp="1"/>
          </p:cNvSpPr>
          <p:nvPr>
            <p:ph/>
          </p:nvPr>
        </p:nvSpPr>
        <p:spPr>
          <a:xfrm>
            <a:off x="9635040" y="256752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237" name="PlaceHolder 5"/>
          <p:cNvSpPr>
            <a:spLocks noGrp="1"/>
          </p:cNvSpPr>
          <p:nvPr>
            <p:ph/>
          </p:nvPr>
        </p:nvSpPr>
        <p:spPr>
          <a:xfrm>
            <a:off x="731520" y="589140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238" name="PlaceHolder 6"/>
          <p:cNvSpPr>
            <a:spLocks noGrp="1"/>
          </p:cNvSpPr>
          <p:nvPr>
            <p:ph/>
          </p:nvPr>
        </p:nvSpPr>
        <p:spPr>
          <a:xfrm>
            <a:off x="5183280" y="589140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239" name="PlaceHolder 7"/>
          <p:cNvSpPr>
            <a:spLocks noGrp="1"/>
          </p:cNvSpPr>
          <p:nvPr>
            <p:ph/>
          </p:nvPr>
        </p:nvSpPr>
        <p:spPr>
          <a:xfrm>
            <a:off x="9635040" y="5891400"/>
            <a:ext cx="423936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44"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45" name="PlaceHolder 2"/>
          <p:cNvSpPr>
            <a:spLocks noGrp="1"/>
          </p:cNvSpPr>
          <p:nvPr>
            <p:ph type="subTitle"/>
          </p:nvPr>
        </p:nvSpPr>
        <p:spPr>
          <a:xfrm>
            <a:off x="731520" y="2567520"/>
            <a:ext cx="13167000" cy="636372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46"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47" name="PlaceHolder 2"/>
          <p:cNvSpPr>
            <a:spLocks noGrp="1"/>
          </p:cNvSpPr>
          <p:nvPr>
            <p:ph/>
          </p:nvPr>
        </p:nvSpPr>
        <p:spPr>
          <a:xfrm>
            <a:off x="731520" y="2567520"/>
            <a:ext cx="13167000" cy="63637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48"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49" name="PlaceHolder 2"/>
          <p:cNvSpPr>
            <a:spLocks noGrp="1"/>
          </p:cNvSpPr>
          <p:nvPr>
            <p:ph/>
          </p:nvPr>
        </p:nvSpPr>
        <p:spPr>
          <a:xfrm>
            <a:off x="731520" y="2567520"/>
            <a:ext cx="6425280" cy="6363720"/>
          </a:xfrm>
          <a:prstGeom prst="rect">
            <a:avLst/>
          </a:prstGeom>
          <a:noFill/>
          <a:ln w="0">
            <a:noFill/>
          </a:ln>
        </p:spPr>
        <p:txBody>
          <a:bodyPr lIns="0" rIns="0" tIns="0" bIns="0" anchor="t">
            <a:normAutofit/>
          </a:bodyPr>
          <a:p>
            <a:endParaRPr b="0" lang="en-US" sz="3200" spc="-1" strike="noStrike">
              <a:latin typeface="Arial"/>
            </a:endParaRPr>
          </a:p>
        </p:txBody>
      </p:sp>
      <p:sp>
        <p:nvSpPr>
          <p:cNvPr id="250" name="PlaceHolder 3"/>
          <p:cNvSpPr>
            <a:spLocks noGrp="1"/>
          </p:cNvSpPr>
          <p:nvPr>
            <p:ph/>
          </p:nvPr>
        </p:nvSpPr>
        <p:spPr>
          <a:xfrm>
            <a:off x="7478280" y="2567520"/>
            <a:ext cx="6425280" cy="63637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51"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52" name="PlaceHolder 1"/>
          <p:cNvSpPr>
            <a:spLocks noGrp="1"/>
          </p:cNvSpPr>
          <p:nvPr>
            <p:ph type="subTitle"/>
          </p:nvPr>
        </p:nvSpPr>
        <p:spPr>
          <a:xfrm>
            <a:off x="731520" y="437760"/>
            <a:ext cx="13167000" cy="849348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53"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54" name="PlaceHolder 2"/>
          <p:cNvSpPr>
            <a:spLocks noGrp="1"/>
          </p:cNvSpPr>
          <p:nvPr>
            <p:ph/>
          </p:nvPr>
        </p:nvSpPr>
        <p:spPr>
          <a:xfrm>
            <a:off x="73152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255" name="PlaceHolder 3"/>
          <p:cNvSpPr>
            <a:spLocks noGrp="1"/>
          </p:cNvSpPr>
          <p:nvPr>
            <p:ph/>
          </p:nvPr>
        </p:nvSpPr>
        <p:spPr>
          <a:xfrm>
            <a:off x="7478280" y="2567520"/>
            <a:ext cx="6425280" cy="6363720"/>
          </a:xfrm>
          <a:prstGeom prst="rect">
            <a:avLst/>
          </a:prstGeom>
          <a:noFill/>
          <a:ln w="0">
            <a:noFill/>
          </a:ln>
        </p:spPr>
        <p:txBody>
          <a:bodyPr lIns="0" rIns="0" tIns="0" bIns="0" anchor="t">
            <a:normAutofit/>
          </a:bodyPr>
          <a:p>
            <a:endParaRPr b="0" lang="en-US" sz="3200" spc="-1" strike="noStrike">
              <a:latin typeface="Arial"/>
            </a:endParaRPr>
          </a:p>
        </p:txBody>
      </p:sp>
      <p:sp>
        <p:nvSpPr>
          <p:cNvPr id="256" name="PlaceHolder 4"/>
          <p:cNvSpPr>
            <a:spLocks noGrp="1"/>
          </p:cNvSpPr>
          <p:nvPr>
            <p:ph/>
          </p:nvPr>
        </p:nvSpPr>
        <p:spPr>
          <a:xfrm>
            <a:off x="731520" y="5891400"/>
            <a:ext cx="642528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8" name="PlaceHolder 2"/>
          <p:cNvSpPr>
            <a:spLocks noGrp="1"/>
          </p:cNvSpPr>
          <p:nvPr>
            <p:ph/>
          </p:nvPr>
        </p:nvSpPr>
        <p:spPr>
          <a:xfrm>
            <a:off x="731520" y="2567520"/>
            <a:ext cx="6425280" cy="6363720"/>
          </a:xfrm>
          <a:prstGeom prst="rect">
            <a:avLst/>
          </a:prstGeom>
          <a:noFill/>
          <a:ln w="0">
            <a:noFill/>
          </a:ln>
        </p:spPr>
        <p:txBody>
          <a:bodyPr lIns="0" rIns="0" tIns="0" bIns="0" anchor="t">
            <a:normAutofit/>
          </a:bodyPr>
          <a:p>
            <a:endParaRPr b="0" lang="en-US" sz="3200" spc="-1" strike="noStrike">
              <a:latin typeface="Arial"/>
            </a:endParaRPr>
          </a:p>
        </p:txBody>
      </p:sp>
      <p:sp>
        <p:nvSpPr>
          <p:cNvPr id="19" name="PlaceHolder 3"/>
          <p:cNvSpPr>
            <a:spLocks noGrp="1"/>
          </p:cNvSpPr>
          <p:nvPr>
            <p:ph/>
          </p:nvPr>
        </p:nvSpPr>
        <p:spPr>
          <a:xfrm>
            <a:off x="747828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20" name="PlaceHolder 4"/>
          <p:cNvSpPr>
            <a:spLocks noGrp="1"/>
          </p:cNvSpPr>
          <p:nvPr>
            <p:ph/>
          </p:nvPr>
        </p:nvSpPr>
        <p:spPr>
          <a:xfrm>
            <a:off x="7478280" y="5891400"/>
            <a:ext cx="642528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57"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58" name="PlaceHolder 2"/>
          <p:cNvSpPr>
            <a:spLocks noGrp="1"/>
          </p:cNvSpPr>
          <p:nvPr>
            <p:ph/>
          </p:nvPr>
        </p:nvSpPr>
        <p:spPr>
          <a:xfrm>
            <a:off x="731520" y="2567520"/>
            <a:ext cx="6425280" cy="6363720"/>
          </a:xfrm>
          <a:prstGeom prst="rect">
            <a:avLst/>
          </a:prstGeom>
          <a:noFill/>
          <a:ln w="0">
            <a:noFill/>
          </a:ln>
        </p:spPr>
        <p:txBody>
          <a:bodyPr lIns="0" rIns="0" tIns="0" bIns="0" anchor="t">
            <a:normAutofit/>
          </a:bodyPr>
          <a:p>
            <a:endParaRPr b="0" lang="en-US" sz="3200" spc="-1" strike="noStrike">
              <a:latin typeface="Arial"/>
            </a:endParaRPr>
          </a:p>
        </p:txBody>
      </p:sp>
      <p:sp>
        <p:nvSpPr>
          <p:cNvPr id="259" name="PlaceHolder 3"/>
          <p:cNvSpPr>
            <a:spLocks noGrp="1"/>
          </p:cNvSpPr>
          <p:nvPr>
            <p:ph/>
          </p:nvPr>
        </p:nvSpPr>
        <p:spPr>
          <a:xfrm>
            <a:off x="747828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260" name="PlaceHolder 4"/>
          <p:cNvSpPr>
            <a:spLocks noGrp="1"/>
          </p:cNvSpPr>
          <p:nvPr>
            <p:ph/>
          </p:nvPr>
        </p:nvSpPr>
        <p:spPr>
          <a:xfrm>
            <a:off x="7478280" y="5891400"/>
            <a:ext cx="642528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61"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62" name="PlaceHolder 2"/>
          <p:cNvSpPr>
            <a:spLocks noGrp="1"/>
          </p:cNvSpPr>
          <p:nvPr>
            <p:ph/>
          </p:nvPr>
        </p:nvSpPr>
        <p:spPr>
          <a:xfrm>
            <a:off x="73152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263" name="PlaceHolder 3"/>
          <p:cNvSpPr>
            <a:spLocks noGrp="1"/>
          </p:cNvSpPr>
          <p:nvPr>
            <p:ph/>
          </p:nvPr>
        </p:nvSpPr>
        <p:spPr>
          <a:xfrm>
            <a:off x="747828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264" name="PlaceHolder 4"/>
          <p:cNvSpPr>
            <a:spLocks noGrp="1"/>
          </p:cNvSpPr>
          <p:nvPr>
            <p:ph/>
          </p:nvPr>
        </p:nvSpPr>
        <p:spPr>
          <a:xfrm>
            <a:off x="731520" y="5891400"/>
            <a:ext cx="1316700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5"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66" name="PlaceHolder 2"/>
          <p:cNvSpPr>
            <a:spLocks noGrp="1"/>
          </p:cNvSpPr>
          <p:nvPr>
            <p:ph/>
          </p:nvPr>
        </p:nvSpPr>
        <p:spPr>
          <a:xfrm>
            <a:off x="731520" y="2567520"/>
            <a:ext cx="13167000" cy="3035160"/>
          </a:xfrm>
          <a:prstGeom prst="rect">
            <a:avLst/>
          </a:prstGeom>
          <a:noFill/>
          <a:ln w="0">
            <a:noFill/>
          </a:ln>
        </p:spPr>
        <p:txBody>
          <a:bodyPr lIns="0" rIns="0" tIns="0" bIns="0" anchor="t">
            <a:normAutofit/>
          </a:bodyPr>
          <a:p>
            <a:endParaRPr b="0" lang="en-US" sz="3200" spc="-1" strike="noStrike">
              <a:latin typeface="Arial"/>
            </a:endParaRPr>
          </a:p>
        </p:txBody>
      </p:sp>
      <p:sp>
        <p:nvSpPr>
          <p:cNvPr id="267" name="PlaceHolder 3"/>
          <p:cNvSpPr>
            <a:spLocks noGrp="1"/>
          </p:cNvSpPr>
          <p:nvPr>
            <p:ph/>
          </p:nvPr>
        </p:nvSpPr>
        <p:spPr>
          <a:xfrm>
            <a:off x="731520" y="5891400"/>
            <a:ext cx="1316700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8"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69" name="PlaceHolder 2"/>
          <p:cNvSpPr>
            <a:spLocks noGrp="1"/>
          </p:cNvSpPr>
          <p:nvPr>
            <p:ph/>
          </p:nvPr>
        </p:nvSpPr>
        <p:spPr>
          <a:xfrm>
            <a:off x="73152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270" name="PlaceHolder 3"/>
          <p:cNvSpPr>
            <a:spLocks noGrp="1"/>
          </p:cNvSpPr>
          <p:nvPr>
            <p:ph/>
          </p:nvPr>
        </p:nvSpPr>
        <p:spPr>
          <a:xfrm>
            <a:off x="747828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271" name="PlaceHolder 4"/>
          <p:cNvSpPr>
            <a:spLocks noGrp="1"/>
          </p:cNvSpPr>
          <p:nvPr>
            <p:ph/>
          </p:nvPr>
        </p:nvSpPr>
        <p:spPr>
          <a:xfrm>
            <a:off x="731520" y="589140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272" name="PlaceHolder 5"/>
          <p:cNvSpPr>
            <a:spLocks noGrp="1"/>
          </p:cNvSpPr>
          <p:nvPr>
            <p:ph/>
          </p:nvPr>
        </p:nvSpPr>
        <p:spPr>
          <a:xfrm>
            <a:off x="7478280" y="5891400"/>
            <a:ext cx="642528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73"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74" name="PlaceHolder 2"/>
          <p:cNvSpPr>
            <a:spLocks noGrp="1"/>
          </p:cNvSpPr>
          <p:nvPr>
            <p:ph/>
          </p:nvPr>
        </p:nvSpPr>
        <p:spPr>
          <a:xfrm>
            <a:off x="731520" y="256752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275" name="PlaceHolder 3"/>
          <p:cNvSpPr>
            <a:spLocks noGrp="1"/>
          </p:cNvSpPr>
          <p:nvPr>
            <p:ph/>
          </p:nvPr>
        </p:nvSpPr>
        <p:spPr>
          <a:xfrm>
            <a:off x="5183280" y="256752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276" name="PlaceHolder 4"/>
          <p:cNvSpPr>
            <a:spLocks noGrp="1"/>
          </p:cNvSpPr>
          <p:nvPr>
            <p:ph/>
          </p:nvPr>
        </p:nvSpPr>
        <p:spPr>
          <a:xfrm>
            <a:off x="9635040" y="256752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277" name="PlaceHolder 5"/>
          <p:cNvSpPr>
            <a:spLocks noGrp="1"/>
          </p:cNvSpPr>
          <p:nvPr>
            <p:ph/>
          </p:nvPr>
        </p:nvSpPr>
        <p:spPr>
          <a:xfrm>
            <a:off x="731520" y="589140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278" name="PlaceHolder 6"/>
          <p:cNvSpPr>
            <a:spLocks noGrp="1"/>
          </p:cNvSpPr>
          <p:nvPr>
            <p:ph/>
          </p:nvPr>
        </p:nvSpPr>
        <p:spPr>
          <a:xfrm>
            <a:off x="5183280" y="589140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279" name="PlaceHolder 7"/>
          <p:cNvSpPr>
            <a:spLocks noGrp="1"/>
          </p:cNvSpPr>
          <p:nvPr>
            <p:ph/>
          </p:nvPr>
        </p:nvSpPr>
        <p:spPr>
          <a:xfrm>
            <a:off x="9635040" y="5891400"/>
            <a:ext cx="423936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84"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85" name="PlaceHolder 2"/>
          <p:cNvSpPr>
            <a:spLocks noGrp="1"/>
          </p:cNvSpPr>
          <p:nvPr>
            <p:ph type="subTitle"/>
          </p:nvPr>
        </p:nvSpPr>
        <p:spPr>
          <a:xfrm>
            <a:off x="731520" y="2567520"/>
            <a:ext cx="13167000" cy="636372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86"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87" name="PlaceHolder 2"/>
          <p:cNvSpPr>
            <a:spLocks noGrp="1"/>
          </p:cNvSpPr>
          <p:nvPr>
            <p:ph/>
          </p:nvPr>
        </p:nvSpPr>
        <p:spPr>
          <a:xfrm>
            <a:off x="731520" y="2567520"/>
            <a:ext cx="13167000" cy="63637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88"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89" name="PlaceHolder 2"/>
          <p:cNvSpPr>
            <a:spLocks noGrp="1"/>
          </p:cNvSpPr>
          <p:nvPr>
            <p:ph/>
          </p:nvPr>
        </p:nvSpPr>
        <p:spPr>
          <a:xfrm>
            <a:off x="731520" y="2567520"/>
            <a:ext cx="6425280" cy="6363720"/>
          </a:xfrm>
          <a:prstGeom prst="rect">
            <a:avLst/>
          </a:prstGeom>
          <a:noFill/>
          <a:ln w="0">
            <a:noFill/>
          </a:ln>
        </p:spPr>
        <p:txBody>
          <a:bodyPr lIns="0" rIns="0" tIns="0" bIns="0" anchor="t">
            <a:normAutofit/>
          </a:bodyPr>
          <a:p>
            <a:endParaRPr b="0" lang="en-US" sz="3200" spc="-1" strike="noStrike">
              <a:latin typeface="Arial"/>
            </a:endParaRPr>
          </a:p>
        </p:txBody>
      </p:sp>
      <p:sp>
        <p:nvSpPr>
          <p:cNvPr id="290" name="PlaceHolder 3"/>
          <p:cNvSpPr>
            <a:spLocks noGrp="1"/>
          </p:cNvSpPr>
          <p:nvPr>
            <p:ph/>
          </p:nvPr>
        </p:nvSpPr>
        <p:spPr>
          <a:xfrm>
            <a:off x="7478280" y="2567520"/>
            <a:ext cx="6425280" cy="63637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91"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2" name="PlaceHolder 2"/>
          <p:cNvSpPr>
            <a:spLocks noGrp="1"/>
          </p:cNvSpPr>
          <p:nvPr>
            <p:ph/>
          </p:nvPr>
        </p:nvSpPr>
        <p:spPr>
          <a:xfrm>
            <a:off x="73152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23" name="PlaceHolder 3"/>
          <p:cNvSpPr>
            <a:spLocks noGrp="1"/>
          </p:cNvSpPr>
          <p:nvPr>
            <p:ph/>
          </p:nvPr>
        </p:nvSpPr>
        <p:spPr>
          <a:xfrm>
            <a:off x="747828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24" name="PlaceHolder 4"/>
          <p:cNvSpPr>
            <a:spLocks noGrp="1"/>
          </p:cNvSpPr>
          <p:nvPr>
            <p:ph/>
          </p:nvPr>
        </p:nvSpPr>
        <p:spPr>
          <a:xfrm>
            <a:off x="731520" y="5891400"/>
            <a:ext cx="1316700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92" name="PlaceHolder 1"/>
          <p:cNvSpPr>
            <a:spLocks noGrp="1"/>
          </p:cNvSpPr>
          <p:nvPr>
            <p:ph type="subTitle"/>
          </p:nvPr>
        </p:nvSpPr>
        <p:spPr>
          <a:xfrm>
            <a:off x="731520" y="437760"/>
            <a:ext cx="13167000" cy="849348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93"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94" name="PlaceHolder 2"/>
          <p:cNvSpPr>
            <a:spLocks noGrp="1"/>
          </p:cNvSpPr>
          <p:nvPr>
            <p:ph/>
          </p:nvPr>
        </p:nvSpPr>
        <p:spPr>
          <a:xfrm>
            <a:off x="73152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295" name="PlaceHolder 3"/>
          <p:cNvSpPr>
            <a:spLocks noGrp="1"/>
          </p:cNvSpPr>
          <p:nvPr>
            <p:ph/>
          </p:nvPr>
        </p:nvSpPr>
        <p:spPr>
          <a:xfrm>
            <a:off x="7478280" y="2567520"/>
            <a:ext cx="6425280" cy="6363720"/>
          </a:xfrm>
          <a:prstGeom prst="rect">
            <a:avLst/>
          </a:prstGeom>
          <a:noFill/>
          <a:ln w="0">
            <a:noFill/>
          </a:ln>
        </p:spPr>
        <p:txBody>
          <a:bodyPr lIns="0" rIns="0" tIns="0" bIns="0" anchor="t">
            <a:normAutofit/>
          </a:bodyPr>
          <a:p>
            <a:endParaRPr b="0" lang="en-US" sz="3200" spc="-1" strike="noStrike">
              <a:latin typeface="Arial"/>
            </a:endParaRPr>
          </a:p>
        </p:txBody>
      </p:sp>
      <p:sp>
        <p:nvSpPr>
          <p:cNvPr id="296" name="PlaceHolder 4"/>
          <p:cNvSpPr>
            <a:spLocks noGrp="1"/>
          </p:cNvSpPr>
          <p:nvPr>
            <p:ph/>
          </p:nvPr>
        </p:nvSpPr>
        <p:spPr>
          <a:xfrm>
            <a:off x="731520" y="5891400"/>
            <a:ext cx="642528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97"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98" name="PlaceHolder 2"/>
          <p:cNvSpPr>
            <a:spLocks noGrp="1"/>
          </p:cNvSpPr>
          <p:nvPr>
            <p:ph/>
          </p:nvPr>
        </p:nvSpPr>
        <p:spPr>
          <a:xfrm>
            <a:off x="731520" y="2567520"/>
            <a:ext cx="6425280" cy="6363720"/>
          </a:xfrm>
          <a:prstGeom prst="rect">
            <a:avLst/>
          </a:prstGeom>
          <a:noFill/>
          <a:ln w="0">
            <a:noFill/>
          </a:ln>
        </p:spPr>
        <p:txBody>
          <a:bodyPr lIns="0" rIns="0" tIns="0" bIns="0" anchor="t">
            <a:normAutofit/>
          </a:bodyPr>
          <a:p>
            <a:endParaRPr b="0" lang="en-US" sz="3200" spc="-1" strike="noStrike">
              <a:latin typeface="Arial"/>
            </a:endParaRPr>
          </a:p>
        </p:txBody>
      </p:sp>
      <p:sp>
        <p:nvSpPr>
          <p:cNvPr id="299" name="PlaceHolder 3"/>
          <p:cNvSpPr>
            <a:spLocks noGrp="1"/>
          </p:cNvSpPr>
          <p:nvPr>
            <p:ph/>
          </p:nvPr>
        </p:nvSpPr>
        <p:spPr>
          <a:xfrm>
            <a:off x="747828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300" name="PlaceHolder 4"/>
          <p:cNvSpPr>
            <a:spLocks noGrp="1"/>
          </p:cNvSpPr>
          <p:nvPr>
            <p:ph/>
          </p:nvPr>
        </p:nvSpPr>
        <p:spPr>
          <a:xfrm>
            <a:off x="7478280" y="5891400"/>
            <a:ext cx="642528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01"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02" name="PlaceHolder 2"/>
          <p:cNvSpPr>
            <a:spLocks noGrp="1"/>
          </p:cNvSpPr>
          <p:nvPr>
            <p:ph/>
          </p:nvPr>
        </p:nvSpPr>
        <p:spPr>
          <a:xfrm>
            <a:off x="73152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303" name="PlaceHolder 3"/>
          <p:cNvSpPr>
            <a:spLocks noGrp="1"/>
          </p:cNvSpPr>
          <p:nvPr>
            <p:ph/>
          </p:nvPr>
        </p:nvSpPr>
        <p:spPr>
          <a:xfrm>
            <a:off x="747828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304" name="PlaceHolder 4"/>
          <p:cNvSpPr>
            <a:spLocks noGrp="1"/>
          </p:cNvSpPr>
          <p:nvPr>
            <p:ph/>
          </p:nvPr>
        </p:nvSpPr>
        <p:spPr>
          <a:xfrm>
            <a:off x="731520" y="5891400"/>
            <a:ext cx="1316700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05"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06" name="PlaceHolder 2"/>
          <p:cNvSpPr>
            <a:spLocks noGrp="1"/>
          </p:cNvSpPr>
          <p:nvPr>
            <p:ph/>
          </p:nvPr>
        </p:nvSpPr>
        <p:spPr>
          <a:xfrm>
            <a:off x="731520" y="2567520"/>
            <a:ext cx="13167000" cy="3035160"/>
          </a:xfrm>
          <a:prstGeom prst="rect">
            <a:avLst/>
          </a:prstGeom>
          <a:noFill/>
          <a:ln w="0">
            <a:noFill/>
          </a:ln>
        </p:spPr>
        <p:txBody>
          <a:bodyPr lIns="0" rIns="0" tIns="0" bIns="0" anchor="t">
            <a:normAutofit/>
          </a:bodyPr>
          <a:p>
            <a:endParaRPr b="0" lang="en-US" sz="3200" spc="-1" strike="noStrike">
              <a:latin typeface="Arial"/>
            </a:endParaRPr>
          </a:p>
        </p:txBody>
      </p:sp>
      <p:sp>
        <p:nvSpPr>
          <p:cNvPr id="307" name="PlaceHolder 3"/>
          <p:cNvSpPr>
            <a:spLocks noGrp="1"/>
          </p:cNvSpPr>
          <p:nvPr>
            <p:ph/>
          </p:nvPr>
        </p:nvSpPr>
        <p:spPr>
          <a:xfrm>
            <a:off x="731520" y="5891400"/>
            <a:ext cx="1316700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8"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09" name="PlaceHolder 2"/>
          <p:cNvSpPr>
            <a:spLocks noGrp="1"/>
          </p:cNvSpPr>
          <p:nvPr>
            <p:ph/>
          </p:nvPr>
        </p:nvSpPr>
        <p:spPr>
          <a:xfrm>
            <a:off x="73152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310" name="PlaceHolder 3"/>
          <p:cNvSpPr>
            <a:spLocks noGrp="1"/>
          </p:cNvSpPr>
          <p:nvPr>
            <p:ph/>
          </p:nvPr>
        </p:nvSpPr>
        <p:spPr>
          <a:xfrm>
            <a:off x="7478280" y="256752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311" name="PlaceHolder 4"/>
          <p:cNvSpPr>
            <a:spLocks noGrp="1"/>
          </p:cNvSpPr>
          <p:nvPr>
            <p:ph/>
          </p:nvPr>
        </p:nvSpPr>
        <p:spPr>
          <a:xfrm>
            <a:off x="731520" y="5891400"/>
            <a:ext cx="6425280" cy="3035160"/>
          </a:xfrm>
          <a:prstGeom prst="rect">
            <a:avLst/>
          </a:prstGeom>
          <a:noFill/>
          <a:ln w="0">
            <a:noFill/>
          </a:ln>
        </p:spPr>
        <p:txBody>
          <a:bodyPr lIns="0" rIns="0" tIns="0" bIns="0" anchor="t">
            <a:normAutofit/>
          </a:bodyPr>
          <a:p>
            <a:endParaRPr b="0" lang="en-US" sz="3200" spc="-1" strike="noStrike">
              <a:latin typeface="Arial"/>
            </a:endParaRPr>
          </a:p>
        </p:txBody>
      </p:sp>
      <p:sp>
        <p:nvSpPr>
          <p:cNvPr id="312" name="PlaceHolder 5"/>
          <p:cNvSpPr>
            <a:spLocks noGrp="1"/>
          </p:cNvSpPr>
          <p:nvPr>
            <p:ph/>
          </p:nvPr>
        </p:nvSpPr>
        <p:spPr>
          <a:xfrm>
            <a:off x="7478280" y="5891400"/>
            <a:ext cx="642528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3"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14" name="PlaceHolder 2"/>
          <p:cNvSpPr>
            <a:spLocks noGrp="1"/>
          </p:cNvSpPr>
          <p:nvPr>
            <p:ph/>
          </p:nvPr>
        </p:nvSpPr>
        <p:spPr>
          <a:xfrm>
            <a:off x="731520" y="256752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315" name="PlaceHolder 3"/>
          <p:cNvSpPr>
            <a:spLocks noGrp="1"/>
          </p:cNvSpPr>
          <p:nvPr>
            <p:ph/>
          </p:nvPr>
        </p:nvSpPr>
        <p:spPr>
          <a:xfrm>
            <a:off x="5183280" y="256752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316" name="PlaceHolder 4"/>
          <p:cNvSpPr>
            <a:spLocks noGrp="1"/>
          </p:cNvSpPr>
          <p:nvPr>
            <p:ph/>
          </p:nvPr>
        </p:nvSpPr>
        <p:spPr>
          <a:xfrm>
            <a:off x="9635040" y="256752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317" name="PlaceHolder 5"/>
          <p:cNvSpPr>
            <a:spLocks noGrp="1"/>
          </p:cNvSpPr>
          <p:nvPr>
            <p:ph/>
          </p:nvPr>
        </p:nvSpPr>
        <p:spPr>
          <a:xfrm>
            <a:off x="731520" y="589140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318" name="PlaceHolder 6"/>
          <p:cNvSpPr>
            <a:spLocks noGrp="1"/>
          </p:cNvSpPr>
          <p:nvPr>
            <p:ph/>
          </p:nvPr>
        </p:nvSpPr>
        <p:spPr>
          <a:xfrm>
            <a:off x="5183280" y="5891400"/>
            <a:ext cx="4239360" cy="3035160"/>
          </a:xfrm>
          <a:prstGeom prst="rect">
            <a:avLst/>
          </a:prstGeom>
          <a:noFill/>
          <a:ln w="0">
            <a:noFill/>
          </a:ln>
        </p:spPr>
        <p:txBody>
          <a:bodyPr lIns="0" rIns="0" tIns="0" bIns="0" anchor="t">
            <a:normAutofit/>
          </a:bodyPr>
          <a:p>
            <a:endParaRPr b="0" lang="en-US" sz="3200" spc="-1" strike="noStrike">
              <a:latin typeface="Arial"/>
            </a:endParaRPr>
          </a:p>
        </p:txBody>
      </p:sp>
      <p:sp>
        <p:nvSpPr>
          <p:cNvPr id="319" name="PlaceHolder 7"/>
          <p:cNvSpPr>
            <a:spLocks noGrp="1"/>
          </p:cNvSpPr>
          <p:nvPr>
            <p:ph/>
          </p:nvPr>
        </p:nvSpPr>
        <p:spPr>
          <a:xfrm>
            <a:off x="9635040" y="5891400"/>
            <a:ext cx="4239360" cy="3035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9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9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24"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25" name="PlaceHolder 2"/>
          <p:cNvSpPr>
            <a:spLocks noGrp="1"/>
          </p:cNvSpPr>
          <p:nvPr>
            <p:ph type="subTitle"/>
          </p:nvPr>
        </p:nvSpPr>
        <p:spPr>
          <a:xfrm>
            <a:off x="731520" y="2567520"/>
            <a:ext cx="13167000" cy="636372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9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26"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27" name="PlaceHolder 2"/>
          <p:cNvSpPr>
            <a:spLocks noGrp="1"/>
          </p:cNvSpPr>
          <p:nvPr>
            <p:ph/>
          </p:nvPr>
        </p:nvSpPr>
        <p:spPr>
          <a:xfrm>
            <a:off x="731520" y="2567520"/>
            <a:ext cx="13167000" cy="63637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image" Target="../media/image10.png"/><Relationship Id="rId3" Type="http://schemas.openxmlformats.org/officeDocument/2006/relationships/slideLayout" Target="../slideLayouts/slideLayout109.xml"/><Relationship Id="rId4" Type="http://schemas.openxmlformats.org/officeDocument/2006/relationships/slideLayout" Target="../slideLayouts/slideLayout110.xml"/><Relationship Id="rId5" Type="http://schemas.openxmlformats.org/officeDocument/2006/relationships/slideLayout" Target="../slideLayouts/slideLayout111.xml"/><Relationship Id="rId6" Type="http://schemas.openxmlformats.org/officeDocument/2006/relationships/slideLayout" Target="../slideLayouts/slideLayout112.xml"/><Relationship Id="rId7" Type="http://schemas.openxmlformats.org/officeDocument/2006/relationships/slideLayout" Target="../slideLayouts/slideLayout113.xml"/><Relationship Id="rId8" Type="http://schemas.openxmlformats.org/officeDocument/2006/relationships/slideLayout" Target="../slideLayouts/slideLayout114.xml"/><Relationship Id="rId9" Type="http://schemas.openxmlformats.org/officeDocument/2006/relationships/slideLayout" Target="../slideLayouts/slideLayout115.xml"/><Relationship Id="rId10" Type="http://schemas.openxmlformats.org/officeDocument/2006/relationships/slideLayout" Target="../slideLayouts/slideLayout116.xml"/><Relationship Id="rId11" Type="http://schemas.openxmlformats.org/officeDocument/2006/relationships/slideLayout" Target="../slideLayouts/slideLayout117.xml"/><Relationship Id="rId12" Type="http://schemas.openxmlformats.org/officeDocument/2006/relationships/slideLayout" Target="../slideLayouts/slideLayout118.xml"/><Relationship Id="rId13" Type="http://schemas.openxmlformats.org/officeDocument/2006/relationships/slideLayout" Target="../slideLayouts/slideLayout119.xml"/><Relationship Id="rId14" Type="http://schemas.openxmlformats.org/officeDocument/2006/relationships/slideLayout" Target="../slideLayouts/slideLayout120.xml"/>
</Relationships>
</file>

<file path=ppt/slideMasters/_rels/slideMaster11.xml.rels><?xml version="1.0" encoding="UTF-8"?>
<Relationships xmlns="http://schemas.openxmlformats.org/package/2006/relationships"><Relationship Id="rId1" Type="http://schemas.openxmlformats.org/officeDocument/2006/relationships/theme" Target="../theme/theme11.xml"/><Relationship Id="rId2" Type="http://schemas.openxmlformats.org/officeDocument/2006/relationships/image" Target="../media/image11.png"/><Relationship Id="rId3" Type="http://schemas.openxmlformats.org/officeDocument/2006/relationships/slideLayout" Target="../slideLayouts/slideLayout121.xml"/><Relationship Id="rId4" Type="http://schemas.openxmlformats.org/officeDocument/2006/relationships/slideLayout" Target="../slideLayouts/slideLayout122.xml"/><Relationship Id="rId5" Type="http://schemas.openxmlformats.org/officeDocument/2006/relationships/slideLayout" Target="../slideLayouts/slideLayout123.xml"/><Relationship Id="rId6" Type="http://schemas.openxmlformats.org/officeDocument/2006/relationships/slideLayout" Target="../slideLayouts/slideLayout124.xml"/><Relationship Id="rId7" Type="http://schemas.openxmlformats.org/officeDocument/2006/relationships/slideLayout" Target="../slideLayouts/slideLayout125.xml"/><Relationship Id="rId8" Type="http://schemas.openxmlformats.org/officeDocument/2006/relationships/slideLayout" Target="../slideLayouts/slideLayout126.xml"/><Relationship Id="rId9" Type="http://schemas.openxmlformats.org/officeDocument/2006/relationships/slideLayout" Target="../slideLayouts/slideLayout127.xml"/><Relationship Id="rId10" Type="http://schemas.openxmlformats.org/officeDocument/2006/relationships/slideLayout" Target="../slideLayouts/slideLayout128.xml"/><Relationship Id="rId11" Type="http://schemas.openxmlformats.org/officeDocument/2006/relationships/slideLayout" Target="../slideLayouts/slideLayout129.xml"/><Relationship Id="rId12" Type="http://schemas.openxmlformats.org/officeDocument/2006/relationships/slideLayout" Target="../slideLayouts/slideLayout130.xml"/><Relationship Id="rId13" Type="http://schemas.openxmlformats.org/officeDocument/2006/relationships/slideLayout" Target="../slideLayouts/slideLayout131.xml"/><Relationship Id="rId14" Type="http://schemas.openxmlformats.org/officeDocument/2006/relationships/slideLayout" Target="../slideLayouts/slideLayout132.xml"/>
</Relationships>
</file>

<file path=ppt/slideMasters/_rels/slideMaster12.xml.rels><?xml version="1.0" encoding="UTF-8"?>
<Relationships xmlns="http://schemas.openxmlformats.org/package/2006/relationships"><Relationship Id="rId1" Type="http://schemas.openxmlformats.org/officeDocument/2006/relationships/theme" Target="../theme/theme12.xml"/><Relationship Id="rId2" Type="http://schemas.openxmlformats.org/officeDocument/2006/relationships/image" Target="../media/image12.png"/><Relationship Id="rId3" Type="http://schemas.openxmlformats.org/officeDocument/2006/relationships/slideLayout" Target="../slideLayouts/slideLayout133.xml"/><Relationship Id="rId4" Type="http://schemas.openxmlformats.org/officeDocument/2006/relationships/slideLayout" Target="../slideLayouts/slideLayout134.xml"/><Relationship Id="rId5" Type="http://schemas.openxmlformats.org/officeDocument/2006/relationships/slideLayout" Target="../slideLayouts/slideLayout135.xml"/><Relationship Id="rId6" Type="http://schemas.openxmlformats.org/officeDocument/2006/relationships/slideLayout" Target="../slideLayouts/slideLayout136.xml"/><Relationship Id="rId7" Type="http://schemas.openxmlformats.org/officeDocument/2006/relationships/slideLayout" Target="../slideLayouts/slideLayout137.xml"/><Relationship Id="rId8" Type="http://schemas.openxmlformats.org/officeDocument/2006/relationships/slideLayout" Target="../slideLayouts/slideLayout138.xml"/><Relationship Id="rId9" Type="http://schemas.openxmlformats.org/officeDocument/2006/relationships/slideLayout" Target="../slideLayouts/slideLayout139.xml"/><Relationship Id="rId10" Type="http://schemas.openxmlformats.org/officeDocument/2006/relationships/slideLayout" Target="../slideLayouts/slideLayout140.xml"/><Relationship Id="rId11" Type="http://schemas.openxmlformats.org/officeDocument/2006/relationships/slideLayout" Target="../slideLayouts/slideLayout141.xml"/><Relationship Id="rId12" Type="http://schemas.openxmlformats.org/officeDocument/2006/relationships/slideLayout" Target="../slideLayouts/slideLayout142.xml"/><Relationship Id="rId13" Type="http://schemas.openxmlformats.org/officeDocument/2006/relationships/slideLayout" Target="../slideLayouts/slideLayout143.xml"/><Relationship Id="rId14" Type="http://schemas.openxmlformats.org/officeDocument/2006/relationships/slideLayout" Target="../slideLayouts/slideLayout144.xml"/>
</Relationships>
</file>

<file path=ppt/slideMasters/_rels/slideMaster13.xml.rels><?xml version="1.0" encoding="UTF-8"?>
<Relationships xmlns="http://schemas.openxmlformats.org/package/2006/relationships"><Relationship Id="rId1" Type="http://schemas.openxmlformats.org/officeDocument/2006/relationships/theme" Target="../theme/theme13.xml"/><Relationship Id="rId2" Type="http://schemas.openxmlformats.org/officeDocument/2006/relationships/image" Target="../media/image13.png"/><Relationship Id="rId3" Type="http://schemas.openxmlformats.org/officeDocument/2006/relationships/slideLayout" Target="../slideLayouts/slideLayout145.xml"/><Relationship Id="rId4" Type="http://schemas.openxmlformats.org/officeDocument/2006/relationships/slideLayout" Target="../slideLayouts/slideLayout146.xml"/><Relationship Id="rId5" Type="http://schemas.openxmlformats.org/officeDocument/2006/relationships/slideLayout" Target="../slideLayouts/slideLayout147.xml"/><Relationship Id="rId6" Type="http://schemas.openxmlformats.org/officeDocument/2006/relationships/slideLayout" Target="../slideLayouts/slideLayout148.xml"/><Relationship Id="rId7" Type="http://schemas.openxmlformats.org/officeDocument/2006/relationships/slideLayout" Target="../slideLayouts/slideLayout149.xml"/><Relationship Id="rId8" Type="http://schemas.openxmlformats.org/officeDocument/2006/relationships/slideLayout" Target="../slideLayouts/slideLayout150.xml"/><Relationship Id="rId9" Type="http://schemas.openxmlformats.org/officeDocument/2006/relationships/slideLayout" Target="../slideLayouts/slideLayout151.xml"/><Relationship Id="rId10" Type="http://schemas.openxmlformats.org/officeDocument/2006/relationships/slideLayout" Target="../slideLayouts/slideLayout152.xml"/><Relationship Id="rId11" Type="http://schemas.openxmlformats.org/officeDocument/2006/relationships/slideLayout" Target="../slideLayouts/slideLayout153.xml"/><Relationship Id="rId12" Type="http://schemas.openxmlformats.org/officeDocument/2006/relationships/slideLayout" Target="../slideLayouts/slideLayout154.xml"/><Relationship Id="rId13" Type="http://schemas.openxmlformats.org/officeDocument/2006/relationships/slideLayout" Target="../slideLayouts/slideLayout155.xml"/><Relationship Id="rId14" Type="http://schemas.openxmlformats.org/officeDocument/2006/relationships/slideLayout" Target="../slideLayouts/slideLayout156.xml"/>
</Relationships>
</file>

<file path=ppt/slideMasters/_rels/slideMaster14.xml.rels><?xml version="1.0" encoding="UTF-8"?>
<Relationships xmlns="http://schemas.openxmlformats.org/package/2006/relationships"><Relationship Id="rId1" Type="http://schemas.openxmlformats.org/officeDocument/2006/relationships/theme" Target="../theme/theme14.xml"/><Relationship Id="rId2" Type="http://schemas.openxmlformats.org/officeDocument/2006/relationships/image" Target="../media/image14.png"/><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 Id="rId11" Type="http://schemas.openxmlformats.org/officeDocument/2006/relationships/slideLayout" Target="../slideLayouts/slideLayout165.xml"/><Relationship Id="rId12" Type="http://schemas.openxmlformats.org/officeDocument/2006/relationships/slideLayout" Target="../slideLayouts/slideLayout166.xml"/><Relationship Id="rId13" Type="http://schemas.openxmlformats.org/officeDocument/2006/relationships/slideLayout" Target="../slideLayouts/slideLayout167.xml"/><Relationship Id="rId14" Type="http://schemas.openxmlformats.org/officeDocument/2006/relationships/slideLayout" Target="../slideLayouts/slideLayout168.xml"/>
</Relationships>
</file>

<file path=ppt/slideMasters/_rels/slideMaster15.xml.rels><?xml version="1.0" encoding="UTF-8"?>
<Relationships xmlns="http://schemas.openxmlformats.org/package/2006/relationships"><Relationship Id="rId1" Type="http://schemas.openxmlformats.org/officeDocument/2006/relationships/theme" Target="../theme/theme15.xml"/><Relationship Id="rId2" Type="http://schemas.openxmlformats.org/officeDocument/2006/relationships/image" Target="../media/image15.png"/><Relationship Id="rId3" Type="http://schemas.openxmlformats.org/officeDocument/2006/relationships/slideLayout" Target="../slideLayouts/slideLayout169.xml"/><Relationship Id="rId4" Type="http://schemas.openxmlformats.org/officeDocument/2006/relationships/slideLayout" Target="../slideLayouts/slideLayout170.xml"/><Relationship Id="rId5" Type="http://schemas.openxmlformats.org/officeDocument/2006/relationships/slideLayout" Target="../slideLayouts/slideLayout171.xml"/><Relationship Id="rId6" Type="http://schemas.openxmlformats.org/officeDocument/2006/relationships/slideLayout" Target="../slideLayouts/slideLayout172.xml"/><Relationship Id="rId7" Type="http://schemas.openxmlformats.org/officeDocument/2006/relationships/slideLayout" Target="../slideLayouts/slideLayout173.xml"/><Relationship Id="rId8" Type="http://schemas.openxmlformats.org/officeDocument/2006/relationships/slideLayout" Target="../slideLayouts/slideLayout174.xml"/><Relationship Id="rId9" Type="http://schemas.openxmlformats.org/officeDocument/2006/relationships/slideLayout" Target="../slideLayouts/slideLayout175.xml"/><Relationship Id="rId10" Type="http://schemas.openxmlformats.org/officeDocument/2006/relationships/slideLayout" Target="../slideLayouts/slideLayout176.xml"/><Relationship Id="rId11" Type="http://schemas.openxmlformats.org/officeDocument/2006/relationships/slideLayout" Target="../slideLayouts/slideLayout177.xml"/><Relationship Id="rId12" Type="http://schemas.openxmlformats.org/officeDocument/2006/relationships/slideLayout" Target="../slideLayouts/slideLayout178.xml"/><Relationship Id="rId13" Type="http://schemas.openxmlformats.org/officeDocument/2006/relationships/slideLayout" Target="../slideLayouts/slideLayout179.xml"/><Relationship Id="rId14" Type="http://schemas.openxmlformats.org/officeDocument/2006/relationships/slideLayout" Target="../slideLayouts/slideLayout180.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2.png"/><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3.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4.png"/><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slideLayout" Target="../slideLayouts/slideLayout47.xml"/><Relationship Id="rId14"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5.png"/><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 Id="rId11" Type="http://schemas.openxmlformats.org/officeDocument/2006/relationships/slideLayout" Target="../slideLayouts/slideLayout57.xml"/><Relationship Id="rId12" Type="http://schemas.openxmlformats.org/officeDocument/2006/relationships/slideLayout" Target="../slideLayouts/slideLayout58.xml"/><Relationship Id="rId13" Type="http://schemas.openxmlformats.org/officeDocument/2006/relationships/slideLayout" Target="../slideLayouts/slideLayout59.xml"/><Relationship Id="rId14"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6.png"/><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 Id="rId11" Type="http://schemas.openxmlformats.org/officeDocument/2006/relationships/slideLayout" Target="../slideLayouts/slideLayout69.xml"/><Relationship Id="rId12" Type="http://schemas.openxmlformats.org/officeDocument/2006/relationships/slideLayout" Target="../slideLayouts/slideLayout70.xml"/><Relationship Id="rId13" Type="http://schemas.openxmlformats.org/officeDocument/2006/relationships/slideLayout" Target="../slideLayouts/slideLayout71.xml"/><Relationship Id="rId14"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7.png"/><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 Id="rId11" Type="http://schemas.openxmlformats.org/officeDocument/2006/relationships/slideLayout" Target="../slideLayouts/slideLayout81.xml"/><Relationship Id="rId12" Type="http://schemas.openxmlformats.org/officeDocument/2006/relationships/slideLayout" Target="../slideLayouts/slideLayout82.xml"/><Relationship Id="rId13" Type="http://schemas.openxmlformats.org/officeDocument/2006/relationships/slideLayout" Target="../slideLayouts/slideLayout83.xml"/><Relationship Id="rId14" Type="http://schemas.openxmlformats.org/officeDocument/2006/relationships/slideLayout" Target="../slideLayouts/slideLayout84.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image" Target="../media/image8.png"/><Relationship Id="rId3" Type="http://schemas.openxmlformats.org/officeDocument/2006/relationships/slideLayout" Target="../slideLayouts/slideLayout85.xml"/><Relationship Id="rId4" Type="http://schemas.openxmlformats.org/officeDocument/2006/relationships/slideLayout" Target="../slideLayouts/slideLayout86.xml"/><Relationship Id="rId5" Type="http://schemas.openxmlformats.org/officeDocument/2006/relationships/slideLayout" Target="../slideLayouts/slideLayout87.xml"/><Relationship Id="rId6" Type="http://schemas.openxmlformats.org/officeDocument/2006/relationships/slideLayout" Target="../slideLayouts/slideLayout88.xml"/><Relationship Id="rId7" Type="http://schemas.openxmlformats.org/officeDocument/2006/relationships/slideLayout" Target="../slideLayouts/slideLayout89.xml"/><Relationship Id="rId8" Type="http://schemas.openxmlformats.org/officeDocument/2006/relationships/slideLayout" Target="../slideLayouts/slideLayout90.xml"/><Relationship Id="rId9" Type="http://schemas.openxmlformats.org/officeDocument/2006/relationships/slideLayout" Target="../slideLayouts/slideLayout91.xml"/><Relationship Id="rId10" Type="http://schemas.openxmlformats.org/officeDocument/2006/relationships/slideLayout" Target="../slideLayouts/slideLayout92.xml"/><Relationship Id="rId11" Type="http://schemas.openxmlformats.org/officeDocument/2006/relationships/slideLayout" Target="../slideLayouts/slideLayout93.xml"/><Relationship Id="rId12" Type="http://schemas.openxmlformats.org/officeDocument/2006/relationships/slideLayout" Target="../slideLayouts/slideLayout94.xml"/><Relationship Id="rId13" Type="http://schemas.openxmlformats.org/officeDocument/2006/relationships/slideLayout" Target="../slideLayouts/slideLayout95.xml"/><Relationship Id="rId14" Type="http://schemas.openxmlformats.org/officeDocument/2006/relationships/slideLayout" Target="../slideLayouts/slideLayout96.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image" Target="../media/image9.png"/><Relationship Id="rId3" Type="http://schemas.openxmlformats.org/officeDocument/2006/relationships/slideLayout" Target="../slideLayouts/slideLayout97.xml"/><Relationship Id="rId4" Type="http://schemas.openxmlformats.org/officeDocument/2006/relationships/slideLayout" Target="../slideLayouts/slideLayout98.xml"/><Relationship Id="rId5" Type="http://schemas.openxmlformats.org/officeDocument/2006/relationships/slideLayout" Target="../slideLayouts/slideLayout99.xml"/><Relationship Id="rId6" Type="http://schemas.openxmlformats.org/officeDocument/2006/relationships/slideLayout" Target="../slideLayouts/slideLayout100.xml"/><Relationship Id="rId7" Type="http://schemas.openxmlformats.org/officeDocument/2006/relationships/slideLayout" Target="../slideLayouts/slideLayout101.xml"/><Relationship Id="rId8" Type="http://schemas.openxmlformats.org/officeDocument/2006/relationships/slideLayout" Target="../slideLayouts/slideLayout102.xml"/><Relationship Id="rId9" Type="http://schemas.openxmlformats.org/officeDocument/2006/relationships/slideLayout" Target="../slideLayouts/slideLayout103.xml"/><Relationship Id="rId10" Type="http://schemas.openxmlformats.org/officeDocument/2006/relationships/slideLayout" Target="../slideLayouts/slideLayout104.xml"/><Relationship Id="rId11" Type="http://schemas.openxmlformats.org/officeDocument/2006/relationships/slideLayout" Target="../slideLayouts/slideLayout105.xml"/><Relationship Id="rId12" Type="http://schemas.openxmlformats.org/officeDocument/2006/relationships/slideLayout" Target="../slideLayouts/slideLayout106.xml"/><Relationship Id="rId13" Type="http://schemas.openxmlformats.org/officeDocument/2006/relationships/slideLayout" Target="../slideLayouts/slideLayout107.xml"/><Relationship Id="rId14" Type="http://schemas.openxmlformats.org/officeDocument/2006/relationships/slideLayout" Target="../slideLayouts/slideLayout10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0" name="Image 0" descr="preencoded.png"/>
          <p:cNvPicPr/>
          <p:nvPr/>
        </p:nvPicPr>
        <p:blipFill>
          <a:blip r:embed="rId2"/>
          <a:stretch/>
        </p:blipFill>
        <p:spPr>
          <a:xfrm>
            <a:off x="0" y="0"/>
            <a:ext cx="14629680" cy="10972080"/>
          </a:xfrm>
          <a:prstGeom prst="rect">
            <a:avLst/>
          </a:prstGeom>
          <a:ln w="0">
            <a:noFill/>
          </a:ln>
        </p:spPr>
      </p:pic>
      <p:sp>
        <p:nvSpPr>
          <p:cNvPr id="1" name="Shape 0"/>
          <p:cNvSpPr/>
          <p:nvPr/>
        </p:nvSpPr>
        <p:spPr>
          <a:xfrm>
            <a:off x="0" y="0"/>
            <a:ext cx="14629680" cy="10972080"/>
          </a:xfrm>
          <a:prstGeom prst="rect">
            <a:avLst/>
          </a:prstGeom>
          <a:solidFill>
            <a:srgbClr val="030303">
              <a:alpha val="75000"/>
            </a:srgbClr>
          </a:solidFill>
          <a:ln w="0">
            <a:noFill/>
          </a:ln>
        </p:spPr>
        <p:style>
          <a:lnRef idx="0"/>
          <a:fillRef idx="0"/>
          <a:effectRef idx="0"/>
          <a:fontRef idx="minor"/>
        </p:style>
      </p:sp>
      <p:sp>
        <p:nvSpPr>
          <p:cNvPr id="2"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r>
              <a:rPr b="0" lang="en-US" sz="4400" spc="-1" strike="noStrike">
                <a:latin typeface="Arial"/>
              </a:rPr>
              <a:t>Click to edit the title text format</a:t>
            </a:r>
            <a:endParaRPr b="0" lang="en-US" sz="4400" spc="-1" strike="noStrike">
              <a:latin typeface="Arial"/>
            </a:endParaRPr>
          </a:p>
        </p:txBody>
      </p:sp>
      <p:sp>
        <p:nvSpPr>
          <p:cNvPr id="3" name="PlaceHolder 2"/>
          <p:cNvSpPr>
            <a:spLocks noGrp="1"/>
          </p:cNvSpPr>
          <p:nvPr>
            <p:ph type="body"/>
          </p:nvPr>
        </p:nvSpPr>
        <p:spPr>
          <a:xfrm>
            <a:off x="731520" y="2567520"/>
            <a:ext cx="13167000" cy="636372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ffffff"/>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ffffff"/>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ffffff"/>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ffffff"/>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ffffff"/>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ffffff"/>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360" name="Image 0" descr="preencoded.png"/>
          <p:cNvPicPr/>
          <p:nvPr/>
        </p:nvPicPr>
        <p:blipFill>
          <a:blip r:embed="rId2"/>
          <a:stretch/>
        </p:blipFill>
        <p:spPr>
          <a:xfrm>
            <a:off x="0" y="0"/>
            <a:ext cx="14629680" cy="10972080"/>
          </a:xfrm>
          <a:prstGeom prst="rect">
            <a:avLst/>
          </a:prstGeom>
          <a:ln w="0">
            <a:noFill/>
          </a:ln>
        </p:spPr>
      </p:pic>
      <p:sp>
        <p:nvSpPr>
          <p:cNvPr id="361" name="Shape 0"/>
          <p:cNvSpPr/>
          <p:nvPr/>
        </p:nvSpPr>
        <p:spPr>
          <a:xfrm>
            <a:off x="0" y="0"/>
            <a:ext cx="14629680" cy="10972080"/>
          </a:xfrm>
          <a:prstGeom prst="rect">
            <a:avLst/>
          </a:prstGeom>
          <a:solidFill>
            <a:srgbClr val="030303">
              <a:alpha val="75000"/>
            </a:srgbClr>
          </a:solidFill>
          <a:ln w="0">
            <a:noFill/>
          </a:ln>
        </p:spPr>
        <p:style>
          <a:lnRef idx="0"/>
          <a:fillRef idx="0"/>
          <a:effectRef idx="0"/>
          <a:fontRef idx="minor"/>
        </p:style>
      </p:sp>
      <p:sp>
        <p:nvSpPr>
          <p:cNvPr id="362"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r>
              <a:rPr b="0" lang="en-US" sz="4400" spc="-1" strike="noStrike">
                <a:latin typeface="Arial"/>
              </a:rPr>
              <a:t>Click to edit the title text format</a:t>
            </a:r>
            <a:endParaRPr b="0" lang="en-US" sz="4400" spc="-1" strike="noStrike">
              <a:latin typeface="Arial"/>
            </a:endParaRPr>
          </a:p>
        </p:txBody>
      </p:sp>
      <p:sp>
        <p:nvSpPr>
          <p:cNvPr id="363" name="PlaceHolder 2"/>
          <p:cNvSpPr>
            <a:spLocks noGrp="1"/>
          </p:cNvSpPr>
          <p:nvPr>
            <p:ph type="body"/>
          </p:nvPr>
        </p:nvSpPr>
        <p:spPr>
          <a:xfrm>
            <a:off x="731520" y="2567520"/>
            <a:ext cx="13167000" cy="636372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ffffff"/>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ffffff"/>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ffffff"/>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ffffff"/>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ffffff"/>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ffffff"/>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Lst>
</p:sldMaster>
</file>

<file path=ppt/slideMasters/slideMaster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400" name="Image 0" descr="preencoded.png"/>
          <p:cNvPicPr/>
          <p:nvPr/>
        </p:nvPicPr>
        <p:blipFill>
          <a:blip r:embed="rId2"/>
          <a:stretch/>
        </p:blipFill>
        <p:spPr>
          <a:xfrm>
            <a:off x="0" y="0"/>
            <a:ext cx="14629680" cy="10972080"/>
          </a:xfrm>
          <a:prstGeom prst="rect">
            <a:avLst/>
          </a:prstGeom>
          <a:ln w="0">
            <a:noFill/>
          </a:ln>
        </p:spPr>
      </p:pic>
      <p:sp>
        <p:nvSpPr>
          <p:cNvPr id="401" name="Shape 0"/>
          <p:cNvSpPr/>
          <p:nvPr/>
        </p:nvSpPr>
        <p:spPr>
          <a:xfrm>
            <a:off x="0" y="0"/>
            <a:ext cx="14629680" cy="10972080"/>
          </a:xfrm>
          <a:prstGeom prst="rect">
            <a:avLst/>
          </a:prstGeom>
          <a:solidFill>
            <a:srgbClr val="030303">
              <a:alpha val="75000"/>
            </a:srgbClr>
          </a:solidFill>
          <a:ln w="0">
            <a:noFill/>
          </a:ln>
        </p:spPr>
        <p:style>
          <a:lnRef idx="0"/>
          <a:fillRef idx="0"/>
          <a:effectRef idx="0"/>
          <a:fontRef idx="minor"/>
        </p:style>
      </p:sp>
      <p:sp>
        <p:nvSpPr>
          <p:cNvPr id="402"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r>
              <a:rPr b="0" lang="en-US" sz="4400" spc="-1" strike="noStrike">
                <a:latin typeface="Arial"/>
              </a:rPr>
              <a:t>Click to edit the title text format</a:t>
            </a:r>
            <a:endParaRPr b="0" lang="en-US" sz="4400" spc="-1" strike="noStrike">
              <a:latin typeface="Arial"/>
            </a:endParaRPr>
          </a:p>
        </p:txBody>
      </p:sp>
      <p:sp>
        <p:nvSpPr>
          <p:cNvPr id="403" name="PlaceHolder 2"/>
          <p:cNvSpPr>
            <a:spLocks noGrp="1"/>
          </p:cNvSpPr>
          <p:nvPr>
            <p:ph type="body"/>
          </p:nvPr>
        </p:nvSpPr>
        <p:spPr>
          <a:xfrm>
            <a:off x="731520" y="2567520"/>
            <a:ext cx="13167000" cy="636372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ffffff"/>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ffffff"/>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ffffff"/>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ffffff"/>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ffffff"/>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ffffff"/>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Lst>
</p:sldMaster>
</file>

<file path=ppt/slideMasters/slideMaster1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440" name="Image 0" descr="preencoded.png"/>
          <p:cNvPicPr/>
          <p:nvPr/>
        </p:nvPicPr>
        <p:blipFill>
          <a:blip r:embed="rId2"/>
          <a:stretch/>
        </p:blipFill>
        <p:spPr>
          <a:xfrm>
            <a:off x="0" y="0"/>
            <a:ext cx="14629680" cy="10972080"/>
          </a:xfrm>
          <a:prstGeom prst="rect">
            <a:avLst/>
          </a:prstGeom>
          <a:ln w="0">
            <a:noFill/>
          </a:ln>
        </p:spPr>
      </p:pic>
      <p:sp>
        <p:nvSpPr>
          <p:cNvPr id="441" name="Shape 0"/>
          <p:cNvSpPr/>
          <p:nvPr/>
        </p:nvSpPr>
        <p:spPr>
          <a:xfrm>
            <a:off x="0" y="0"/>
            <a:ext cx="14629680" cy="10972080"/>
          </a:xfrm>
          <a:prstGeom prst="rect">
            <a:avLst/>
          </a:prstGeom>
          <a:solidFill>
            <a:srgbClr val="030303">
              <a:alpha val="75000"/>
            </a:srgbClr>
          </a:solidFill>
          <a:ln w="0">
            <a:noFill/>
          </a:ln>
        </p:spPr>
        <p:style>
          <a:lnRef idx="0"/>
          <a:fillRef idx="0"/>
          <a:effectRef idx="0"/>
          <a:fontRef idx="minor"/>
        </p:style>
      </p:sp>
      <p:sp>
        <p:nvSpPr>
          <p:cNvPr id="442"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r>
              <a:rPr b="0" lang="en-US" sz="4400" spc="-1" strike="noStrike">
                <a:latin typeface="Arial"/>
              </a:rPr>
              <a:t>Click to edit the title text format</a:t>
            </a:r>
            <a:endParaRPr b="0" lang="en-US" sz="4400" spc="-1" strike="noStrike">
              <a:latin typeface="Arial"/>
            </a:endParaRPr>
          </a:p>
        </p:txBody>
      </p:sp>
      <p:sp>
        <p:nvSpPr>
          <p:cNvPr id="443" name="PlaceHolder 2"/>
          <p:cNvSpPr>
            <a:spLocks noGrp="1"/>
          </p:cNvSpPr>
          <p:nvPr>
            <p:ph type="body"/>
          </p:nvPr>
        </p:nvSpPr>
        <p:spPr>
          <a:xfrm>
            <a:off x="731520" y="2567520"/>
            <a:ext cx="13167000" cy="636372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ffffff"/>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ffffff"/>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ffffff"/>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ffffff"/>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ffffff"/>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ffffff"/>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Lst>
</p:sldMaster>
</file>

<file path=ppt/slideMasters/slideMaster1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480" name="Image 0" descr="preencoded.png"/>
          <p:cNvPicPr/>
          <p:nvPr/>
        </p:nvPicPr>
        <p:blipFill>
          <a:blip r:embed="rId2"/>
          <a:stretch/>
        </p:blipFill>
        <p:spPr>
          <a:xfrm>
            <a:off x="0" y="0"/>
            <a:ext cx="14629680" cy="10972080"/>
          </a:xfrm>
          <a:prstGeom prst="rect">
            <a:avLst/>
          </a:prstGeom>
          <a:ln w="0">
            <a:noFill/>
          </a:ln>
        </p:spPr>
      </p:pic>
      <p:sp>
        <p:nvSpPr>
          <p:cNvPr id="481" name="Shape 0"/>
          <p:cNvSpPr/>
          <p:nvPr/>
        </p:nvSpPr>
        <p:spPr>
          <a:xfrm>
            <a:off x="0" y="0"/>
            <a:ext cx="14629680" cy="10972080"/>
          </a:xfrm>
          <a:prstGeom prst="rect">
            <a:avLst/>
          </a:prstGeom>
          <a:solidFill>
            <a:srgbClr val="030303">
              <a:alpha val="75000"/>
            </a:srgbClr>
          </a:solidFill>
          <a:ln w="0">
            <a:noFill/>
          </a:ln>
        </p:spPr>
        <p:style>
          <a:lnRef idx="0"/>
          <a:fillRef idx="0"/>
          <a:effectRef idx="0"/>
          <a:fontRef idx="minor"/>
        </p:style>
      </p:sp>
      <p:sp>
        <p:nvSpPr>
          <p:cNvPr id="482"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r>
              <a:rPr b="0" lang="en-US" sz="4400" spc="-1" strike="noStrike">
                <a:latin typeface="Arial"/>
              </a:rPr>
              <a:t>Click to edit the title text format</a:t>
            </a:r>
            <a:endParaRPr b="0" lang="en-US" sz="4400" spc="-1" strike="noStrike">
              <a:latin typeface="Arial"/>
            </a:endParaRPr>
          </a:p>
        </p:txBody>
      </p:sp>
      <p:sp>
        <p:nvSpPr>
          <p:cNvPr id="483" name="PlaceHolder 2"/>
          <p:cNvSpPr>
            <a:spLocks noGrp="1"/>
          </p:cNvSpPr>
          <p:nvPr>
            <p:ph type="body"/>
          </p:nvPr>
        </p:nvSpPr>
        <p:spPr>
          <a:xfrm>
            <a:off x="731520" y="2567520"/>
            <a:ext cx="13167000" cy="636372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ffffff"/>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ffffff"/>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ffffff"/>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ffffff"/>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ffffff"/>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ffffff"/>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Lst>
</p:sldMaster>
</file>

<file path=ppt/slideMasters/slideMaster1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520" name="Image 0" descr="preencoded.png"/>
          <p:cNvPicPr/>
          <p:nvPr/>
        </p:nvPicPr>
        <p:blipFill>
          <a:blip r:embed="rId2"/>
          <a:stretch/>
        </p:blipFill>
        <p:spPr>
          <a:xfrm>
            <a:off x="0" y="0"/>
            <a:ext cx="14629680" cy="10972080"/>
          </a:xfrm>
          <a:prstGeom prst="rect">
            <a:avLst/>
          </a:prstGeom>
          <a:ln w="0">
            <a:noFill/>
          </a:ln>
        </p:spPr>
      </p:pic>
      <p:sp>
        <p:nvSpPr>
          <p:cNvPr id="521" name="Shape 0"/>
          <p:cNvSpPr/>
          <p:nvPr/>
        </p:nvSpPr>
        <p:spPr>
          <a:xfrm>
            <a:off x="0" y="0"/>
            <a:ext cx="14629680" cy="10972080"/>
          </a:xfrm>
          <a:prstGeom prst="rect">
            <a:avLst/>
          </a:prstGeom>
          <a:solidFill>
            <a:srgbClr val="030303">
              <a:alpha val="75000"/>
            </a:srgbClr>
          </a:solidFill>
          <a:ln w="0">
            <a:noFill/>
          </a:ln>
        </p:spPr>
        <p:style>
          <a:lnRef idx="0"/>
          <a:fillRef idx="0"/>
          <a:effectRef idx="0"/>
          <a:fontRef idx="minor"/>
        </p:style>
      </p:sp>
      <p:sp>
        <p:nvSpPr>
          <p:cNvPr id="522"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r>
              <a:rPr b="0" lang="en-US" sz="4400" spc="-1" strike="noStrike">
                <a:latin typeface="Arial"/>
              </a:rPr>
              <a:t>Click to edit the title text format</a:t>
            </a:r>
            <a:endParaRPr b="0" lang="en-US" sz="4400" spc="-1" strike="noStrike">
              <a:latin typeface="Arial"/>
            </a:endParaRPr>
          </a:p>
        </p:txBody>
      </p:sp>
      <p:sp>
        <p:nvSpPr>
          <p:cNvPr id="523" name="PlaceHolder 2"/>
          <p:cNvSpPr>
            <a:spLocks noGrp="1"/>
          </p:cNvSpPr>
          <p:nvPr>
            <p:ph type="body"/>
          </p:nvPr>
        </p:nvSpPr>
        <p:spPr>
          <a:xfrm>
            <a:off x="731520" y="2567520"/>
            <a:ext cx="13167000" cy="636372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ffffff"/>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ffffff"/>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ffffff"/>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ffffff"/>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ffffff"/>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ffffff"/>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Lst>
</p:sldMaster>
</file>

<file path=ppt/slideMasters/slideMaster1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560" name="Image 0" descr="preencoded.png"/>
          <p:cNvPicPr/>
          <p:nvPr/>
        </p:nvPicPr>
        <p:blipFill>
          <a:blip r:embed="rId2"/>
          <a:stretch/>
        </p:blipFill>
        <p:spPr>
          <a:xfrm>
            <a:off x="0" y="0"/>
            <a:ext cx="14629680" cy="10972080"/>
          </a:xfrm>
          <a:prstGeom prst="rect">
            <a:avLst/>
          </a:prstGeom>
          <a:ln w="0">
            <a:noFill/>
          </a:ln>
        </p:spPr>
      </p:pic>
      <p:sp>
        <p:nvSpPr>
          <p:cNvPr id="561" name="Shape 0"/>
          <p:cNvSpPr/>
          <p:nvPr/>
        </p:nvSpPr>
        <p:spPr>
          <a:xfrm>
            <a:off x="0" y="0"/>
            <a:ext cx="14629680" cy="10972080"/>
          </a:xfrm>
          <a:prstGeom prst="rect">
            <a:avLst/>
          </a:prstGeom>
          <a:solidFill>
            <a:srgbClr val="030303">
              <a:alpha val="75000"/>
            </a:srgbClr>
          </a:solidFill>
          <a:ln w="0">
            <a:noFill/>
          </a:ln>
        </p:spPr>
        <p:style>
          <a:lnRef idx="0"/>
          <a:fillRef idx="0"/>
          <a:effectRef idx="0"/>
          <a:fontRef idx="minor"/>
        </p:style>
      </p:sp>
      <p:sp>
        <p:nvSpPr>
          <p:cNvPr id="562"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r>
              <a:rPr b="0" lang="en-US" sz="4400" spc="-1" strike="noStrike">
                <a:latin typeface="Arial"/>
              </a:rPr>
              <a:t>Click to edit the title text format</a:t>
            </a:r>
            <a:endParaRPr b="0" lang="en-US" sz="4400" spc="-1" strike="noStrike">
              <a:latin typeface="Arial"/>
            </a:endParaRPr>
          </a:p>
        </p:txBody>
      </p:sp>
      <p:sp>
        <p:nvSpPr>
          <p:cNvPr id="563" name="PlaceHolder 2"/>
          <p:cNvSpPr>
            <a:spLocks noGrp="1"/>
          </p:cNvSpPr>
          <p:nvPr>
            <p:ph type="body"/>
          </p:nvPr>
        </p:nvSpPr>
        <p:spPr>
          <a:xfrm>
            <a:off x="731520" y="2567520"/>
            <a:ext cx="13167000" cy="636372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ffffff"/>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ffffff"/>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ffffff"/>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ffffff"/>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ffffff"/>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ffffff"/>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40" name="Image 0" descr="preencoded.png"/>
          <p:cNvPicPr/>
          <p:nvPr/>
        </p:nvPicPr>
        <p:blipFill>
          <a:blip r:embed="rId2"/>
          <a:stretch/>
        </p:blipFill>
        <p:spPr>
          <a:xfrm>
            <a:off x="0" y="0"/>
            <a:ext cx="14629680" cy="10972080"/>
          </a:xfrm>
          <a:prstGeom prst="rect">
            <a:avLst/>
          </a:prstGeom>
          <a:ln w="0">
            <a:noFill/>
          </a:ln>
        </p:spPr>
      </p:pic>
      <p:sp>
        <p:nvSpPr>
          <p:cNvPr id="41" name="Shape 0"/>
          <p:cNvSpPr/>
          <p:nvPr/>
        </p:nvSpPr>
        <p:spPr>
          <a:xfrm>
            <a:off x="0" y="0"/>
            <a:ext cx="14629680" cy="10972080"/>
          </a:xfrm>
          <a:prstGeom prst="rect">
            <a:avLst/>
          </a:prstGeom>
          <a:solidFill>
            <a:srgbClr val="030303">
              <a:alpha val="75000"/>
            </a:srgbClr>
          </a:solidFill>
          <a:ln w="0">
            <a:noFill/>
          </a:ln>
        </p:spPr>
        <p:style>
          <a:lnRef idx="0"/>
          <a:fillRef idx="0"/>
          <a:effectRef idx="0"/>
          <a:fontRef idx="minor"/>
        </p:style>
      </p:sp>
      <p:sp>
        <p:nvSpPr>
          <p:cNvPr id="42"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r>
              <a:rPr b="0" lang="en-US" sz="4400" spc="-1" strike="noStrike">
                <a:latin typeface="Arial"/>
              </a:rPr>
              <a:t>Click to edit the title text format</a:t>
            </a:r>
            <a:endParaRPr b="0" lang="en-US" sz="4400" spc="-1" strike="noStrike">
              <a:latin typeface="Arial"/>
            </a:endParaRPr>
          </a:p>
        </p:txBody>
      </p:sp>
      <p:sp>
        <p:nvSpPr>
          <p:cNvPr id="43" name="PlaceHolder 2"/>
          <p:cNvSpPr>
            <a:spLocks noGrp="1"/>
          </p:cNvSpPr>
          <p:nvPr>
            <p:ph type="body"/>
          </p:nvPr>
        </p:nvSpPr>
        <p:spPr>
          <a:xfrm>
            <a:off x="731520" y="2567520"/>
            <a:ext cx="13167000" cy="636372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ffffff"/>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ffffff"/>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ffffff"/>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ffffff"/>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ffffff"/>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ffffff"/>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80" name="Image 0" descr="preencoded.png"/>
          <p:cNvPicPr/>
          <p:nvPr/>
        </p:nvPicPr>
        <p:blipFill>
          <a:blip r:embed="rId2"/>
          <a:stretch/>
        </p:blipFill>
        <p:spPr>
          <a:xfrm>
            <a:off x="0" y="0"/>
            <a:ext cx="14629680" cy="10972080"/>
          </a:xfrm>
          <a:prstGeom prst="rect">
            <a:avLst/>
          </a:prstGeom>
          <a:ln w="0">
            <a:noFill/>
          </a:ln>
        </p:spPr>
      </p:pic>
      <p:sp>
        <p:nvSpPr>
          <p:cNvPr id="81" name="Shape 0"/>
          <p:cNvSpPr/>
          <p:nvPr/>
        </p:nvSpPr>
        <p:spPr>
          <a:xfrm>
            <a:off x="0" y="0"/>
            <a:ext cx="14629680" cy="10972080"/>
          </a:xfrm>
          <a:prstGeom prst="rect">
            <a:avLst/>
          </a:prstGeom>
          <a:solidFill>
            <a:srgbClr val="030303">
              <a:alpha val="75000"/>
            </a:srgbClr>
          </a:solidFill>
          <a:ln w="0">
            <a:noFill/>
          </a:ln>
        </p:spPr>
        <p:style>
          <a:lnRef idx="0"/>
          <a:fillRef idx="0"/>
          <a:effectRef idx="0"/>
          <a:fontRef idx="minor"/>
        </p:style>
      </p:sp>
      <p:sp>
        <p:nvSpPr>
          <p:cNvPr id="82"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r>
              <a:rPr b="0" lang="en-US" sz="4400" spc="-1" strike="noStrike">
                <a:latin typeface="Arial"/>
              </a:rPr>
              <a:t>Click to edit the title text format</a:t>
            </a:r>
            <a:endParaRPr b="0" lang="en-US" sz="4400" spc="-1" strike="noStrike">
              <a:latin typeface="Arial"/>
            </a:endParaRPr>
          </a:p>
        </p:txBody>
      </p:sp>
      <p:sp>
        <p:nvSpPr>
          <p:cNvPr id="83" name="PlaceHolder 2"/>
          <p:cNvSpPr>
            <a:spLocks noGrp="1"/>
          </p:cNvSpPr>
          <p:nvPr>
            <p:ph type="body"/>
          </p:nvPr>
        </p:nvSpPr>
        <p:spPr>
          <a:xfrm>
            <a:off x="731520" y="2567520"/>
            <a:ext cx="13167000" cy="636372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ffffff"/>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ffffff"/>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ffffff"/>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ffffff"/>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ffffff"/>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ffffff"/>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120" name="Image 0" descr="preencoded.png"/>
          <p:cNvPicPr/>
          <p:nvPr/>
        </p:nvPicPr>
        <p:blipFill>
          <a:blip r:embed="rId2"/>
          <a:stretch/>
        </p:blipFill>
        <p:spPr>
          <a:xfrm>
            <a:off x="0" y="0"/>
            <a:ext cx="14629680" cy="10972080"/>
          </a:xfrm>
          <a:prstGeom prst="rect">
            <a:avLst/>
          </a:prstGeom>
          <a:ln w="0">
            <a:noFill/>
          </a:ln>
        </p:spPr>
      </p:pic>
      <p:sp>
        <p:nvSpPr>
          <p:cNvPr id="121" name="Shape 0"/>
          <p:cNvSpPr/>
          <p:nvPr/>
        </p:nvSpPr>
        <p:spPr>
          <a:xfrm>
            <a:off x="0" y="0"/>
            <a:ext cx="14629680" cy="10972080"/>
          </a:xfrm>
          <a:prstGeom prst="rect">
            <a:avLst/>
          </a:prstGeom>
          <a:solidFill>
            <a:srgbClr val="030303">
              <a:alpha val="75000"/>
            </a:srgbClr>
          </a:solidFill>
          <a:ln w="0">
            <a:noFill/>
          </a:ln>
        </p:spPr>
        <p:style>
          <a:lnRef idx="0"/>
          <a:fillRef idx="0"/>
          <a:effectRef idx="0"/>
          <a:fontRef idx="minor"/>
        </p:style>
      </p:sp>
      <p:sp>
        <p:nvSpPr>
          <p:cNvPr id="122"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r>
              <a:rPr b="0" lang="en-US" sz="4400" spc="-1" strike="noStrike">
                <a:latin typeface="Arial"/>
              </a:rPr>
              <a:t>Click to edit the title text format</a:t>
            </a:r>
            <a:endParaRPr b="0" lang="en-US" sz="4400" spc="-1" strike="noStrike">
              <a:latin typeface="Arial"/>
            </a:endParaRPr>
          </a:p>
        </p:txBody>
      </p:sp>
      <p:sp>
        <p:nvSpPr>
          <p:cNvPr id="123" name="PlaceHolder 2"/>
          <p:cNvSpPr>
            <a:spLocks noGrp="1"/>
          </p:cNvSpPr>
          <p:nvPr>
            <p:ph type="body"/>
          </p:nvPr>
        </p:nvSpPr>
        <p:spPr>
          <a:xfrm>
            <a:off x="731520" y="2567520"/>
            <a:ext cx="13167000" cy="636372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ffffff"/>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ffffff"/>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ffffff"/>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ffffff"/>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ffffff"/>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ffffff"/>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160" name="Image 0" descr="preencoded.png"/>
          <p:cNvPicPr/>
          <p:nvPr/>
        </p:nvPicPr>
        <p:blipFill>
          <a:blip r:embed="rId2"/>
          <a:stretch/>
        </p:blipFill>
        <p:spPr>
          <a:xfrm>
            <a:off x="0" y="0"/>
            <a:ext cx="14629680" cy="10972080"/>
          </a:xfrm>
          <a:prstGeom prst="rect">
            <a:avLst/>
          </a:prstGeom>
          <a:ln w="0">
            <a:noFill/>
          </a:ln>
        </p:spPr>
      </p:pic>
      <p:sp>
        <p:nvSpPr>
          <p:cNvPr id="161" name="Shape 0"/>
          <p:cNvSpPr/>
          <p:nvPr/>
        </p:nvSpPr>
        <p:spPr>
          <a:xfrm>
            <a:off x="0" y="0"/>
            <a:ext cx="14629680" cy="10972080"/>
          </a:xfrm>
          <a:prstGeom prst="rect">
            <a:avLst/>
          </a:prstGeom>
          <a:solidFill>
            <a:srgbClr val="030303">
              <a:alpha val="75000"/>
            </a:srgbClr>
          </a:solidFill>
          <a:ln w="0">
            <a:noFill/>
          </a:ln>
        </p:spPr>
        <p:style>
          <a:lnRef idx="0"/>
          <a:fillRef idx="0"/>
          <a:effectRef idx="0"/>
          <a:fontRef idx="minor"/>
        </p:style>
      </p:sp>
      <p:sp>
        <p:nvSpPr>
          <p:cNvPr id="162"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r>
              <a:rPr b="0" lang="en-US" sz="4400" spc="-1" strike="noStrike">
                <a:latin typeface="Arial"/>
              </a:rPr>
              <a:t>Click to edit the title text format</a:t>
            </a:r>
            <a:endParaRPr b="0" lang="en-US" sz="4400" spc="-1" strike="noStrike">
              <a:latin typeface="Arial"/>
            </a:endParaRPr>
          </a:p>
        </p:txBody>
      </p:sp>
      <p:sp>
        <p:nvSpPr>
          <p:cNvPr id="163" name="PlaceHolder 2"/>
          <p:cNvSpPr>
            <a:spLocks noGrp="1"/>
          </p:cNvSpPr>
          <p:nvPr>
            <p:ph type="body"/>
          </p:nvPr>
        </p:nvSpPr>
        <p:spPr>
          <a:xfrm>
            <a:off x="731520" y="2567520"/>
            <a:ext cx="13167000" cy="636372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ffffff"/>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ffffff"/>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ffffff"/>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ffffff"/>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ffffff"/>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ffffff"/>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200" name="Image 0" descr="preencoded.png"/>
          <p:cNvPicPr/>
          <p:nvPr/>
        </p:nvPicPr>
        <p:blipFill>
          <a:blip r:embed="rId2"/>
          <a:stretch/>
        </p:blipFill>
        <p:spPr>
          <a:xfrm>
            <a:off x="0" y="0"/>
            <a:ext cx="14629680" cy="10972080"/>
          </a:xfrm>
          <a:prstGeom prst="rect">
            <a:avLst/>
          </a:prstGeom>
          <a:ln w="0">
            <a:noFill/>
          </a:ln>
        </p:spPr>
      </p:pic>
      <p:sp>
        <p:nvSpPr>
          <p:cNvPr id="201" name="Shape 0"/>
          <p:cNvSpPr/>
          <p:nvPr/>
        </p:nvSpPr>
        <p:spPr>
          <a:xfrm>
            <a:off x="0" y="0"/>
            <a:ext cx="14629680" cy="10972080"/>
          </a:xfrm>
          <a:prstGeom prst="rect">
            <a:avLst/>
          </a:prstGeom>
          <a:solidFill>
            <a:srgbClr val="030303">
              <a:alpha val="75000"/>
            </a:srgbClr>
          </a:solidFill>
          <a:ln w="0">
            <a:noFill/>
          </a:ln>
        </p:spPr>
        <p:style>
          <a:lnRef idx="0"/>
          <a:fillRef idx="0"/>
          <a:effectRef idx="0"/>
          <a:fontRef idx="minor"/>
        </p:style>
      </p:sp>
      <p:sp>
        <p:nvSpPr>
          <p:cNvPr id="202"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r>
              <a:rPr b="0" lang="en-US" sz="4400" spc="-1" strike="noStrike">
                <a:latin typeface="Arial"/>
              </a:rPr>
              <a:t>Click to edit the title text format</a:t>
            </a:r>
            <a:endParaRPr b="0" lang="en-US" sz="4400" spc="-1" strike="noStrike">
              <a:latin typeface="Arial"/>
            </a:endParaRPr>
          </a:p>
        </p:txBody>
      </p:sp>
      <p:sp>
        <p:nvSpPr>
          <p:cNvPr id="203" name="PlaceHolder 2"/>
          <p:cNvSpPr>
            <a:spLocks noGrp="1"/>
          </p:cNvSpPr>
          <p:nvPr>
            <p:ph type="body"/>
          </p:nvPr>
        </p:nvSpPr>
        <p:spPr>
          <a:xfrm>
            <a:off x="731520" y="2567520"/>
            <a:ext cx="13167000" cy="636372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ffffff"/>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ffffff"/>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ffffff"/>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ffffff"/>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ffffff"/>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ffffff"/>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240" name="Image 0" descr="preencoded.png"/>
          <p:cNvPicPr/>
          <p:nvPr/>
        </p:nvPicPr>
        <p:blipFill>
          <a:blip r:embed="rId2"/>
          <a:stretch/>
        </p:blipFill>
        <p:spPr>
          <a:xfrm>
            <a:off x="0" y="0"/>
            <a:ext cx="14629680" cy="10972080"/>
          </a:xfrm>
          <a:prstGeom prst="rect">
            <a:avLst/>
          </a:prstGeom>
          <a:ln w="0">
            <a:noFill/>
          </a:ln>
        </p:spPr>
      </p:pic>
      <p:sp>
        <p:nvSpPr>
          <p:cNvPr id="241" name="Shape 0"/>
          <p:cNvSpPr/>
          <p:nvPr/>
        </p:nvSpPr>
        <p:spPr>
          <a:xfrm>
            <a:off x="0" y="0"/>
            <a:ext cx="14629680" cy="10972080"/>
          </a:xfrm>
          <a:prstGeom prst="rect">
            <a:avLst/>
          </a:prstGeom>
          <a:solidFill>
            <a:srgbClr val="030303">
              <a:alpha val="75000"/>
            </a:srgbClr>
          </a:solidFill>
          <a:ln w="0">
            <a:noFill/>
          </a:ln>
        </p:spPr>
        <p:style>
          <a:lnRef idx="0"/>
          <a:fillRef idx="0"/>
          <a:effectRef idx="0"/>
          <a:fontRef idx="minor"/>
        </p:style>
      </p:sp>
      <p:sp>
        <p:nvSpPr>
          <p:cNvPr id="242"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r>
              <a:rPr b="0" lang="en-US" sz="4400" spc="-1" strike="noStrike">
                <a:latin typeface="Arial"/>
              </a:rPr>
              <a:t>Click to edit the title text format</a:t>
            </a:r>
            <a:endParaRPr b="0" lang="en-US" sz="4400" spc="-1" strike="noStrike">
              <a:latin typeface="Arial"/>
            </a:endParaRPr>
          </a:p>
        </p:txBody>
      </p:sp>
      <p:sp>
        <p:nvSpPr>
          <p:cNvPr id="243" name="PlaceHolder 2"/>
          <p:cNvSpPr>
            <a:spLocks noGrp="1"/>
          </p:cNvSpPr>
          <p:nvPr>
            <p:ph type="body"/>
          </p:nvPr>
        </p:nvSpPr>
        <p:spPr>
          <a:xfrm>
            <a:off x="731520" y="2567520"/>
            <a:ext cx="13167000" cy="636372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ffffff"/>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ffffff"/>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ffffff"/>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ffffff"/>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ffffff"/>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ffffff"/>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280" name="Image 0" descr="preencoded.png"/>
          <p:cNvPicPr/>
          <p:nvPr/>
        </p:nvPicPr>
        <p:blipFill>
          <a:blip r:embed="rId2"/>
          <a:stretch/>
        </p:blipFill>
        <p:spPr>
          <a:xfrm>
            <a:off x="0" y="0"/>
            <a:ext cx="14629680" cy="10972080"/>
          </a:xfrm>
          <a:prstGeom prst="rect">
            <a:avLst/>
          </a:prstGeom>
          <a:ln w="0">
            <a:noFill/>
          </a:ln>
        </p:spPr>
      </p:pic>
      <p:sp>
        <p:nvSpPr>
          <p:cNvPr id="281" name="Shape 0"/>
          <p:cNvSpPr/>
          <p:nvPr/>
        </p:nvSpPr>
        <p:spPr>
          <a:xfrm>
            <a:off x="0" y="0"/>
            <a:ext cx="14629680" cy="10972080"/>
          </a:xfrm>
          <a:prstGeom prst="rect">
            <a:avLst/>
          </a:prstGeom>
          <a:solidFill>
            <a:srgbClr val="030303">
              <a:alpha val="75000"/>
            </a:srgbClr>
          </a:solidFill>
          <a:ln w="0">
            <a:noFill/>
          </a:ln>
        </p:spPr>
        <p:style>
          <a:lnRef idx="0"/>
          <a:fillRef idx="0"/>
          <a:effectRef idx="0"/>
          <a:fontRef idx="minor"/>
        </p:style>
      </p:sp>
      <p:sp>
        <p:nvSpPr>
          <p:cNvPr id="282"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r>
              <a:rPr b="0" lang="en-US" sz="4400" spc="-1" strike="noStrike">
                <a:latin typeface="Arial"/>
              </a:rPr>
              <a:t>Click to edit the title text format</a:t>
            </a:r>
            <a:endParaRPr b="0" lang="en-US" sz="4400" spc="-1" strike="noStrike">
              <a:latin typeface="Arial"/>
            </a:endParaRPr>
          </a:p>
        </p:txBody>
      </p:sp>
      <p:sp>
        <p:nvSpPr>
          <p:cNvPr id="283" name="PlaceHolder 2"/>
          <p:cNvSpPr>
            <a:spLocks noGrp="1"/>
          </p:cNvSpPr>
          <p:nvPr>
            <p:ph type="body"/>
          </p:nvPr>
        </p:nvSpPr>
        <p:spPr>
          <a:xfrm>
            <a:off x="731520" y="2567520"/>
            <a:ext cx="13167000" cy="636372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ffffff"/>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ffffff"/>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ffffff"/>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ffffff"/>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ffffff"/>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ffffff"/>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320" name="Image 0" descr="preencoded.png"/>
          <p:cNvPicPr/>
          <p:nvPr/>
        </p:nvPicPr>
        <p:blipFill>
          <a:blip r:embed="rId2"/>
          <a:stretch/>
        </p:blipFill>
        <p:spPr>
          <a:xfrm>
            <a:off x="0" y="0"/>
            <a:ext cx="14629680" cy="10972080"/>
          </a:xfrm>
          <a:prstGeom prst="rect">
            <a:avLst/>
          </a:prstGeom>
          <a:ln w="0">
            <a:noFill/>
          </a:ln>
        </p:spPr>
      </p:pic>
      <p:sp>
        <p:nvSpPr>
          <p:cNvPr id="321" name="Shape 0"/>
          <p:cNvSpPr/>
          <p:nvPr/>
        </p:nvSpPr>
        <p:spPr>
          <a:xfrm>
            <a:off x="0" y="0"/>
            <a:ext cx="14629680" cy="10972080"/>
          </a:xfrm>
          <a:prstGeom prst="rect">
            <a:avLst/>
          </a:prstGeom>
          <a:solidFill>
            <a:srgbClr val="030303">
              <a:alpha val="75000"/>
            </a:srgbClr>
          </a:solidFill>
          <a:ln w="0">
            <a:noFill/>
          </a:ln>
        </p:spPr>
        <p:style>
          <a:lnRef idx="0"/>
          <a:fillRef idx="0"/>
          <a:effectRef idx="0"/>
          <a:fontRef idx="minor"/>
        </p:style>
      </p:sp>
      <p:sp>
        <p:nvSpPr>
          <p:cNvPr id="322" name="PlaceHolder 1"/>
          <p:cNvSpPr>
            <a:spLocks noGrp="1"/>
          </p:cNvSpPr>
          <p:nvPr>
            <p:ph type="title"/>
          </p:nvPr>
        </p:nvSpPr>
        <p:spPr>
          <a:xfrm>
            <a:off x="731520" y="437760"/>
            <a:ext cx="13167000" cy="1832040"/>
          </a:xfrm>
          <a:prstGeom prst="rect">
            <a:avLst/>
          </a:prstGeom>
          <a:noFill/>
          <a:ln w="0">
            <a:noFill/>
          </a:ln>
        </p:spPr>
        <p:txBody>
          <a:bodyPr lIns="0" rIns="0" tIns="0" bIns="0" anchor="ctr">
            <a:noAutofit/>
          </a:bodyPr>
          <a:p>
            <a:pPr algn="ctr">
              <a:buNone/>
            </a:pPr>
            <a:r>
              <a:rPr b="0" lang="en-US" sz="4400" spc="-1" strike="noStrike">
                <a:latin typeface="Arial"/>
              </a:rPr>
              <a:t>Click to edit the title text format</a:t>
            </a:r>
            <a:endParaRPr b="0" lang="en-US" sz="4400" spc="-1" strike="noStrike">
              <a:latin typeface="Arial"/>
            </a:endParaRPr>
          </a:p>
        </p:txBody>
      </p:sp>
      <p:sp>
        <p:nvSpPr>
          <p:cNvPr id="323" name="PlaceHolder 2"/>
          <p:cNvSpPr>
            <a:spLocks noGrp="1"/>
          </p:cNvSpPr>
          <p:nvPr>
            <p:ph type="body"/>
          </p:nvPr>
        </p:nvSpPr>
        <p:spPr>
          <a:xfrm>
            <a:off x="731520" y="2567520"/>
            <a:ext cx="13167000" cy="636372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ffffff"/>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ffffff"/>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ffffff"/>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ffffff"/>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ffffff"/>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ffffff"/>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Lst>
</p:sldMaster>
</file>

<file path=ppt/slides/_rels/slide1.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17.png"/><Relationship Id="rId3" Type="http://schemas.openxmlformats.org/officeDocument/2006/relationships/slideLayout" Target="../slideLayouts/slideLayout1.xml"/><Relationship Id="rId4"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image" Target="../media/image34.png"/><Relationship Id="rId3" Type="http://schemas.openxmlformats.org/officeDocument/2006/relationships/image" Target="../media/image35.png"/><Relationship Id="rId4" Type="http://schemas.openxmlformats.org/officeDocument/2006/relationships/slideLayout" Target="../slideLayouts/slideLayout109.xml"/><Relationship Id="rId5"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image" Target="../media/image37.png"/><Relationship Id="rId3" Type="http://schemas.openxmlformats.org/officeDocument/2006/relationships/image" Target="../media/image38.png"/><Relationship Id="rId4" Type="http://schemas.openxmlformats.org/officeDocument/2006/relationships/slideLayout" Target="../slideLayouts/slideLayout133.xml"/><Relationship Id="rId5"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39.png"/><Relationship Id="rId2" Type="http://schemas.openxmlformats.org/officeDocument/2006/relationships/image" Target="../media/image40.png"/><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slideLayout" Target="../slideLayouts/slideLayout145.xml"/><Relationship Id="rId6"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43.png"/><Relationship Id="rId2" Type="http://schemas.openxmlformats.org/officeDocument/2006/relationships/slideLayout" Target="../slideLayouts/slideLayout157.xml"/><Relationship Id="rId3"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169.xml"/><Relationship Id="rId2"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hyperlink" Target="https://www.youtube.com/watch?v=ZX8bKJiiAj0&amp;ab_channel=&#917;&#955;&#941;&#957;&#951;&#934;&#955;&#969;&#961;&#953;&#945;&#957;&#959;&#973;" TargetMode="External"/><Relationship Id="rId2" Type="http://schemas.openxmlformats.org/officeDocument/2006/relationships/slideLayout" Target="../slideLayouts/slideLayout169.xml"/>
</Relationships>
</file>

<file path=ppt/slides/_rels/slide2.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slideLayout" Target="../slideLayouts/slideLayout13.xml"/><Relationship Id="rId3" Type="http://schemas.openxmlformats.org/officeDocument/2006/relationships/notesSlide" Target="../notesSlides/notesSlide2.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slideLayout" Target="../slideLayouts/slideLayout49.xml"/><Relationship Id="rId9"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image" Target="../media/image27.png"/><Relationship Id="rId3" Type="http://schemas.openxmlformats.org/officeDocument/2006/relationships/image" Target="../media/image28.png"/><Relationship Id="rId4" Type="http://schemas.openxmlformats.org/officeDocument/2006/relationships/slideLayout" Target="../slideLayouts/slideLayout61.xml"/><Relationship Id="rId5"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image" Target="../media/image30.png"/><Relationship Id="rId3" Type="http://schemas.openxmlformats.org/officeDocument/2006/relationships/image" Target="../media/image31.png"/><Relationship Id="rId4" Type="http://schemas.openxmlformats.org/officeDocument/2006/relationships/slideLayout" Target="../slideLayouts/slideLayout85.xml"/><Relationship Id="rId5"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32.jpeg"/><Relationship Id="rId2" Type="http://schemas.openxmlformats.org/officeDocument/2006/relationships/slideLayout" Target="../slideLayouts/slideLayout97.xml"/><Relationship Id="rId3"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6" name="Text 0"/>
          <p:cNvSpPr/>
          <p:nvPr/>
        </p:nvSpPr>
        <p:spPr>
          <a:xfrm>
            <a:off x="6280200" y="3555720"/>
            <a:ext cx="7555680" cy="1416960"/>
          </a:xfrm>
          <a:prstGeom prst="rect">
            <a:avLst/>
          </a:prstGeom>
          <a:noFill/>
          <a:ln w="0">
            <a:noFill/>
          </a:ln>
        </p:spPr>
        <p:style>
          <a:lnRef idx="0"/>
          <a:fillRef idx="0"/>
          <a:effectRef idx="0"/>
          <a:fontRef idx="minor"/>
        </p:style>
        <p:txBody>
          <a:bodyPr lIns="0" rIns="0" tIns="0" bIns="0" anchor="t">
            <a:noAutofit/>
          </a:bodyPr>
          <a:p>
            <a:pPr>
              <a:lnSpc>
                <a:spcPts val="5550"/>
              </a:lnSpc>
              <a:buNone/>
              <a:tabLst>
                <a:tab algn="l" pos="0"/>
              </a:tabLst>
            </a:pPr>
            <a:r>
              <a:rPr b="0" lang="en-US" sz="4450" spc="-1" strike="noStrike">
                <a:solidFill>
                  <a:srgbClr val="ffffff"/>
                </a:solidFill>
                <a:latin typeface="Saira Medium"/>
                <a:ea typeface="Saira Medium"/>
              </a:rPr>
              <a:t> </a:t>
            </a:r>
            <a:r>
              <a:rPr b="0" lang="en-US" sz="4450" spc="-1" strike="noStrike">
                <a:solidFill>
                  <a:srgbClr val="ffffff"/>
                </a:solidFill>
                <a:latin typeface="Saira Medium"/>
                <a:ea typeface="Saira Medium"/>
              </a:rPr>
              <a:t>Η Ίδρυση και η Πρώιμη Ιστορία της Ρώμης</a:t>
            </a:r>
            <a:endParaRPr b="0" lang="en-US" sz="4450" spc="-1" strike="noStrike">
              <a:latin typeface="Arial"/>
            </a:endParaRPr>
          </a:p>
        </p:txBody>
      </p:sp>
      <p:sp>
        <p:nvSpPr>
          <p:cNvPr id="607" name="Text 1"/>
          <p:cNvSpPr/>
          <p:nvPr/>
        </p:nvSpPr>
        <p:spPr>
          <a:xfrm>
            <a:off x="6280200" y="5313240"/>
            <a:ext cx="7555680" cy="1450800"/>
          </a:xfrm>
          <a:prstGeom prst="rect">
            <a:avLst/>
          </a:prstGeom>
          <a:noFill/>
          <a:ln w="0">
            <a:noFill/>
          </a:ln>
        </p:spPr>
        <p:style>
          <a:lnRef idx="0"/>
          <a:fillRef idx="0"/>
          <a:effectRef idx="0"/>
          <a:fontRef idx="minor"/>
        </p:style>
        <p:txBody>
          <a:bodyPr lIns="0" rIns="0" tIns="0" bIns="0" anchor="t">
            <a:noAutofit/>
          </a:bodyPr>
          <a:p>
            <a:pPr>
              <a:lnSpc>
                <a:spcPts val="2849"/>
              </a:lnSpc>
              <a:buNone/>
              <a:tabLst>
                <a:tab algn="l" pos="0"/>
              </a:tabLst>
            </a:pPr>
            <a:r>
              <a:rPr b="0" lang="en-US" sz="2000" spc="-1" strike="noStrike">
                <a:solidFill>
                  <a:srgbClr val="e5e0df"/>
                </a:solidFill>
                <a:latin typeface="Roboto"/>
                <a:ea typeface="Roboto"/>
              </a:rPr>
              <a:t>Η ιστορία της Ρώμης είναι ένα συναρπαστικό ταξίδι από τους μύθους στην πραγματικότητα. Από τον Ρωμύλο και τον Ρέμο μέχρι τους Ετρούσκους και την πρώιμη Ρωμαϊκή Δημοκρατία, θα εξερευνήσουμε τις απαρχές μιας από τις σημαντικότερες πόλεις στην παγκόσμια ιστορία.</a:t>
            </a:r>
            <a:endParaRPr b="0" lang="en-US" sz="2000" spc="-1" strike="noStrike">
              <a:latin typeface="Arial"/>
            </a:endParaRPr>
          </a:p>
        </p:txBody>
      </p:sp>
      <p:pic>
        <p:nvPicPr>
          <p:cNvPr id="608" name="Image 1" descr="preencoded.png"/>
          <p:cNvPicPr/>
          <p:nvPr/>
        </p:nvPicPr>
        <p:blipFill>
          <a:blip r:embed="rId1"/>
          <a:stretch/>
        </p:blipFill>
        <p:spPr>
          <a:xfrm flipH="1">
            <a:off x="7772400" y="8001000"/>
            <a:ext cx="360" cy="837720"/>
          </a:xfrm>
          <a:prstGeom prst="rect">
            <a:avLst/>
          </a:prstGeom>
          <a:ln w="0">
            <a:noFill/>
          </a:ln>
        </p:spPr>
      </p:pic>
      <p:sp>
        <p:nvSpPr>
          <p:cNvPr id="609" name="Text 3"/>
          <p:cNvSpPr/>
          <p:nvPr/>
        </p:nvSpPr>
        <p:spPr>
          <a:xfrm>
            <a:off x="8001000" y="8062200"/>
            <a:ext cx="2145600" cy="396000"/>
          </a:xfrm>
          <a:prstGeom prst="rect">
            <a:avLst/>
          </a:prstGeom>
          <a:noFill/>
          <a:ln w="0">
            <a:noFill/>
          </a:ln>
        </p:spPr>
        <p:style>
          <a:lnRef idx="0"/>
          <a:fillRef idx="0"/>
          <a:effectRef idx="0"/>
          <a:fontRef idx="minor"/>
        </p:style>
        <p:txBody>
          <a:bodyPr wrap="none" lIns="0" rIns="0" tIns="0" bIns="0" anchor="t">
            <a:noAutofit/>
          </a:bodyPr>
          <a:p>
            <a:pPr>
              <a:lnSpc>
                <a:spcPts val="3101"/>
              </a:lnSpc>
              <a:buNone/>
              <a:tabLst>
                <a:tab algn="l" pos="0"/>
              </a:tabLst>
            </a:pPr>
            <a:r>
              <a:rPr b="1" lang="en-US" sz="2200" spc="-1" strike="noStrike">
                <a:solidFill>
                  <a:srgbClr val="e5e0df"/>
                </a:solidFill>
                <a:latin typeface="Roboto Bold"/>
                <a:ea typeface="Roboto Bold"/>
              </a:rPr>
              <a:t>by Elpiniki Rassa</a:t>
            </a:r>
            <a:endParaRPr b="0" lang="en-US" sz="2200" spc="-1" strike="noStrike">
              <a:latin typeface="Arial"/>
            </a:endParaRPr>
          </a:p>
        </p:txBody>
      </p:sp>
      <p:pic>
        <p:nvPicPr>
          <p:cNvPr id="610" name="" descr=""/>
          <p:cNvPicPr/>
          <p:nvPr/>
        </p:nvPicPr>
        <p:blipFill>
          <a:blip r:embed="rId2"/>
          <a:stretch/>
        </p:blipFill>
        <p:spPr>
          <a:xfrm>
            <a:off x="1143000" y="3200400"/>
            <a:ext cx="4114800" cy="4114800"/>
          </a:xfrm>
          <a:prstGeom prst="rect">
            <a:avLst/>
          </a:prstGeom>
          <a:ln w="0">
            <a:noFill/>
          </a:ln>
        </p:spPr>
      </p:pic>
      <p:sp>
        <p:nvSpPr>
          <p:cNvPr id="611" name=""/>
          <p:cNvSpPr txBox="1"/>
          <p:nvPr/>
        </p:nvSpPr>
        <p:spPr>
          <a:xfrm>
            <a:off x="72360" y="8084160"/>
            <a:ext cx="14100840" cy="602640"/>
          </a:xfrm>
          <a:prstGeom prst="rect">
            <a:avLst/>
          </a:prstGeom>
          <a:noFill/>
          <a:ln w="0">
            <a:noFill/>
          </a:ln>
        </p:spPr>
        <p:txBody>
          <a:bodyPr lIns="90000" rIns="90000" tIns="45000" bIns="45000" anchor="t">
            <a:noAutofit/>
          </a:bodyPr>
          <a:p>
            <a:r>
              <a:rPr b="0" lang="en-US" sz="1800" spc="-1" strike="noStrike">
                <a:latin typeface="Arial"/>
              </a:rPr>
              <a:t>Ο μύθος των δίδυμων αδελφών, Ρωμύλου και Ρέμου, που διασώθηκαν από μία λύκαινα, όπως τον φαντάστηκε ο Πέτερ Πάουλ Ρούμπενς. Μουσεία Καπιτωλίου, Ρώμη (1616).</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1" name="Text 0"/>
          <p:cNvSpPr/>
          <p:nvPr/>
        </p:nvSpPr>
        <p:spPr>
          <a:xfrm>
            <a:off x="793800" y="3718800"/>
            <a:ext cx="5670000" cy="708120"/>
          </a:xfrm>
          <a:prstGeom prst="rect">
            <a:avLst/>
          </a:prstGeom>
          <a:noFill/>
          <a:ln w="0">
            <a:noFill/>
          </a:ln>
        </p:spPr>
        <p:style>
          <a:lnRef idx="0"/>
          <a:fillRef idx="0"/>
          <a:effectRef idx="0"/>
          <a:fontRef idx="minor"/>
        </p:style>
        <p:txBody>
          <a:bodyPr wrap="none" lIns="0" rIns="0" tIns="0" bIns="0" anchor="t">
            <a:noAutofit/>
          </a:bodyPr>
          <a:p>
            <a:pPr>
              <a:lnSpc>
                <a:spcPts val="5550"/>
              </a:lnSpc>
              <a:buNone/>
              <a:tabLst>
                <a:tab algn="l" pos="0"/>
              </a:tabLst>
            </a:pPr>
            <a:r>
              <a:rPr b="0" lang="en-US" sz="4450" spc="-1" strike="noStrike">
                <a:solidFill>
                  <a:srgbClr val="ffffff"/>
                </a:solidFill>
                <a:latin typeface="Saira Medium"/>
                <a:ea typeface="Saira Medium"/>
              </a:rPr>
              <a:t>Οι Πελάτες</a:t>
            </a:r>
            <a:endParaRPr b="0" lang="en-US" sz="4450" spc="-1" strike="noStrike">
              <a:latin typeface="Arial"/>
            </a:endParaRPr>
          </a:p>
        </p:txBody>
      </p:sp>
      <p:pic>
        <p:nvPicPr>
          <p:cNvPr id="732" name="Image 0" descr="preencoded.png"/>
          <p:cNvPicPr/>
          <p:nvPr/>
        </p:nvPicPr>
        <p:blipFill>
          <a:blip r:embed="rId1"/>
          <a:stretch/>
        </p:blipFill>
        <p:spPr>
          <a:xfrm>
            <a:off x="793800" y="4881240"/>
            <a:ext cx="566280" cy="566280"/>
          </a:xfrm>
          <a:prstGeom prst="rect">
            <a:avLst/>
          </a:prstGeom>
          <a:ln w="0">
            <a:noFill/>
          </a:ln>
        </p:spPr>
      </p:pic>
      <p:sp>
        <p:nvSpPr>
          <p:cNvPr id="733" name="Text 1"/>
          <p:cNvSpPr/>
          <p:nvPr/>
        </p:nvSpPr>
        <p:spPr>
          <a:xfrm>
            <a:off x="793800" y="5675040"/>
            <a:ext cx="2834640" cy="353520"/>
          </a:xfrm>
          <a:prstGeom prst="rect">
            <a:avLst/>
          </a:prstGeom>
          <a:noFill/>
          <a:ln w="0">
            <a:noFill/>
          </a:ln>
        </p:spPr>
        <p:style>
          <a:lnRef idx="0"/>
          <a:fillRef idx="0"/>
          <a:effectRef idx="0"/>
          <a:fontRef idx="minor"/>
        </p:style>
        <p:txBody>
          <a:bodyPr wrap="none" lIns="0" rIns="0" tIns="0" bIns="0" anchor="t">
            <a:noAutofit/>
          </a:bodyPr>
          <a:p>
            <a:pPr>
              <a:lnSpc>
                <a:spcPts val="2750"/>
              </a:lnSpc>
              <a:buNone/>
              <a:tabLst>
                <a:tab algn="l" pos="0"/>
              </a:tabLst>
            </a:pPr>
            <a:r>
              <a:rPr b="0" lang="en-US" sz="2200" spc="-1" strike="noStrike">
                <a:solidFill>
                  <a:srgbClr val="e5e0df"/>
                </a:solidFill>
                <a:latin typeface="Saira Medium"/>
                <a:ea typeface="Saira Medium"/>
              </a:rPr>
              <a:t>Προστασία</a:t>
            </a:r>
            <a:endParaRPr b="0" lang="en-US" sz="2200" spc="-1" strike="noStrike">
              <a:latin typeface="Arial"/>
            </a:endParaRPr>
          </a:p>
        </p:txBody>
      </p:sp>
      <p:sp>
        <p:nvSpPr>
          <p:cNvPr id="734" name="Text 2"/>
          <p:cNvSpPr/>
          <p:nvPr/>
        </p:nvSpPr>
        <p:spPr>
          <a:xfrm>
            <a:off x="793800" y="6165360"/>
            <a:ext cx="4120200" cy="725040"/>
          </a:xfrm>
          <a:prstGeom prst="rect">
            <a:avLst/>
          </a:prstGeom>
          <a:noFill/>
          <a:ln w="0">
            <a:noFill/>
          </a:ln>
        </p:spPr>
        <p:style>
          <a:lnRef idx="0"/>
          <a:fillRef idx="0"/>
          <a:effectRef idx="0"/>
          <a:fontRef idx="minor"/>
        </p:style>
        <p:txBody>
          <a:bodyPr lIns="0" rIns="0" tIns="0" bIns="0" anchor="t">
            <a:noAutofit/>
          </a:bodyPr>
          <a:p>
            <a:pPr>
              <a:lnSpc>
                <a:spcPts val="2849"/>
              </a:lnSpc>
              <a:buNone/>
              <a:tabLst>
                <a:tab algn="l" pos="0"/>
              </a:tabLst>
            </a:pPr>
            <a:r>
              <a:rPr b="0" lang="en-US" sz="1750" spc="-1" strike="noStrike">
                <a:solidFill>
                  <a:srgbClr val="e5e0df"/>
                </a:solidFill>
                <a:latin typeface="Roboto"/>
                <a:ea typeface="Roboto"/>
              </a:rPr>
              <a:t>Ζούσαν κοντά στους πατρικίους και δέχονταν την προστασία τους.</a:t>
            </a:r>
            <a:endParaRPr b="0" lang="en-US" sz="1750" spc="-1" strike="noStrike">
              <a:latin typeface="Arial"/>
            </a:endParaRPr>
          </a:p>
        </p:txBody>
      </p:sp>
      <p:pic>
        <p:nvPicPr>
          <p:cNvPr id="735" name="Image 1" descr="preencoded.png"/>
          <p:cNvPicPr/>
          <p:nvPr/>
        </p:nvPicPr>
        <p:blipFill>
          <a:blip r:embed="rId2"/>
          <a:stretch/>
        </p:blipFill>
        <p:spPr>
          <a:xfrm>
            <a:off x="5254560" y="4881240"/>
            <a:ext cx="566280" cy="566280"/>
          </a:xfrm>
          <a:prstGeom prst="rect">
            <a:avLst/>
          </a:prstGeom>
          <a:ln w="0">
            <a:noFill/>
          </a:ln>
        </p:spPr>
      </p:pic>
      <p:sp>
        <p:nvSpPr>
          <p:cNvPr id="736" name="Text 3"/>
          <p:cNvSpPr/>
          <p:nvPr/>
        </p:nvSpPr>
        <p:spPr>
          <a:xfrm>
            <a:off x="5254560" y="5675040"/>
            <a:ext cx="2834640" cy="353520"/>
          </a:xfrm>
          <a:prstGeom prst="rect">
            <a:avLst/>
          </a:prstGeom>
          <a:noFill/>
          <a:ln w="0">
            <a:noFill/>
          </a:ln>
        </p:spPr>
        <p:style>
          <a:lnRef idx="0"/>
          <a:fillRef idx="0"/>
          <a:effectRef idx="0"/>
          <a:fontRef idx="minor"/>
        </p:style>
        <p:txBody>
          <a:bodyPr wrap="none" lIns="0" rIns="0" tIns="0" bIns="0" anchor="t">
            <a:noAutofit/>
          </a:bodyPr>
          <a:p>
            <a:pPr>
              <a:lnSpc>
                <a:spcPts val="2750"/>
              </a:lnSpc>
              <a:buNone/>
              <a:tabLst>
                <a:tab algn="l" pos="0"/>
              </a:tabLst>
            </a:pPr>
            <a:r>
              <a:rPr b="0" lang="en-US" sz="2200" spc="-1" strike="noStrike">
                <a:solidFill>
                  <a:srgbClr val="e5e0df"/>
                </a:solidFill>
                <a:latin typeface="Saira Medium"/>
                <a:ea typeface="Saira Medium"/>
              </a:rPr>
              <a:t>Σχέσεις</a:t>
            </a:r>
            <a:endParaRPr b="0" lang="en-US" sz="2200" spc="-1" strike="noStrike">
              <a:latin typeface="Arial"/>
            </a:endParaRPr>
          </a:p>
        </p:txBody>
      </p:sp>
      <p:sp>
        <p:nvSpPr>
          <p:cNvPr id="737" name="Text 4"/>
          <p:cNvSpPr/>
          <p:nvPr/>
        </p:nvSpPr>
        <p:spPr>
          <a:xfrm>
            <a:off x="5254560" y="6165360"/>
            <a:ext cx="4120200" cy="725040"/>
          </a:xfrm>
          <a:prstGeom prst="rect">
            <a:avLst/>
          </a:prstGeom>
          <a:noFill/>
          <a:ln w="0">
            <a:noFill/>
          </a:ln>
        </p:spPr>
        <p:style>
          <a:lnRef idx="0"/>
          <a:fillRef idx="0"/>
          <a:effectRef idx="0"/>
          <a:fontRef idx="minor"/>
        </p:style>
        <p:txBody>
          <a:bodyPr lIns="0" rIns="0" tIns="0" bIns="0" anchor="t">
            <a:noAutofit/>
          </a:bodyPr>
          <a:p>
            <a:pPr>
              <a:lnSpc>
                <a:spcPts val="2849"/>
              </a:lnSpc>
              <a:buNone/>
              <a:tabLst>
                <a:tab algn="l" pos="0"/>
              </a:tabLst>
            </a:pPr>
            <a:r>
              <a:rPr b="0" lang="en-US" sz="1750" spc="-1" strike="noStrike">
                <a:solidFill>
                  <a:srgbClr val="e5e0df"/>
                </a:solidFill>
                <a:latin typeface="Roboto"/>
                <a:ea typeface="Roboto"/>
              </a:rPr>
              <a:t>Πιθανόν ήταν οι προϊταλιώτες κάτοικοι, δηλαδή οι Λίγουρες.</a:t>
            </a:r>
            <a:endParaRPr b="0" lang="en-US" sz="1750" spc="-1" strike="noStrike">
              <a:latin typeface="Arial"/>
            </a:endParaRPr>
          </a:p>
        </p:txBody>
      </p:sp>
      <p:pic>
        <p:nvPicPr>
          <p:cNvPr id="738" name="Image 2" descr="preencoded.png"/>
          <p:cNvPicPr/>
          <p:nvPr/>
        </p:nvPicPr>
        <p:blipFill>
          <a:blip r:embed="rId3"/>
          <a:stretch/>
        </p:blipFill>
        <p:spPr>
          <a:xfrm>
            <a:off x="9715680" y="4881240"/>
            <a:ext cx="566280" cy="566280"/>
          </a:xfrm>
          <a:prstGeom prst="rect">
            <a:avLst/>
          </a:prstGeom>
          <a:ln w="0">
            <a:noFill/>
          </a:ln>
        </p:spPr>
      </p:pic>
      <p:sp>
        <p:nvSpPr>
          <p:cNvPr id="739" name="Text 5"/>
          <p:cNvSpPr/>
          <p:nvPr/>
        </p:nvSpPr>
        <p:spPr>
          <a:xfrm>
            <a:off x="9715680" y="5675040"/>
            <a:ext cx="2834640" cy="353520"/>
          </a:xfrm>
          <a:prstGeom prst="rect">
            <a:avLst/>
          </a:prstGeom>
          <a:noFill/>
          <a:ln w="0">
            <a:noFill/>
          </a:ln>
        </p:spPr>
        <p:style>
          <a:lnRef idx="0"/>
          <a:fillRef idx="0"/>
          <a:effectRef idx="0"/>
          <a:fontRef idx="minor"/>
        </p:style>
        <p:txBody>
          <a:bodyPr wrap="none" lIns="0" rIns="0" tIns="0" bIns="0" anchor="t">
            <a:noAutofit/>
          </a:bodyPr>
          <a:p>
            <a:pPr>
              <a:lnSpc>
                <a:spcPts val="2750"/>
              </a:lnSpc>
              <a:buNone/>
              <a:tabLst>
                <a:tab algn="l" pos="0"/>
              </a:tabLst>
            </a:pPr>
            <a:r>
              <a:rPr b="0" lang="en-US" sz="2200" spc="-1" strike="noStrike">
                <a:solidFill>
                  <a:srgbClr val="e5e0df"/>
                </a:solidFill>
                <a:latin typeface="Saira Medium"/>
                <a:ea typeface="Saira Medium"/>
              </a:rPr>
              <a:t>Συγχώνευση</a:t>
            </a:r>
            <a:endParaRPr b="0" lang="en-US" sz="2200" spc="-1" strike="noStrike">
              <a:latin typeface="Arial"/>
            </a:endParaRPr>
          </a:p>
        </p:txBody>
      </p:sp>
      <p:sp>
        <p:nvSpPr>
          <p:cNvPr id="740" name="Text 6"/>
          <p:cNvSpPr/>
          <p:nvPr/>
        </p:nvSpPr>
        <p:spPr>
          <a:xfrm>
            <a:off x="9715680" y="6165360"/>
            <a:ext cx="4120200" cy="1087920"/>
          </a:xfrm>
          <a:prstGeom prst="rect">
            <a:avLst/>
          </a:prstGeom>
          <a:noFill/>
          <a:ln w="0">
            <a:noFill/>
          </a:ln>
        </p:spPr>
        <p:style>
          <a:lnRef idx="0"/>
          <a:fillRef idx="0"/>
          <a:effectRef idx="0"/>
          <a:fontRef idx="minor"/>
        </p:style>
        <p:txBody>
          <a:bodyPr lIns="0" rIns="0" tIns="0" bIns="0" anchor="t">
            <a:noAutofit/>
          </a:bodyPr>
          <a:p>
            <a:pPr>
              <a:lnSpc>
                <a:spcPts val="2849"/>
              </a:lnSpc>
              <a:buNone/>
              <a:tabLst>
                <a:tab algn="l" pos="0"/>
              </a:tabLst>
            </a:pPr>
            <a:r>
              <a:rPr b="0" lang="en-US" sz="1750" spc="-1" strike="noStrike">
                <a:solidFill>
                  <a:srgbClr val="e5e0df"/>
                </a:solidFill>
                <a:latin typeface="Roboto"/>
                <a:ea typeface="Roboto"/>
              </a:rPr>
              <a:t>Σταδιακά ήρθαν σε επιμειξίες με τους πατρικίους και συγχωνεύτηκαν σε μια τάξη.</a:t>
            </a:r>
            <a:endParaRPr b="0" lang="en-US" sz="175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1" name="Text 0"/>
          <p:cNvSpPr/>
          <p:nvPr/>
        </p:nvSpPr>
        <p:spPr>
          <a:xfrm>
            <a:off x="793800" y="1860480"/>
            <a:ext cx="5670000" cy="708120"/>
          </a:xfrm>
          <a:prstGeom prst="rect">
            <a:avLst/>
          </a:prstGeom>
          <a:noFill/>
          <a:ln w="0">
            <a:noFill/>
          </a:ln>
        </p:spPr>
        <p:style>
          <a:lnRef idx="0"/>
          <a:fillRef idx="0"/>
          <a:effectRef idx="0"/>
          <a:fontRef idx="minor"/>
        </p:style>
        <p:txBody>
          <a:bodyPr wrap="none" lIns="0" rIns="0" tIns="0" bIns="0" anchor="t">
            <a:noAutofit/>
          </a:bodyPr>
          <a:p>
            <a:pPr>
              <a:lnSpc>
                <a:spcPts val="5550"/>
              </a:lnSpc>
              <a:buNone/>
              <a:tabLst>
                <a:tab algn="l" pos="0"/>
              </a:tabLst>
            </a:pPr>
            <a:r>
              <a:rPr b="0" lang="en-US" sz="4450" spc="-1" strike="noStrike">
                <a:solidFill>
                  <a:srgbClr val="ffffff"/>
                </a:solidFill>
                <a:latin typeface="Saira Medium"/>
                <a:ea typeface="Saira Medium"/>
              </a:rPr>
              <a:t>Οι Πληβείοι</a:t>
            </a:r>
            <a:endParaRPr b="0" lang="en-US" sz="4450" spc="-1" strike="noStrike">
              <a:latin typeface="Arial"/>
            </a:endParaRPr>
          </a:p>
        </p:txBody>
      </p:sp>
      <p:sp>
        <p:nvSpPr>
          <p:cNvPr id="742" name="Shape 1"/>
          <p:cNvSpPr/>
          <p:nvPr/>
        </p:nvSpPr>
        <p:spPr>
          <a:xfrm>
            <a:off x="793800" y="3164400"/>
            <a:ext cx="509760" cy="509760"/>
          </a:xfrm>
          <a:prstGeom prst="roundRect">
            <a:avLst>
              <a:gd name="adj" fmla="val 40005"/>
            </a:avLst>
          </a:prstGeom>
          <a:solidFill>
            <a:srgbClr val="030303"/>
          </a:solidFill>
          <a:ln w="22860">
            <a:solidFill>
              <a:srgbClr val="fc8337"/>
            </a:solidFill>
            <a:round/>
          </a:ln>
        </p:spPr>
        <p:style>
          <a:lnRef idx="0"/>
          <a:fillRef idx="0"/>
          <a:effectRef idx="0"/>
          <a:fontRef idx="minor"/>
        </p:style>
      </p:sp>
      <p:sp>
        <p:nvSpPr>
          <p:cNvPr id="743" name="Text 2"/>
          <p:cNvSpPr/>
          <p:nvPr/>
        </p:nvSpPr>
        <p:spPr>
          <a:xfrm>
            <a:off x="983520" y="3249360"/>
            <a:ext cx="129600" cy="339480"/>
          </a:xfrm>
          <a:prstGeom prst="rect">
            <a:avLst/>
          </a:prstGeom>
          <a:noFill/>
          <a:ln w="0">
            <a:noFill/>
          </a:ln>
        </p:spPr>
        <p:style>
          <a:lnRef idx="0"/>
          <a:fillRef idx="0"/>
          <a:effectRef idx="0"/>
          <a:fontRef idx="minor"/>
        </p:style>
        <p:txBody>
          <a:bodyPr wrap="none" lIns="0" rIns="0" tIns="0" bIns="0" anchor="t">
            <a:noAutofit/>
          </a:bodyPr>
          <a:p>
            <a:pPr algn="ctr">
              <a:lnSpc>
                <a:spcPts val="2650"/>
              </a:lnSpc>
              <a:buNone/>
              <a:tabLst>
                <a:tab algn="l" pos="0"/>
              </a:tabLst>
            </a:pPr>
            <a:r>
              <a:rPr b="0" lang="en-US" sz="2650" spc="-1" strike="noStrike">
                <a:solidFill>
                  <a:srgbClr val="e5e0df"/>
                </a:solidFill>
                <a:latin typeface="Saira Medium"/>
                <a:ea typeface="Saira Medium"/>
              </a:rPr>
              <a:t>1</a:t>
            </a:r>
            <a:endParaRPr b="0" lang="en-US" sz="2650" spc="-1" strike="noStrike">
              <a:latin typeface="Arial"/>
            </a:endParaRPr>
          </a:p>
        </p:txBody>
      </p:sp>
      <p:sp>
        <p:nvSpPr>
          <p:cNvPr id="744" name="Text 3"/>
          <p:cNvSpPr/>
          <p:nvPr/>
        </p:nvSpPr>
        <p:spPr>
          <a:xfrm>
            <a:off x="1531080" y="3164400"/>
            <a:ext cx="2834640" cy="353520"/>
          </a:xfrm>
          <a:prstGeom prst="rect">
            <a:avLst/>
          </a:prstGeom>
          <a:noFill/>
          <a:ln w="0">
            <a:noFill/>
          </a:ln>
        </p:spPr>
        <p:style>
          <a:lnRef idx="0"/>
          <a:fillRef idx="0"/>
          <a:effectRef idx="0"/>
          <a:fontRef idx="minor"/>
        </p:style>
        <p:txBody>
          <a:bodyPr wrap="none" lIns="0" rIns="0" tIns="0" bIns="0" anchor="t">
            <a:noAutofit/>
          </a:bodyPr>
          <a:p>
            <a:pPr>
              <a:lnSpc>
                <a:spcPts val="2750"/>
              </a:lnSpc>
              <a:buNone/>
              <a:tabLst>
                <a:tab algn="l" pos="0"/>
              </a:tabLst>
            </a:pPr>
            <a:r>
              <a:rPr b="0" lang="en-US" sz="2200" spc="-1" strike="noStrike">
                <a:solidFill>
                  <a:srgbClr val="e5e0df"/>
                </a:solidFill>
                <a:latin typeface="Saira Medium"/>
                <a:ea typeface="Saira Medium"/>
              </a:rPr>
              <a:t>Προέλευση</a:t>
            </a:r>
            <a:endParaRPr b="0" lang="en-US" sz="2200" spc="-1" strike="noStrike">
              <a:latin typeface="Arial"/>
            </a:endParaRPr>
          </a:p>
        </p:txBody>
      </p:sp>
      <p:sp>
        <p:nvSpPr>
          <p:cNvPr id="745" name="Text 4"/>
          <p:cNvSpPr/>
          <p:nvPr/>
        </p:nvSpPr>
        <p:spPr>
          <a:xfrm>
            <a:off x="1531080" y="3654720"/>
            <a:ext cx="6818760" cy="362160"/>
          </a:xfrm>
          <a:prstGeom prst="rect">
            <a:avLst/>
          </a:prstGeom>
          <a:noFill/>
          <a:ln w="0">
            <a:noFill/>
          </a:ln>
        </p:spPr>
        <p:style>
          <a:lnRef idx="0"/>
          <a:fillRef idx="0"/>
          <a:effectRef idx="0"/>
          <a:fontRef idx="minor"/>
        </p:style>
        <p:txBody>
          <a:bodyPr wrap="none" lIns="0" rIns="0" tIns="0" bIns="0" anchor="t">
            <a:noAutofit/>
          </a:bodyPr>
          <a:p>
            <a:pPr>
              <a:lnSpc>
                <a:spcPts val="2849"/>
              </a:lnSpc>
              <a:buNone/>
              <a:tabLst>
                <a:tab algn="l" pos="0"/>
              </a:tabLst>
            </a:pPr>
            <a:r>
              <a:rPr b="0" lang="en-US" sz="1750" spc="-1" strike="noStrike">
                <a:solidFill>
                  <a:srgbClr val="e5e0df"/>
                </a:solidFill>
                <a:latin typeface="Roboto"/>
                <a:ea typeface="Roboto"/>
              </a:rPr>
              <a:t>Ήταν οι νεότεροι κάτοικοι της Ρώμης και των γύρω περιοχών.</a:t>
            </a:r>
            <a:endParaRPr b="0" lang="en-US" sz="1750" spc="-1" strike="noStrike">
              <a:latin typeface="Arial"/>
            </a:endParaRPr>
          </a:p>
        </p:txBody>
      </p:sp>
      <p:sp>
        <p:nvSpPr>
          <p:cNvPr id="746" name="Shape 5"/>
          <p:cNvSpPr/>
          <p:nvPr/>
        </p:nvSpPr>
        <p:spPr>
          <a:xfrm>
            <a:off x="793800" y="4499640"/>
            <a:ext cx="509760" cy="509760"/>
          </a:xfrm>
          <a:prstGeom prst="roundRect">
            <a:avLst>
              <a:gd name="adj" fmla="val 40005"/>
            </a:avLst>
          </a:prstGeom>
          <a:solidFill>
            <a:srgbClr val="030303"/>
          </a:solidFill>
          <a:ln w="22860">
            <a:solidFill>
              <a:srgbClr val="fc8337"/>
            </a:solidFill>
            <a:round/>
          </a:ln>
        </p:spPr>
        <p:style>
          <a:lnRef idx="0"/>
          <a:fillRef idx="0"/>
          <a:effectRef idx="0"/>
          <a:fontRef idx="minor"/>
        </p:style>
      </p:sp>
      <p:sp>
        <p:nvSpPr>
          <p:cNvPr id="747" name="Text 6"/>
          <p:cNvSpPr/>
          <p:nvPr/>
        </p:nvSpPr>
        <p:spPr>
          <a:xfrm>
            <a:off x="945000" y="4584600"/>
            <a:ext cx="207000" cy="339480"/>
          </a:xfrm>
          <a:prstGeom prst="rect">
            <a:avLst/>
          </a:prstGeom>
          <a:noFill/>
          <a:ln w="0">
            <a:noFill/>
          </a:ln>
        </p:spPr>
        <p:style>
          <a:lnRef idx="0"/>
          <a:fillRef idx="0"/>
          <a:effectRef idx="0"/>
          <a:fontRef idx="minor"/>
        </p:style>
        <p:txBody>
          <a:bodyPr wrap="none" lIns="0" rIns="0" tIns="0" bIns="0" anchor="t">
            <a:noAutofit/>
          </a:bodyPr>
          <a:p>
            <a:pPr algn="ctr">
              <a:lnSpc>
                <a:spcPts val="2650"/>
              </a:lnSpc>
              <a:buNone/>
              <a:tabLst>
                <a:tab algn="l" pos="0"/>
              </a:tabLst>
            </a:pPr>
            <a:r>
              <a:rPr b="0" lang="en-US" sz="2650" spc="-1" strike="noStrike">
                <a:solidFill>
                  <a:srgbClr val="e5e0df"/>
                </a:solidFill>
                <a:latin typeface="Saira Medium"/>
                <a:ea typeface="Saira Medium"/>
              </a:rPr>
              <a:t>2</a:t>
            </a:r>
            <a:endParaRPr b="0" lang="en-US" sz="2650" spc="-1" strike="noStrike">
              <a:latin typeface="Arial"/>
            </a:endParaRPr>
          </a:p>
        </p:txBody>
      </p:sp>
      <p:sp>
        <p:nvSpPr>
          <p:cNvPr id="748" name="Text 7"/>
          <p:cNvSpPr/>
          <p:nvPr/>
        </p:nvSpPr>
        <p:spPr>
          <a:xfrm>
            <a:off x="1531080" y="4499640"/>
            <a:ext cx="2834640" cy="353520"/>
          </a:xfrm>
          <a:prstGeom prst="rect">
            <a:avLst/>
          </a:prstGeom>
          <a:noFill/>
          <a:ln w="0">
            <a:noFill/>
          </a:ln>
        </p:spPr>
        <p:style>
          <a:lnRef idx="0"/>
          <a:fillRef idx="0"/>
          <a:effectRef idx="0"/>
          <a:fontRef idx="minor"/>
        </p:style>
        <p:txBody>
          <a:bodyPr wrap="none" lIns="0" rIns="0" tIns="0" bIns="0" anchor="t">
            <a:noAutofit/>
          </a:bodyPr>
          <a:p>
            <a:pPr>
              <a:lnSpc>
                <a:spcPts val="2750"/>
              </a:lnSpc>
              <a:buNone/>
              <a:tabLst>
                <a:tab algn="l" pos="0"/>
              </a:tabLst>
            </a:pPr>
            <a:r>
              <a:rPr b="0" lang="en-US" sz="2200" spc="-1" strike="noStrike">
                <a:solidFill>
                  <a:srgbClr val="e5e0df"/>
                </a:solidFill>
                <a:latin typeface="Saira Medium"/>
                <a:ea typeface="Saira Medium"/>
              </a:rPr>
              <a:t>Μετοίκηση</a:t>
            </a:r>
            <a:endParaRPr b="0" lang="en-US" sz="2200" spc="-1" strike="noStrike">
              <a:latin typeface="Arial"/>
            </a:endParaRPr>
          </a:p>
        </p:txBody>
      </p:sp>
      <p:sp>
        <p:nvSpPr>
          <p:cNvPr id="749" name="Text 8"/>
          <p:cNvSpPr/>
          <p:nvPr/>
        </p:nvSpPr>
        <p:spPr>
          <a:xfrm>
            <a:off x="1531080" y="4990320"/>
            <a:ext cx="6818760" cy="725040"/>
          </a:xfrm>
          <a:prstGeom prst="rect">
            <a:avLst/>
          </a:prstGeom>
          <a:noFill/>
          <a:ln w="0">
            <a:noFill/>
          </a:ln>
        </p:spPr>
        <p:style>
          <a:lnRef idx="0"/>
          <a:fillRef idx="0"/>
          <a:effectRef idx="0"/>
          <a:fontRef idx="minor"/>
        </p:style>
        <p:txBody>
          <a:bodyPr lIns="0" rIns="0" tIns="0" bIns="0" anchor="t">
            <a:noAutofit/>
          </a:bodyPr>
          <a:p>
            <a:pPr>
              <a:lnSpc>
                <a:spcPts val="2849"/>
              </a:lnSpc>
              <a:buNone/>
              <a:tabLst>
                <a:tab algn="l" pos="0"/>
              </a:tabLst>
            </a:pPr>
            <a:r>
              <a:rPr b="0" lang="en-US" sz="1750" spc="-1" strike="noStrike">
                <a:solidFill>
                  <a:srgbClr val="e5e0df"/>
                </a:solidFill>
                <a:latin typeface="Roboto"/>
                <a:ea typeface="Roboto"/>
              </a:rPr>
              <a:t>Πολλοί ήταν κάτοικοι κατακτημένων πόλεων που υποχρεώθηκαν να μετοικήσουν κοντά στη Ρώμη.</a:t>
            </a:r>
            <a:endParaRPr b="0" lang="en-US" sz="1750" spc="-1" strike="noStrike">
              <a:latin typeface="Arial"/>
            </a:endParaRPr>
          </a:p>
        </p:txBody>
      </p:sp>
      <p:sp>
        <p:nvSpPr>
          <p:cNvPr id="750" name="Shape 9"/>
          <p:cNvSpPr/>
          <p:nvPr/>
        </p:nvSpPr>
        <p:spPr>
          <a:xfrm>
            <a:off x="793800" y="6197760"/>
            <a:ext cx="509760" cy="509760"/>
          </a:xfrm>
          <a:prstGeom prst="roundRect">
            <a:avLst>
              <a:gd name="adj" fmla="val 40005"/>
            </a:avLst>
          </a:prstGeom>
          <a:solidFill>
            <a:srgbClr val="030303"/>
          </a:solidFill>
          <a:ln w="22860">
            <a:solidFill>
              <a:srgbClr val="fc8337"/>
            </a:solidFill>
            <a:round/>
          </a:ln>
        </p:spPr>
        <p:style>
          <a:lnRef idx="0"/>
          <a:fillRef idx="0"/>
          <a:effectRef idx="0"/>
          <a:fontRef idx="minor"/>
        </p:style>
      </p:sp>
      <p:sp>
        <p:nvSpPr>
          <p:cNvPr id="751" name="Text 10"/>
          <p:cNvSpPr/>
          <p:nvPr/>
        </p:nvSpPr>
        <p:spPr>
          <a:xfrm>
            <a:off x="946080" y="6283080"/>
            <a:ext cx="204840" cy="339480"/>
          </a:xfrm>
          <a:prstGeom prst="rect">
            <a:avLst/>
          </a:prstGeom>
          <a:noFill/>
          <a:ln w="0">
            <a:noFill/>
          </a:ln>
        </p:spPr>
        <p:style>
          <a:lnRef idx="0"/>
          <a:fillRef idx="0"/>
          <a:effectRef idx="0"/>
          <a:fontRef idx="minor"/>
        </p:style>
        <p:txBody>
          <a:bodyPr wrap="none" lIns="0" rIns="0" tIns="0" bIns="0" anchor="t">
            <a:noAutofit/>
          </a:bodyPr>
          <a:p>
            <a:pPr algn="ctr">
              <a:lnSpc>
                <a:spcPts val="2650"/>
              </a:lnSpc>
              <a:buNone/>
              <a:tabLst>
                <a:tab algn="l" pos="0"/>
              </a:tabLst>
            </a:pPr>
            <a:r>
              <a:rPr b="0" lang="en-US" sz="2650" spc="-1" strike="noStrike">
                <a:solidFill>
                  <a:srgbClr val="e5e0df"/>
                </a:solidFill>
                <a:latin typeface="Saira Medium"/>
                <a:ea typeface="Saira Medium"/>
              </a:rPr>
              <a:t>3</a:t>
            </a:r>
            <a:endParaRPr b="0" lang="en-US" sz="2650" spc="-1" strike="noStrike">
              <a:latin typeface="Arial"/>
            </a:endParaRPr>
          </a:p>
        </p:txBody>
      </p:sp>
      <p:sp>
        <p:nvSpPr>
          <p:cNvPr id="752" name="Text 11"/>
          <p:cNvSpPr/>
          <p:nvPr/>
        </p:nvSpPr>
        <p:spPr>
          <a:xfrm>
            <a:off x="1531080" y="6197760"/>
            <a:ext cx="2834640" cy="353520"/>
          </a:xfrm>
          <a:prstGeom prst="rect">
            <a:avLst/>
          </a:prstGeom>
          <a:noFill/>
          <a:ln w="0">
            <a:noFill/>
          </a:ln>
        </p:spPr>
        <p:style>
          <a:lnRef idx="0"/>
          <a:fillRef idx="0"/>
          <a:effectRef idx="0"/>
          <a:fontRef idx="minor"/>
        </p:style>
        <p:txBody>
          <a:bodyPr wrap="none" lIns="0" rIns="0" tIns="0" bIns="0" anchor="t">
            <a:noAutofit/>
          </a:bodyPr>
          <a:p>
            <a:pPr>
              <a:lnSpc>
                <a:spcPts val="2750"/>
              </a:lnSpc>
              <a:buNone/>
              <a:tabLst>
                <a:tab algn="l" pos="0"/>
              </a:tabLst>
            </a:pPr>
            <a:r>
              <a:rPr b="0" lang="en-US" sz="2200" spc="-1" strike="noStrike">
                <a:solidFill>
                  <a:srgbClr val="e5e0df"/>
                </a:solidFill>
                <a:latin typeface="Saira Medium"/>
                <a:ea typeface="Saira Medium"/>
              </a:rPr>
              <a:t>Μετανάστευση</a:t>
            </a:r>
            <a:endParaRPr b="0" lang="en-US" sz="2200" spc="-1" strike="noStrike">
              <a:latin typeface="Arial"/>
            </a:endParaRPr>
          </a:p>
        </p:txBody>
      </p:sp>
      <p:sp>
        <p:nvSpPr>
          <p:cNvPr id="753" name="Text 12"/>
          <p:cNvSpPr/>
          <p:nvPr/>
        </p:nvSpPr>
        <p:spPr>
          <a:xfrm>
            <a:off x="1531080" y="6688440"/>
            <a:ext cx="6818760" cy="725040"/>
          </a:xfrm>
          <a:prstGeom prst="rect">
            <a:avLst/>
          </a:prstGeom>
          <a:noFill/>
          <a:ln w="0">
            <a:noFill/>
          </a:ln>
        </p:spPr>
        <p:style>
          <a:lnRef idx="0"/>
          <a:fillRef idx="0"/>
          <a:effectRef idx="0"/>
          <a:fontRef idx="minor"/>
        </p:style>
        <p:txBody>
          <a:bodyPr lIns="0" rIns="0" tIns="0" bIns="0" anchor="t">
            <a:noAutofit/>
          </a:bodyPr>
          <a:p>
            <a:pPr>
              <a:lnSpc>
                <a:spcPts val="2849"/>
              </a:lnSpc>
              <a:buNone/>
              <a:tabLst>
                <a:tab algn="l" pos="0"/>
              </a:tabLst>
            </a:pPr>
            <a:r>
              <a:rPr b="0" lang="en-US" sz="1750" spc="-1" strike="noStrike">
                <a:solidFill>
                  <a:srgbClr val="e5e0df"/>
                </a:solidFill>
                <a:latin typeface="Roboto"/>
                <a:ea typeface="Roboto"/>
              </a:rPr>
              <a:t>Άλλοι ήρθαν μόνοι τους στη Ρώμη σε αναζήτηση καλύτερης τύχης.</a:t>
            </a:r>
            <a:endParaRPr b="0" lang="en-US" sz="1750" spc="-1" strike="noStrike">
              <a:latin typeface="Arial"/>
            </a:endParaRPr>
          </a:p>
        </p:txBody>
      </p:sp>
      <p:sp>
        <p:nvSpPr>
          <p:cNvPr id="754" name="Shape 13"/>
          <p:cNvSpPr/>
          <p:nvPr/>
        </p:nvSpPr>
        <p:spPr>
          <a:xfrm>
            <a:off x="793800" y="7896240"/>
            <a:ext cx="509760" cy="509760"/>
          </a:xfrm>
          <a:prstGeom prst="roundRect">
            <a:avLst>
              <a:gd name="adj" fmla="val 40005"/>
            </a:avLst>
          </a:prstGeom>
          <a:solidFill>
            <a:srgbClr val="030303"/>
          </a:solidFill>
          <a:ln w="22860">
            <a:solidFill>
              <a:srgbClr val="fc8337"/>
            </a:solidFill>
            <a:round/>
          </a:ln>
        </p:spPr>
        <p:style>
          <a:lnRef idx="0"/>
          <a:fillRef idx="0"/>
          <a:effectRef idx="0"/>
          <a:fontRef idx="minor"/>
        </p:style>
      </p:sp>
      <p:sp>
        <p:nvSpPr>
          <p:cNvPr id="755" name="Text 14"/>
          <p:cNvSpPr/>
          <p:nvPr/>
        </p:nvSpPr>
        <p:spPr>
          <a:xfrm>
            <a:off x="939240" y="7981200"/>
            <a:ext cx="218880" cy="339480"/>
          </a:xfrm>
          <a:prstGeom prst="rect">
            <a:avLst/>
          </a:prstGeom>
          <a:noFill/>
          <a:ln w="0">
            <a:noFill/>
          </a:ln>
        </p:spPr>
        <p:style>
          <a:lnRef idx="0"/>
          <a:fillRef idx="0"/>
          <a:effectRef idx="0"/>
          <a:fontRef idx="minor"/>
        </p:style>
        <p:txBody>
          <a:bodyPr wrap="none" lIns="0" rIns="0" tIns="0" bIns="0" anchor="t">
            <a:noAutofit/>
          </a:bodyPr>
          <a:p>
            <a:pPr algn="ctr">
              <a:lnSpc>
                <a:spcPts val="2650"/>
              </a:lnSpc>
              <a:buNone/>
              <a:tabLst>
                <a:tab algn="l" pos="0"/>
              </a:tabLst>
            </a:pPr>
            <a:r>
              <a:rPr b="0" lang="en-US" sz="2650" spc="-1" strike="noStrike">
                <a:solidFill>
                  <a:srgbClr val="e5e0df"/>
                </a:solidFill>
                <a:latin typeface="Saira Medium"/>
                <a:ea typeface="Saira Medium"/>
              </a:rPr>
              <a:t>4</a:t>
            </a:r>
            <a:endParaRPr b="0" lang="en-US" sz="2650" spc="-1" strike="noStrike">
              <a:latin typeface="Arial"/>
            </a:endParaRPr>
          </a:p>
        </p:txBody>
      </p:sp>
      <p:sp>
        <p:nvSpPr>
          <p:cNvPr id="756" name="Text 15"/>
          <p:cNvSpPr/>
          <p:nvPr/>
        </p:nvSpPr>
        <p:spPr>
          <a:xfrm>
            <a:off x="1531080" y="7896240"/>
            <a:ext cx="2834640" cy="353520"/>
          </a:xfrm>
          <a:prstGeom prst="rect">
            <a:avLst/>
          </a:prstGeom>
          <a:noFill/>
          <a:ln w="0">
            <a:noFill/>
          </a:ln>
        </p:spPr>
        <p:style>
          <a:lnRef idx="0"/>
          <a:fillRef idx="0"/>
          <a:effectRef idx="0"/>
          <a:fontRef idx="minor"/>
        </p:style>
        <p:txBody>
          <a:bodyPr wrap="none" lIns="0" rIns="0" tIns="0" bIns="0" anchor="t">
            <a:noAutofit/>
          </a:bodyPr>
          <a:p>
            <a:pPr>
              <a:lnSpc>
                <a:spcPts val="2750"/>
              </a:lnSpc>
              <a:buNone/>
              <a:tabLst>
                <a:tab algn="l" pos="0"/>
              </a:tabLst>
            </a:pPr>
            <a:r>
              <a:rPr b="0" lang="en-US" sz="2200" spc="-1" strike="noStrike">
                <a:solidFill>
                  <a:srgbClr val="e5e0df"/>
                </a:solidFill>
                <a:latin typeface="Saira Medium"/>
                <a:ea typeface="Saira Medium"/>
              </a:rPr>
              <a:t>Περιορισμοί</a:t>
            </a:r>
            <a:endParaRPr b="0" lang="en-US" sz="2200" spc="-1" strike="noStrike">
              <a:latin typeface="Arial"/>
            </a:endParaRPr>
          </a:p>
        </p:txBody>
      </p:sp>
      <p:sp>
        <p:nvSpPr>
          <p:cNvPr id="757" name="Text 16"/>
          <p:cNvSpPr/>
          <p:nvPr/>
        </p:nvSpPr>
        <p:spPr>
          <a:xfrm>
            <a:off x="1531080" y="8386560"/>
            <a:ext cx="6818760" cy="725040"/>
          </a:xfrm>
          <a:prstGeom prst="rect">
            <a:avLst/>
          </a:prstGeom>
          <a:noFill/>
          <a:ln w="0">
            <a:noFill/>
          </a:ln>
        </p:spPr>
        <p:style>
          <a:lnRef idx="0"/>
          <a:fillRef idx="0"/>
          <a:effectRef idx="0"/>
          <a:fontRef idx="minor"/>
        </p:style>
        <p:txBody>
          <a:bodyPr lIns="0" rIns="0" tIns="0" bIns="0" anchor="t">
            <a:noAutofit/>
          </a:bodyPr>
          <a:p>
            <a:pPr>
              <a:lnSpc>
                <a:spcPts val="2849"/>
              </a:lnSpc>
              <a:buNone/>
              <a:tabLst>
                <a:tab algn="l" pos="0"/>
              </a:tabLst>
            </a:pPr>
            <a:r>
              <a:rPr b="0" lang="en-US" sz="1750" spc="-1" strike="noStrike">
                <a:solidFill>
                  <a:srgbClr val="e5e0df"/>
                </a:solidFill>
                <a:latin typeface="Roboto"/>
                <a:ea typeface="Roboto"/>
              </a:rPr>
              <a:t>Δεν είχαν πολιτικά δικαιώματα και δεν τους επιτρεπόταν να παντρευτούν με γυναίκες από την τάξη των πατρικίων.</a:t>
            </a:r>
            <a:endParaRPr b="0" lang="en-US" sz="175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8" name="Text 0"/>
          <p:cNvSpPr/>
          <p:nvPr/>
        </p:nvSpPr>
        <p:spPr>
          <a:xfrm>
            <a:off x="793800" y="2132280"/>
            <a:ext cx="9999720" cy="708120"/>
          </a:xfrm>
          <a:prstGeom prst="rect">
            <a:avLst/>
          </a:prstGeom>
          <a:noFill/>
          <a:ln w="0">
            <a:noFill/>
          </a:ln>
        </p:spPr>
        <p:style>
          <a:lnRef idx="0"/>
          <a:fillRef idx="0"/>
          <a:effectRef idx="0"/>
          <a:fontRef idx="minor"/>
        </p:style>
        <p:txBody>
          <a:bodyPr wrap="none" lIns="0" rIns="0" tIns="0" bIns="0" anchor="t">
            <a:noAutofit/>
          </a:bodyPr>
          <a:p>
            <a:pPr>
              <a:lnSpc>
                <a:spcPts val="5550"/>
              </a:lnSpc>
              <a:buNone/>
              <a:tabLst>
                <a:tab algn="l" pos="0"/>
              </a:tabLst>
            </a:pPr>
            <a:r>
              <a:rPr b="0" lang="en-US" sz="4450" spc="-1" strike="noStrike">
                <a:solidFill>
                  <a:srgbClr val="ffffff"/>
                </a:solidFill>
                <a:latin typeface="Saira Medium"/>
                <a:ea typeface="Saira Medium"/>
              </a:rPr>
              <a:t>Πολιτική Οργάνωση κατά τη Βασιλεία</a:t>
            </a:r>
            <a:endParaRPr b="0" lang="en-US" sz="4450" spc="-1" strike="noStrike">
              <a:latin typeface="Arial"/>
            </a:endParaRPr>
          </a:p>
        </p:txBody>
      </p:sp>
      <p:sp>
        <p:nvSpPr>
          <p:cNvPr id="759" name="Text 1"/>
          <p:cNvSpPr/>
          <p:nvPr/>
        </p:nvSpPr>
        <p:spPr>
          <a:xfrm>
            <a:off x="1743840" y="4606200"/>
            <a:ext cx="2834640" cy="353520"/>
          </a:xfrm>
          <a:prstGeom prst="rect">
            <a:avLst/>
          </a:prstGeom>
          <a:noFill/>
          <a:ln w="0">
            <a:noFill/>
          </a:ln>
        </p:spPr>
        <p:style>
          <a:lnRef idx="0"/>
          <a:fillRef idx="0"/>
          <a:effectRef idx="0"/>
          <a:fontRef idx="minor"/>
        </p:style>
        <p:txBody>
          <a:bodyPr wrap="none" lIns="0" rIns="0" tIns="0" bIns="0" anchor="t">
            <a:noAutofit/>
          </a:bodyPr>
          <a:p>
            <a:pPr algn="r">
              <a:lnSpc>
                <a:spcPts val="2750"/>
              </a:lnSpc>
              <a:buNone/>
              <a:tabLst>
                <a:tab algn="l" pos="0"/>
              </a:tabLst>
            </a:pPr>
            <a:r>
              <a:rPr b="0" lang="en-US" sz="2200" spc="-1" strike="noStrike">
                <a:solidFill>
                  <a:srgbClr val="e5e0df"/>
                </a:solidFill>
                <a:latin typeface="Saira Medium"/>
                <a:ea typeface="Saira Medium"/>
              </a:rPr>
              <a:t>Βασιλιάς</a:t>
            </a:r>
            <a:endParaRPr b="0" lang="en-US" sz="2200" spc="-1" strike="noStrike">
              <a:latin typeface="Arial"/>
            </a:endParaRPr>
          </a:p>
        </p:txBody>
      </p:sp>
      <p:sp>
        <p:nvSpPr>
          <p:cNvPr id="760" name="Text 2"/>
          <p:cNvSpPr/>
          <p:nvPr/>
        </p:nvSpPr>
        <p:spPr>
          <a:xfrm>
            <a:off x="793800" y="5096520"/>
            <a:ext cx="3784680" cy="1450800"/>
          </a:xfrm>
          <a:prstGeom prst="rect">
            <a:avLst/>
          </a:prstGeom>
          <a:noFill/>
          <a:ln w="0">
            <a:noFill/>
          </a:ln>
        </p:spPr>
        <p:style>
          <a:lnRef idx="0"/>
          <a:fillRef idx="0"/>
          <a:effectRef idx="0"/>
          <a:fontRef idx="minor"/>
        </p:style>
        <p:txBody>
          <a:bodyPr lIns="0" rIns="0" tIns="0" bIns="0" anchor="t">
            <a:noAutofit/>
          </a:bodyPr>
          <a:p>
            <a:pPr algn="r">
              <a:lnSpc>
                <a:spcPts val="2849"/>
              </a:lnSpc>
              <a:buNone/>
              <a:tabLst>
                <a:tab algn="l" pos="0"/>
              </a:tabLst>
            </a:pPr>
            <a:r>
              <a:rPr b="0" lang="en-US" sz="1750" spc="-1" strike="noStrike">
                <a:solidFill>
                  <a:srgbClr val="e5e0df"/>
                </a:solidFill>
                <a:latin typeface="Roboto"/>
                <a:ea typeface="Roboto"/>
              </a:rPr>
              <a:t>Αρχηγός του κράτους, θρησκευτικός ηγέτης, στρατιωτικός ηγέτης και ανώτατος δικαστής</a:t>
            </a:r>
            <a:endParaRPr b="0" lang="en-US" sz="1750" spc="-1" strike="noStrike">
              <a:latin typeface="Arial"/>
            </a:endParaRPr>
          </a:p>
        </p:txBody>
      </p:sp>
      <p:pic>
        <p:nvPicPr>
          <p:cNvPr id="761" name="Image 0" descr="preencoded.png"/>
          <p:cNvPicPr/>
          <p:nvPr/>
        </p:nvPicPr>
        <p:blipFill>
          <a:blip r:embed="rId1"/>
          <a:stretch/>
        </p:blipFill>
        <p:spPr>
          <a:xfrm>
            <a:off x="5032800" y="3294720"/>
            <a:ext cx="4564080" cy="4564080"/>
          </a:xfrm>
          <a:prstGeom prst="rect">
            <a:avLst/>
          </a:prstGeom>
          <a:ln w="0">
            <a:noFill/>
          </a:ln>
        </p:spPr>
      </p:pic>
      <p:sp>
        <p:nvSpPr>
          <p:cNvPr id="762" name="Text 3"/>
          <p:cNvSpPr/>
          <p:nvPr/>
        </p:nvSpPr>
        <p:spPr>
          <a:xfrm>
            <a:off x="5686920" y="5075640"/>
            <a:ext cx="108000" cy="452880"/>
          </a:xfrm>
          <a:prstGeom prst="rect">
            <a:avLst/>
          </a:prstGeom>
          <a:noFill/>
          <a:ln w="0">
            <a:noFill/>
          </a:ln>
        </p:spPr>
        <p:style>
          <a:lnRef idx="0"/>
          <a:fillRef idx="0"/>
          <a:effectRef idx="0"/>
          <a:fontRef idx="minor"/>
        </p:style>
        <p:txBody>
          <a:bodyPr wrap="none" lIns="0" rIns="0" tIns="0" bIns="0" anchor="t">
            <a:noAutofit/>
          </a:bodyPr>
          <a:p>
            <a:pPr>
              <a:lnSpc>
                <a:spcPts val="3549"/>
              </a:lnSpc>
              <a:buNone/>
              <a:tabLst>
                <a:tab algn="l" pos="0"/>
              </a:tabLst>
            </a:pPr>
            <a:r>
              <a:rPr b="0" lang="en-US" sz="2200" spc="-1" strike="noStrike">
                <a:solidFill>
                  <a:srgbClr val="e5e0df"/>
                </a:solidFill>
                <a:latin typeface="Saira Medium"/>
                <a:ea typeface="Saira Medium"/>
              </a:rPr>
              <a:t>1</a:t>
            </a:r>
            <a:endParaRPr b="0" lang="en-US" sz="2200" spc="-1" strike="noStrike">
              <a:latin typeface="Arial"/>
            </a:endParaRPr>
          </a:p>
        </p:txBody>
      </p:sp>
      <p:sp>
        <p:nvSpPr>
          <p:cNvPr id="763" name="Text 4"/>
          <p:cNvSpPr/>
          <p:nvPr/>
        </p:nvSpPr>
        <p:spPr>
          <a:xfrm>
            <a:off x="9937800" y="3742560"/>
            <a:ext cx="2834640" cy="353520"/>
          </a:xfrm>
          <a:prstGeom prst="rect">
            <a:avLst/>
          </a:prstGeom>
          <a:noFill/>
          <a:ln w="0">
            <a:noFill/>
          </a:ln>
        </p:spPr>
        <p:style>
          <a:lnRef idx="0"/>
          <a:fillRef idx="0"/>
          <a:effectRef idx="0"/>
          <a:fontRef idx="minor"/>
        </p:style>
        <p:txBody>
          <a:bodyPr wrap="none" lIns="0" rIns="0" tIns="0" bIns="0" anchor="t">
            <a:noAutofit/>
          </a:bodyPr>
          <a:p>
            <a:pPr>
              <a:lnSpc>
                <a:spcPts val="2750"/>
              </a:lnSpc>
              <a:buNone/>
              <a:tabLst>
                <a:tab algn="l" pos="0"/>
              </a:tabLst>
            </a:pPr>
            <a:r>
              <a:rPr b="0" lang="en-US" sz="2200" spc="-1" strike="noStrike">
                <a:solidFill>
                  <a:srgbClr val="e5e0df"/>
                </a:solidFill>
                <a:latin typeface="Saira Medium"/>
                <a:ea typeface="Saira Medium"/>
              </a:rPr>
              <a:t>Σύγκλητος</a:t>
            </a:r>
            <a:endParaRPr b="0" lang="en-US" sz="2200" spc="-1" strike="noStrike">
              <a:latin typeface="Arial"/>
            </a:endParaRPr>
          </a:p>
        </p:txBody>
      </p:sp>
      <p:sp>
        <p:nvSpPr>
          <p:cNvPr id="764" name="Text 5"/>
          <p:cNvSpPr/>
          <p:nvPr/>
        </p:nvSpPr>
        <p:spPr>
          <a:xfrm>
            <a:off x="9937800" y="4232880"/>
            <a:ext cx="3898080" cy="725040"/>
          </a:xfrm>
          <a:prstGeom prst="rect">
            <a:avLst/>
          </a:prstGeom>
          <a:noFill/>
          <a:ln w="0">
            <a:noFill/>
          </a:ln>
        </p:spPr>
        <p:style>
          <a:lnRef idx="0"/>
          <a:fillRef idx="0"/>
          <a:effectRef idx="0"/>
          <a:fontRef idx="minor"/>
        </p:style>
        <p:txBody>
          <a:bodyPr lIns="0" rIns="0" tIns="0" bIns="0" anchor="t">
            <a:noAutofit/>
          </a:bodyPr>
          <a:p>
            <a:pPr>
              <a:lnSpc>
                <a:spcPts val="2849"/>
              </a:lnSpc>
              <a:buNone/>
              <a:tabLst>
                <a:tab algn="l" pos="0"/>
              </a:tabLst>
            </a:pPr>
            <a:r>
              <a:rPr b="0" lang="en-US" sz="1750" spc="-1" strike="noStrike">
                <a:solidFill>
                  <a:srgbClr val="e5e0df"/>
                </a:solidFill>
                <a:latin typeface="Roboto"/>
                <a:ea typeface="Roboto"/>
              </a:rPr>
              <a:t>Αποτελούμενη από 100-300 μέλη, αρχηγούς των ρωμαϊκών γενών</a:t>
            </a:r>
            <a:endParaRPr b="0" lang="en-US" sz="1750" spc="-1" strike="noStrike">
              <a:latin typeface="Arial"/>
            </a:endParaRPr>
          </a:p>
        </p:txBody>
      </p:sp>
      <p:pic>
        <p:nvPicPr>
          <p:cNvPr id="765" name="Image 1" descr="preencoded.png"/>
          <p:cNvPicPr/>
          <p:nvPr/>
        </p:nvPicPr>
        <p:blipFill>
          <a:blip r:embed="rId2"/>
          <a:stretch/>
        </p:blipFill>
        <p:spPr>
          <a:xfrm>
            <a:off x="5032800" y="3294720"/>
            <a:ext cx="4564080" cy="4564080"/>
          </a:xfrm>
          <a:prstGeom prst="rect">
            <a:avLst/>
          </a:prstGeom>
          <a:ln w="0">
            <a:noFill/>
          </a:ln>
        </p:spPr>
      </p:pic>
      <p:sp>
        <p:nvSpPr>
          <p:cNvPr id="766" name="Text 6"/>
          <p:cNvSpPr/>
          <p:nvPr/>
        </p:nvSpPr>
        <p:spPr>
          <a:xfrm>
            <a:off x="8253360" y="4124520"/>
            <a:ext cx="172440" cy="452880"/>
          </a:xfrm>
          <a:prstGeom prst="rect">
            <a:avLst/>
          </a:prstGeom>
          <a:noFill/>
          <a:ln w="0">
            <a:noFill/>
          </a:ln>
        </p:spPr>
        <p:style>
          <a:lnRef idx="0"/>
          <a:fillRef idx="0"/>
          <a:effectRef idx="0"/>
          <a:fontRef idx="minor"/>
        </p:style>
        <p:txBody>
          <a:bodyPr wrap="none" lIns="0" rIns="0" tIns="0" bIns="0" anchor="t">
            <a:noAutofit/>
          </a:bodyPr>
          <a:p>
            <a:pPr>
              <a:lnSpc>
                <a:spcPts val="3549"/>
              </a:lnSpc>
              <a:buNone/>
              <a:tabLst>
                <a:tab algn="l" pos="0"/>
              </a:tabLst>
            </a:pPr>
            <a:r>
              <a:rPr b="0" lang="en-US" sz="2200" spc="-1" strike="noStrike">
                <a:solidFill>
                  <a:srgbClr val="e5e0df"/>
                </a:solidFill>
                <a:latin typeface="Saira Medium"/>
                <a:ea typeface="Saira Medium"/>
              </a:rPr>
              <a:t>2</a:t>
            </a:r>
            <a:endParaRPr b="0" lang="en-US" sz="2200" spc="-1" strike="noStrike">
              <a:latin typeface="Arial"/>
            </a:endParaRPr>
          </a:p>
        </p:txBody>
      </p:sp>
      <p:sp>
        <p:nvSpPr>
          <p:cNvPr id="767" name="Text 7"/>
          <p:cNvSpPr/>
          <p:nvPr/>
        </p:nvSpPr>
        <p:spPr>
          <a:xfrm>
            <a:off x="9937800" y="6195240"/>
            <a:ext cx="2834640" cy="353520"/>
          </a:xfrm>
          <a:prstGeom prst="rect">
            <a:avLst/>
          </a:prstGeom>
          <a:noFill/>
          <a:ln w="0">
            <a:noFill/>
          </a:ln>
        </p:spPr>
        <p:style>
          <a:lnRef idx="0"/>
          <a:fillRef idx="0"/>
          <a:effectRef idx="0"/>
          <a:fontRef idx="minor"/>
        </p:style>
        <p:txBody>
          <a:bodyPr wrap="none" lIns="0" rIns="0" tIns="0" bIns="0" anchor="t">
            <a:noAutofit/>
          </a:bodyPr>
          <a:p>
            <a:pPr>
              <a:lnSpc>
                <a:spcPts val="2750"/>
              </a:lnSpc>
              <a:buNone/>
              <a:tabLst>
                <a:tab algn="l" pos="0"/>
              </a:tabLst>
            </a:pPr>
            <a:r>
              <a:rPr b="0" lang="en-US" sz="2200" spc="-1" strike="noStrike">
                <a:solidFill>
                  <a:srgbClr val="e5e0df"/>
                </a:solidFill>
                <a:latin typeface="Saira Medium"/>
                <a:ea typeface="Saira Medium"/>
              </a:rPr>
              <a:t>Εκκλησία του Λαού</a:t>
            </a:r>
            <a:endParaRPr b="0" lang="en-US" sz="2200" spc="-1" strike="noStrike">
              <a:latin typeface="Arial"/>
            </a:endParaRPr>
          </a:p>
        </p:txBody>
      </p:sp>
      <p:sp>
        <p:nvSpPr>
          <p:cNvPr id="768" name="Text 8"/>
          <p:cNvSpPr/>
          <p:nvPr/>
        </p:nvSpPr>
        <p:spPr>
          <a:xfrm>
            <a:off x="9937800" y="6685560"/>
            <a:ext cx="3898080" cy="725040"/>
          </a:xfrm>
          <a:prstGeom prst="rect">
            <a:avLst/>
          </a:prstGeom>
          <a:noFill/>
          <a:ln w="0">
            <a:noFill/>
          </a:ln>
        </p:spPr>
        <p:style>
          <a:lnRef idx="0"/>
          <a:fillRef idx="0"/>
          <a:effectRef idx="0"/>
          <a:fontRef idx="minor"/>
        </p:style>
        <p:txBody>
          <a:bodyPr lIns="0" rIns="0" tIns="0" bIns="0" anchor="t">
            <a:noAutofit/>
          </a:bodyPr>
          <a:p>
            <a:pPr>
              <a:lnSpc>
                <a:spcPts val="2849"/>
              </a:lnSpc>
              <a:buNone/>
              <a:tabLst>
                <a:tab algn="l" pos="0"/>
              </a:tabLst>
            </a:pPr>
            <a:r>
              <a:rPr b="0" lang="en-US" sz="1750" spc="-1" strike="noStrike">
                <a:solidFill>
                  <a:srgbClr val="e5e0df"/>
                </a:solidFill>
                <a:latin typeface="Roboto"/>
                <a:ea typeface="Roboto"/>
              </a:rPr>
              <a:t>Συγκέντρωση όλων των πατρικίων και των πελατών</a:t>
            </a:r>
            <a:endParaRPr b="0" lang="en-US" sz="1750" spc="-1" strike="noStrike">
              <a:latin typeface="Arial"/>
            </a:endParaRPr>
          </a:p>
        </p:txBody>
      </p:sp>
      <p:pic>
        <p:nvPicPr>
          <p:cNvPr id="769" name="Image 2" descr="preencoded.png"/>
          <p:cNvPicPr/>
          <p:nvPr/>
        </p:nvPicPr>
        <p:blipFill>
          <a:blip r:embed="rId3"/>
          <a:stretch/>
        </p:blipFill>
        <p:spPr>
          <a:xfrm>
            <a:off x="5032800" y="3294720"/>
            <a:ext cx="4564080" cy="4564080"/>
          </a:xfrm>
          <a:prstGeom prst="rect">
            <a:avLst/>
          </a:prstGeom>
          <a:ln w="0">
            <a:noFill/>
          </a:ln>
        </p:spPr>
      </p:pic>
      <p:sp>
        <p:nvSpPr>
          <p:cNvPr id="770" name="Text 9"/>
          <p:cNvSpPr/>
          <p:nvPr/>
        </p:nvSpPr>
        <p:spPr>
          <a:xfrm>
            <a:off x="7778520" y="6850440"/>
            <a:ext cx="170640" cy="452880"/>
          </a:xfrm>
          <a:prstGeom prst="rect">
            <a:avLst/>
          </a:prstGeom>
          <a:noFill/>
          <a:ln w="0">
            <a:noFill/>
          </a:ln>
        </p:spPr>
        <p:style>
          <a:lnRef idx="0"/>
          <a:fillRef idx="0"/>
          <a:effectRef idx="0"/>
          <a:fontRef idx="minor"/>
        </p:style>
        <p:txBody>
          <a:bodyPr wrap="none" lIns="0" rIns="0" tIns="0" bIns="0" anchor="t">
            <a:noAutofit/>
          </a:bodyPr>
          <a:p>
            <a:pPr>
              <a:lnSpc>
                <a:spcPts val="3549"/>
              </a:lnSpc>
              <a:buNone/>
              <a:tabLst>
                <a:tab algn="l" pos="0"/>
              </a:tabLst>
            </a:pPr>
            <a:r>
              <a:rPr b="0" lang="en-US" sz="2200" spc="-1" strike="noStrike">
                <a:solidFill>
                  <a:srgbClr val="e5e0df"/>
                </a:solidFill>
                <a:latin typeface="Saira Medium"/>
                <a:ea typeface="Saira Medium"/>
              </a:rPr>
              <a:t>3</a:t>
            </a:r>
            <a:endParaRPr b="0" lang="en-US" sz="2200" spc="-1" strike="noStrike">
              <a:latin typeface="Arial"/>
            </a:endParaRPr>
          </a:p>
        </p:txBody>
      </p:sp>
      <p:sp>
        <p:nvSpPr>
          <p:cNvPr id="771" name="Text 10"/>
          <p:cNvSpPr/>
          <p:nvPr/>
        </p:nvSpPr>
        <p:spPr>
          <a:xfrm>
            <a:off x="793800" y="8114760"/>
            <a:ext cx="13042080" cy="725040"/>
          </a:xfrm>
          <a:prstGeom prst="rect">
            <a:avLst/>
          </a:prstGeom>
          <a:noFill/>
          <a:ln w="0">
            <a:noFill/>
          </a:ln>
        </p:spPr>
        <p:style>
          <a:lnRef idx="0"/>
          <a:fillRef idx="0"/>
          <a:effectRef idx="0"/>
          <a:fontRef idx="minor"/>
        </p:style>
        <p:txBody>
          <a:bodyPr lIns="0" rIns="0" tIns="0" bIns="0" anchor="t">
            <a:noAutofit/>
          </a:bodyPr>
          <a:p>
            <a:pPr>
              <a:lnSpc>
                <a:spcPts val="2849"/>
              </a:lnSpc>
              <a:buNone/>
              <a:tabLst>
                <a:tab algn="l" pos="0"/>
              </a:tabLst>
            </a:pPr>
            <a:r>
              <a:rPr b="0" lang="en-US" sz="1750" spc="-1" strike="noStrike">
                <a:solidFill>
                  <a:srgbClr val="e5e0df"/>
                </a:solidFill>
                <a:latin typeface="Roboto"/>
                <a:ea typeface="Roboto"/>
              </a:rPr>
              <a:t>Η πολιτική οργάνωση της Ρώμης κατά την περίοδο της βασιλείας ήταν ένα σύνθετο σύστημα ελέγχων και ισορροπιών μεταξύ του βασιλιά, της συγκλήτου και της εκκλησίας του λαού.</a:t>
            </a:r>
            <a:endParaRPr b="0" lang="en-US" sz="175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2" name="Text 0"/>
          <p:cNvSpPr/>
          <p:nvPr/>
        </p:nvSpPr>
        <p:spPr>
          <a:xfrm>
            <a:off x="793800" y="3723120"/>
            <a:ext cx="5670000" cy="708120"/>
          </a:xfrm>
          <a:prstGeom prst="rect">
            <a:avLst/>
          </a:prstGeom>
          <a:noFill/>
          <a:ln w="0">
            <a:noFill/>
          </a:ln>
        </p:spPr>
        <p:style>
          <a:lnRef idx="0"/>
          <a:fillRef idx="0"/>
          <a:effectRef idx="0"/>
          <a:fontRef idx="minor"/>
        </p:style>
        <p:txBody>
          <a:bodyPr wrap="none" lIns="0" rIns="0" tIns="0" bIns="0" anchor="t">
            <a:noAutofit/>
          </a:bodyPr>
          <a:p>
            <a:pPr>
              <a:lnSpc>
                <a:spcPts val="5550"/>
              </a:lnSpc>
              <a:buNone/>
              <a:tabLst>
                <a:tab algn="l" pos="0"/>
              </a:tabLst>
            </a:pPr>
            <a:r>
              <a:rPr b="0" lang="en-US" sz="4450" spc="-1" strike="noStrike">
                <a:solidFill>
                  <a:srgbClr val="ffffff"/>
                </a:solidFill>
                <a:latin typeface="Saira Medium"/>
                <a:ea typeface="Saira Medium"/>
              </a:rPr>
              <a:t>Ο Ρόλος του Βασιλιά</a:t>
            </a:r>
            <a:endParaRPr b="0" lang="en-US" sz="4450" spc="-1" strike="noStrike">
              <a:latin typeface="Arial"/>
            </a:endParaRPr>
          </a:p>
        </p:txBody>
      </p:sp>
      <p:pic>
        <p:nvPicPr>
          <p:cNvPr id="773" name="Image 0" descr="preencoded.png"/>
          <p:cNvPicPr/>
          <p:nvPr/>
        </p:nvPicPr>
        <p:blipFill>
          <a:blip r:embed="rId1"/>
          <a:stretch/>
        </p:blipFill>
        <p:spPr>
          <a:xfrm>
            <a:off x="793800" y="4885200"/>
            <a:ext cx="566280" cy="566280"/>
          </a:xfrm>
          <a:prstGeom prst="rect">
            <a:avLst/>
          </a:prstGeom>
          <a:ln w="0">
            <a:noFill/>
          </a:ln>
        </p:spPr>
      </p:pic>
      <p:sp>
        <p:nvSpPr>
          <p:cNvPr id="774" name="Text 1"/>
          <p:cNvSpPr/>
          <p:nvPr/>
        </p:nvSpPr>
        <p:spPr>
          <a:xfrm>
            <a:off x="793800" y="5679000"/>
            <a:ext cx="2834640" cy="353520"/>
          </a:xfrm>
          <a:prstGeom prst="rect">
            <a:avLst/>
          </a:prstGeom>
          <a:noFill/>
          <a:ln w="0">
            <a:noFill/>
          </a:ln>
        </p:spPr>
        <p:style>
          <a:lnRef idx="0"/>
          <a:fillRef idx="0"/>
          <a:effectRef idx="0"/>
          <a:fontRef idx="minor"/>
        </p:style>
        <p:txBody>
          <a:bodyPr wrap="none" lIns="0" rIns="0" tIns="0" bIns="0" anchor="t">
            <a:noAutofit/>
          </a:bodyPr>
          <a:p>
            <a:pPr>
              <a:lnSpc>
                <a:spcPts val="2750"/>
              </a:lnSpc>
              <a:buNone/>
              <a:tabLst>
                <a:tab algn="l" pos="0"/>
              </a:tabLst>
            </a:pPr>
            <a:r>
              <a:rPr b="0" lang="en-US" sz="2200" spc="-1" strike="noStrike">
                <a:solidFill>
                  <a:srgbClr val="e5e0df"/>
                </a:solidFill>
                <a:latin typeface="Saira Medium"/>
                <a:ea typeface="Saira Medium"/>
              </a:rPr>
              <a:t>Πολιτικός Ηγέτης</a:t>
            </a:r>
            <a:endParaRPr b="0" lang="en-US" sz="2200" spc="-1" strike="noStrike">
              <a:latin typeface="Arial"/>
            </a:endParaRPr>
          </a:p>
        </p:txBody>
      </p:sp>
      <p:sp>
        <p:nvSpPr>
          <p:cNvPr id="775" name="Text 2"/>
          <p:cNvSpPr/>
          <p:nvPr/>
        </p:nvSpPr>
        <p:spPr>
          <a:xfrm>
            <a:off x="793800" y="6169680"/>
            <a:ext cx="3004920" cy="725040"/>
          </a:xfrm>
          <a:prstGeom prst="rect">
            <a:avLst/>
          </a:prstGeom>
          <a:noFill/>
          <a:ln w="0">
            <a:noFill/>
          </a:ln>
        </p:spPr>
        <p:style>
          <a:lnRef idx="0"/>
          <a:fillRef idx="0"/>
          <a:effectRef idx="0"/>
          <a:fontRef idx="minor"/>
        </p:style>
        <p:txBody>
          <a:bodyPr lIns="0" rIns="0" tIns="0" bIns="0" anchor="t">
            <a:noAutofit/>
          </a:bodyPr>
          <a:p>
            <a:pPr>
              <a:lnSpc>
                <a:spcPts val="2849"/>
              </a:lnSpc>
              <a:buNone/>
              <a:tabLst>
                <a:tab algn="l" pos="0"/>
              </a:tabLst>
            </a:pPr>
            <a:r>
              <a:rPr b="0" lang="en-US" sz="1750" spc="-1" strike="noStrike">
                <a:solidFill>
                  <a:srgbClr val="e5e0df"/>
                </a:solidFill>
                <a:latin typeface="Roboto"/>
                <a:ea typeface="Roboto"/>
              </a:rPr>
              <a:t>Αρχηγός του κράτους με ευρείες εξουσίες</a:t>
            </a:r>
            <a:endParaRPr b="0" lang="en-US" sz="1750" spc="-1" strike="noStrike">
              <a:latin typeface="Arial"/>
            </a:endParaRPr>
          </a:p>
        </p:txBody>
      </p:sp>
      <p:pic>
        <p:nvPicPr>
          <p:cNvPr id="776" name="Image 1" descr="preencoded.png"/>
          <p:cNvPicPr/>
          <p:nvPr/>
        </p:nvPicPr>
        <p:blipFill>
          <a:blip r:embed="rId2"/>
          <a:stretch/>
        </p:blipFill>
        <p:spPr>
          <a:xfrm>
            <a:off x="4139280" y="4885200"/>
            <a:ext cx="566280" cy="566280"/>
          </a:xfrm>
          <a:prstGeom prst="rect">
            <a:avLst/>
          </a:prstGeom>
          <a:ln w="0">
            <a:noFill/>
          </a:ln>
        </p:spPr>
      </p:pic>
      <p:sp>
        <p:nvSpPr>
          <p:cNvPr id="777" name="Text 3"/>
          <p:cNvSpPr/>
          <p:nvPr/>
        </p:nvSpPr>
        <p:spPr>
          <a:xfrm>
            <a:off x="4139280" y="5679000"/>
            <a:ext cx="3004920" cy="708120"/>
          </a:xfrm>
          <a:prstGeom prst="rect">
            <a:avLst/>
          </a:prstGeom>
          <a:noFill/>
          <a:ln w="0">
            <a:noFill/>
          </a:ln>
        </p:spPr>
        <p:style>
          <a:lnRef idx="0"/>
          <a:fillRef idx="0"/>
          <a:effectRef idx="0"/>
          <a:fontRef idx="minor"/>
        </p:style>
        <p:txBody>
          <a:bodyPr lIns="0" rIns="0" tIns="0" bIns="0" anchor="t">
            <a:noAutofit/>
          </a:bodyPr>
          <a:p>
            <a:pPr>
              <a:lnSpc>
                <a:spcPts val="2750"/>
              </a:lnSpc>
              <a:buNone/>
              <a:tabLst>
                <a:tab algn="l" pos="0"/>
              </a:tabLst>
            </a:pPr>
            <a:r>
              <a:rPr b="0" lang="en-US" sz="2200" spc="-1" strike="noStrike">
                <a:solidFill>
                  <a:srgbClr val="e5e0df"/>
                </a:solidFill>
                <a:latin typeface="Saira Medium"/>
                <a:ea typeface="Saira Medium"/>
              </a:rPr>
              <a:t>Θρησκευτικός Αρχηγός</a:t>
            </a:r>
            <a:endParaRPr b="0" lang="en-US" sz="2200" spc="-1" strike="noStrike">
              <a:latin typeface="Arial"/>
            </a:endParaRPr>
          </a:p>
        </p:txBody>
      </p:sp>
      <p:sp>
        <p:nvSpPr>
          <p:cNvPr id="778" name="Text 4"/>
          <p:cNvSpPr/>
          <p:nvPr/>
        </p:nvSpPr>
        <p:spPr>
          <a:xfrm>
            <a:off x="4139280" y="6523920"/>
            <a:ext cx="3004920" cy="725040"/>
          </a:xfrm>
          <a:prstGeom prst="rect">
            <a:avLst/>
          </a:prstGeom>
          <a:noFill/>
          <a:ln w="0">
            <a:noFill/>
          </a:ln>
        </p:spPr>
        <p:style>
          <a:lnRef idx="0"/>
          <a:fillRef idx="0"/>
          <a:effectRef idx="0"/>
          <a:fontRef idx="minor"/>
        </p:style>
        <p:txBody>
          <a:bodyPr lIns="0" rIns="0" tIns="0" bIns="0" anchor="t">
            <a:noAutofit/>
          </a:bodyPr>
          <a:p>
            <a:pPr>
              <a:lnSpc>
                <a:spcPts val="2849"/>
              </a:lnSpc>
              <a:buNone/>
              <a:tabLst>
                <a:tab algn="l" pos="0"/>
              </a:tabLst>
            </a:pPr>
            <a:r>
              <a:rPr b="0" lang="en-US" sz="1750" spc="-1" strike="noStrike">
                <a:solidFill>
                  <a:srgbClr val="e5e0df"/>
                </a:solidFill>
                <a:latin typeface="Roboto"/>
                <a:ea typeface="Roboto"/>
              </a:rPr>
              <a:t>Επικεφαλής των θρησκευτικών τελετών</a:t>
            </a:r>
            <a:endParaRPr b="0" lang="en-US" sz="1750" spc="-1" strike="noStrike">
              <a:latin typeface="Arial"/>
            </a:endParaRPr>
          </a:p>
        </p:txBody>
      </p:sp>
      <p:pic>
        <p:nvPicPr>
          <p:cNvPr id="779" name="Image 2" descr="preencoded.png"/>
          <p:cNvPicPr/>
          <p:nvPr/>
        </p:nvPicPr>
        <p:blipFill>
          <a:blip r:embed="rId3"/>
          <a:stretch/>
        </p:blipFill>
        <p:spPr>
          <a:xfrm>
            <a:off x="7485120" y="4885200"/>
            <a:ext cx="566280" cy="566280"/>
          </a:xfrm>
          <a:prstGeom prst="rect">
            <a:avLst/>
          </a:prstGeom>
          <a:ln w="0">
            <a:noFill/>
          </a:ln>
        </p:spPr>
      </p:pic>
      <p:sp>
        <p:nvSpPr>
          <p:cNvPr id="780" name="Text 5"/>
          <p:cNvSpPr/>
          <p:nvPr/>
        </p:nvSpPr>
        <p:spPr>
          <a:xfrm>
            <a:off x="7485120" y="5679000"/>
            <a:ext cx="2834640" cy="353520"/>
          </a:xfrm>
          <a:prstGeom prst="rect">
            <a:avLst/>
          </a:prstGeom>
          <a:noFill/>
          <a:ln w="0">
            <a:noFill/>
          </a:ln>
        </p:spPr>
        <p:style>
          <a:lnRef idx="0"/>
          <a:fillRef idx="0"/>
          <a:effectRef idx="0"/>
          <a:fontRef idx="minor"/>
        </p:style>
        <p:txBody>
          <a:bodyPr wrap="none" lIns="0" rIns="0" tIns="0" bIns="0" anchor="t">
            <a:noAutofit/>
          </a:bodyPr>
          <a:p>
            <a:pPr>
              <a:lnSpc>
                <a:spcPts val="2750"/>
              </a:lnSpc>
              <a:buNone/>
              <a:tabLst>
                <a:tab algn="l" pos="0"/>
              </a:tabLst>
            </a:pPr>
            <a:r>
              <a:rPr b="0" lang="en-US" sz="2200" spc="-1" strike="noStrike">
                <a:solidFill>
                  <a:srgbClr val="e5e0df"/>
                </a:solidFill>
                <a:latin typeface="Saira Medium"/>
                <a:ea typeface="Saira Medium"/>
              </a:rPr>
              <a:t>Στρατιωτικός Ηγέτης</a:t>
            </a:r>
            <a:endParaRPr b="0" lang="en-US" sz="2200" spc="-1" strike="noStrike">
              <a:latin typeface="Arial"/>
            </a:endParaRPr>
          </a:p>
        </p:txBody>
      </p:sp>
      <p:sp>
        <p:nvSpPr>
          <p:cNvPr id="781" name="Text 6"/>
          <p:cNvSpPr/>
          <p:nvPr/>
        </p:nvSpPr>
        <p:spPr>
          <a:xfrm>
            <a:off x="7485120" y="6169680"/>
            <a:ext cx="3004920" cy="725040"/>
          </a:xfrm>
          <a:prstGeom prst="rect">
            <a:avLst/>
          </a:prstGeom>
          <a:noFill/>
          <a:ln w="0">
            <a:noFill/>
          </a:ln>
        </p:spPr>
        <p:style>
          <a:lnRef idx="0"/>
          <a:fillRef idx="0"/>
          <a:effectRef idx="0"/>
          <a:fontRef idx="minor"/>
        </p:style>
        <p:txBody>
          <a:bodyPr lIns="0" rIns="0" tIns="0" bIns="0" anchor="t">
            <a:noAutofit/>
          </a:bodyPr>
          <a:p>
            <a:pPr>
              <a:lnSpc>
                <a:spcPts val="2849"/>
              </a:lnSpc>
              <a:buNone/>
              <a:tabLst>
                <a:tab algn="l" pos="0"/>
              </a:tabLst>
            </a:pPr>
            <a:r>
              <a:rPr b="0" lang="en-US" sz="1750" spc="-1" strike="noStrike">
                <a:solidFill>
                  <a:srgbClr val="e5e0df"/>
                </a:solidFill>
                <a:latin typeface="Roboto"/>
                <a:ea typeface="Roboto"/>
              </a:rPr>
              <a:t>Ηγέτης του στρατού σε περιόδους πολέμου</a:t>
            </a:r>
            <a:endParaRPr b="0" lang="en-US" sz="1750" spc="-1" strike="noStrike">
              <a:latin typeface="Arial"/>
            </a:endParaRPr>
          </a:p>
        </p:txBody>
      </p:sp>
      <p:pic>
        <p:nvPicPr>
          <p:cNvPr id="782" name="Image 3" descr="preencoded.png"/>
          <p:cNvPicPr/>
          <p:nvPr/>
        </p:nvPicPr>
        <p:blipFill>
          <a:blip r:embed="rId4"/>
          <a:stretch/>
        </p:blipFill>
        <p:spPr>
          <a:xfrm>
            <a:off x="10830960" y="4885200"/>
            <a:ext cx="566280" cy="566280"/>
          </a:xfrm>
          <a:prstGeom prst="rect">
            <a:avLst/>
          </a:prstGeom>
          <a:ln w="0">
            <a:noFill/>
          </a:ln>
        </p:spPr>
      </p:pic>
      <p:sp>
        <p:nvSpPr>
          <p:cNvPr id="783" name="Text 7"/>
          <p:cNvSpPr/>
          <p:nvPr/>
        </p:nvSpPr>
        <p:spPr>
          <a:xfrm>
            <a:off x="10830960" y="5679000"/>
            <a:ext cx="2834640" cy="353520"/>
          </a:xfrm>
          <a:prstGeom prst="rect">
            <a:avLst/>
          </a:prstGeom>
          <a:noFill/>
          <a:ln w="0">
            <a:noFill/>
          </a:ln>
        </p:spPr>
        <p:style>
          <a:lnRef idx="0"/>
          <a:fillRef idx="0"/>
          <a:effectRef idx="0"/>
          <a:fontRef idx="minor"/>
        </p:style>
        <p:txBody>
          <a:bodyPr wrap="none" lIns="0" rIns="0" tIns="0" bIns="0" anchor="t">
            <a:noAutofit/>
          </a:bodyPr>
          <a:p>
            <a:pPr>
              <a:lnSpc>
                <a:spcPts val="2750"/>
              </a:lnSpc>
              <a:buNone/>
              <a:tabLst>
                <a:tab algn="l" pos="0"/>
              </a:tabLst>
            </a:pPr>
            <a:r>
              <a:rPr b="0" lang="en-US" sz="2200" spc="-1" strike="noStrike">
                <a:solidFill>
                  <a:srgbClr val="e5e0df"/>
                </a:solidFill>
                <a:latin typeface="Saira Medium"/>
                <a:ea typeface="Saira Medium"/>
              </a:rPr>
              <a:t>Ανώτατος Δικαστής</a:t>
            </a:r>
            <a:endParaRPr b="0" lang="en-US" sz="2200" spc="-1" strike="noStrike">
              <a:latin typeface="Arial"/>
            </a:endParaRPr>
          </a:p>
        </p:txBody>
      </p:sp>
      <p:sp>
        <p:nvSpPr>
          <p:cNvPr id="784" name="Text 8"/>
          <p:cNvSpPr/>
          <p:nvPr/>
        </p:nvSpPr>
        <p:spPr>
          <a:xfrm>
            <a:off x="10830960" y="6169680"/>
            <a:ext cx="3004920" cy="725040"/>
          </a:xfrm>
          <a:prstGeom prst="rect">
            <a:avLst/>
          </a:prstGeom>
          <a:noFill/>
          <a:ln w="0">
            <a:noFill/>
          </a:ln>
        </p:spPr>
        <p:style>
          <a:lnRef idx="0"/>
          <a:fillRef idx="0"/>
          <a:effectRef idx="0"/>
          <a:fontRef idx="minor"/>
        </p:style>
        <p:txBody>
          <a:bodyPr lIns="0" rIns="0" tIns="0" bIns="0" anchor="t">
            <a:noAutofit/>
          </a:bodyPr>
          <a:p>
            <a:pPr>
              <a:lnSpc>
                <a:spcPts val="2849"/>
              </a:lnSpc>
              <a:buNone/>
              <a:tabLst>
                <a:tab algn="l" pos="0"/>
              </a:tabLst>
            </a:pPr>
            <a:r>
              <a:rPr b="0" lang="en-US" sz="1750" spc="-1" strike="noStrike">
                <a:solidFill>
                  <a:srgbClr val="e5e0df"/>
                </a:solidFill>
                <a:latin typeface="Roboto"/>
                <a:ea typeface="Roboto"/>
              </a:rPr>
              <a:t>Υπεύθυνος για την απονομή δικαιοσύνης</a:t>
            </a:r>
            <a:endParaRPr b="0" lang="en-US" sz="175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5" name="Text 0"/>
          <p:cNvSpPr/>
          <p:nvPr/>
        </p:nvSpPr>
        <p:spPr>
          <a:xfrm>
            <a:off x="793800" y="4550400"/>
            <a:ext cx="5670000" cy="708120"/>
          </a:xfrm>
          <a:prstGeom prst="rect">
            <a:avLst/>
          </a:prstGeom>
          <a:noFill/>
          <a:ln w="0">
            <a:noFill/>
          </a:ln>
        </p:spPr>
        <p:style>
          <a:lnRef idx="0"/>
          <a:fillRef idx="0"/>
          <a:effectRef idx="0"/>
          <a:fontRef idx="minor"/>
        </p:style>
        <p:txBody>
          <a:bodyPr wrap="none" lIns="0" rIns="0" tIns="0" bIns="0" anchor="t">
            <a:noAutofit/>
          </a:bodyPr>
          <a:p>
            <a:pPr>
              <a:lnSpc>
                <a:spcPts val="5550"/>
              </a:lnSpc>
              <a:buNone/>
              <a:tabLst>
                <a:tab algn="l" pos="0"/>
              </a:tabLst>
            </a:pPr>
            <a:r>
              <a:rPr b="0" lang="en-US" sz="4450" spc="-1" strike="noStrike">
                <a:solidFill>
                  <a:srgbClr val="ffffff"/>
                </a:solidFill>
                <a:latin typeface="Saira Medium"/>
                <a:ea typeface="Saira Medium"/>
              </a:rPr>
              <a:t>Η Σύγκλητος</a:t>
            </a:r>
            <a:endParaRPr b="0" lang="en-US" sz="4450" spc="-1" strike="noStrike">
              <a:latin typeface="Arial"/>
            </a:endParaRPr>
          </a:p>
        </p:txBody>
      </p:sp>
      <p:sp>
        <p:nvSpPr>
          <p:cNvPr id="786" name="Shape 1"/>
          <p:cNvSpPr/>
          <p:nvPr/>
        </p:nvSpPr>
        <p:spPr>
          <a:xfrm>
            <a:off x="793800" y="5599440"/>
            <a:ext cx="6407280" cy="1714680"/>
          </a:xfrm>
          <a:prstGeom prst="roundRect">
            <a:avLst>
              <a:gd name="adj" fmla="val 11900"/>
            </a:avLst>
          </a:prstGeom>
          <a:solidFill>
            <a:srgbClr val="030303"/>
          </a:solidFill>
          <a:ln w="22860">
            <a:solidFill>
              <a:srgbClr val="fc8337"/>
            </a:solidFill>
            <a:round/>
          </a:ln>
        </p:spPr>
        <p:style>
          <a:lnRef idx="0"/>
          <a:fillRef idx="0"/>
          <a:effectRef idx="0"/>
          <a:fontRef idx="minor"/>
        </p:style>
      </p:sp>
      <p:sp>
        <p:nvSpPr>
          <p:cNvPr id="787" name="Text 2"/>
          <p:cNvSpPr/>
          <p:nvPr/>
        </p:nvSpPr>
        <p:spPr>
          <a:xfrm>
            <a:off x="1043640" y="5849280"/>
            <a:ext cx="2834640" cy="353520"/>
          </a:xfrm>
          <a:prstGeom prst="rect">
            <a:avLst/>
          </a:prstGeom>
          <a:noFill/>
          <a:ln w="0">
            <a:noFill/>
          </a:ln>
        </p:spPr>
        <p:style>
          <a:lnRef idx="0"/>
          <a:fillRef idx="0"/>
          <a:effectRef idx="0"/>
          <a:fontRef idx="minor"/>
        </p:style>
        <p:txBody>
          <a:bodyPr wrap="none" lIns="0" rIns="0" tIns="0" bIns="0" anchor="t">
            <a:noAutofit/>
          </a:bodyPr>
          <a:p>
            <a:pPr>
              <a:lnSpc>
                <a:spcPts val="2750"/>
              </a:lnSpc>
              <a:buNone/>
              <a:tabLst>
                <a:tab algn="l" pos="0"/>
              </a:tabLst>
            </a:pPr>
            <a:r>
              <a:rPr b="0" lang="en-US" sz="2200" spc="-1" strike="noStrike">
                <a:solidFill>
                  <a:srgbClr val="e5e0df"/>
                </a:solidFill>
                <a:latin typeface="Saira Medium"/>
                <a:ea typeface="Saira Medium"/>
              </a:rPr>
              <a:t>Σύνθεση</a:t>
            </a:r>
            <a:endParaRPr b="0" lang="en-US" sz="2200" spc="-1" strike="noStrike">
              <a:latin typeface="Arial"/>
            </a:endParaRPr>
          </a:p>
        </p:txBody>
      </p:sp>
      <p:sp>
        <p:nvSpPr>
          <p:cNvPr id="788" name="Text 3"/>
          <p:cNvSpPr/>
          <p:nvPr/>
        </p:nvSpPr>
        <p:spPr>
          <a:xfrm>
            <a:off x="1043640" y="6339600"/>
            <a:ext cx="5907960" cy="725040"/>
          </a:xfrm>
          <a:prstGeom prst="rect">
            <a:avLst/>
          </a:prstGeom>
          <a:noFill/>
          <a:ln w="0">
            <a:noFill/>
          </a:ln>
        </p:spPr>
        <p:style>
          <a:lnRef idx="0"/>
          <a:fillRef idx="0"/>
          <a:effectRef idx="0"/>
          <a:fontRef idx="minor"/>
        </p:style>
        <p:txBody>
          <a:bodyPr lIns="0" rIns="0" tIns="0" bIns="0" anchor="t">
            <a:noAutofit/>
          </a:bodyPr>
          <a:p>
            <a:pPr>
              <a:lnSpc>
                <a:spcPts val="2849"/>
              </a:lnSpc>
              <a:buNone/>
              <a:tabLst>
                <a:tab algn="l" pos="0"/>
              </a:tabLst>
            </a:pPr>
            <a:r>
              <a:rPr b="0" lang="en-US" sz="1750" spc="-1" strike="noStrike">
                <a:solidFill>
                  <a:srgbClr val="e5e0df"/>
                </a:solidFill>
                <a:latin typeface="Roboto"/>
                <a:ea typeface="Roboto"/>
              </a:rPr>
              <a:t>Αποτελούνταν αρχικά από εκατό και αργότερα από τριακόσια μέλη.</a:t>
            </a:r>
            <a:endParaRPr b="0" lang="en-US" sz="1750" spc="-1" strike="noStrike">
              <a:latin typeface="Arial"/>
            </a:endParaRPr>
          </a:p>
        </p:txBody>
      </p:sp>
      <p:sp>
        <p:nvSpPr>
          <p:cNvPr id="789" name="Shape 4"/>
          <p:cNvSpPr/>
          <p:nvPr/>
        </p:nvSpPr>
        <p:spPr>
          <a:xfrm>
            <a:off x="7428600" y="5599440"/>
            <a:ext cx="6407280" cy="1714680"/>
          </a:xfrm>
          <a:prstGeom prst="roundRect">
            <a:avLst>
              <a:gd name="adj" fmla="val 11900"/>
            </a:avLst>
          </a:prstGeom>
          <a:solidFill>
            <a:srgbClr val="030303"/>
          </a:solidFill>
          <a:ln w="22860">
            <a:solidFill>
              <a:srgbClr val="fc8337"/>
            </a:solidFill>
            <a:round/>
          </a:ln>
        </p:spPr>
        <p:style>
          <a:lnRef idx="0"/>
          <a:fillRef idx="0"/>
          <a:effectRef idx="0"/>
          <a:fontRef idx="minor"/>
        </p:style>
      </p:sp>
      <p:sp>
        <p:nvSpPr>
          <p:cNvPr id="790" name="Text 5"/>
          <p:cNvSpPr/>
          <p:nvPr/>
        </p:nvSpPr>
        <p:spPr>
          <a:xfrm>
            <a:off x="7678440" y="5849280"/>
            <a:ext cx="2834640" cy="353520"/>
          </a:xfrm>
          <a:prstGeom prst="rect">
            <a:avLst/>
          </a:prstGeom>
          <a:noFill/>
          <a:ln w="0">
            <a:noFill/>
          </a:ln>
        </p:spPr>
        <p:style>
          <a:lnRef idx="0"/>
          <a:fillRef idx="0"/>
          <a:effectRef idx="0"/>
          <a:fontRef idx="minor"/>
        </p:style>
        <p:txBody>
          <a:bodyPr wrap="none" lIns="0" rIns="0" tIns="0" bIns="0" anchor="t">
            <a:noAutofit/>
          </a:bodyPr>
          <a:p>
            <a:pPr>
              <a:lnSpc>
                <a:spcPts val="2750"/>
              </a:lnSpc>
              <a:buNone/>
              <a:tabLst>
                <a:tab algn="l" pos="0"/>
              </a:tabLst>
            </a:pPr>
            <a:r>
              <a:rPr b="0" lang="en-US" sz="2200" spc="-1" strike="noStrike">
                <a:solidFill>
                  <a:srgbClr val="e5e0df"/>
                </a:solidFill>
                <a:latin typeface="Saira Medium"/>
                <a:ea typeface="Saira Medium"/>
              </a:rPr>
              <a:t>Μέλη</a:t>
            </a:r>
            <a:endParaRPr b="0" lang="en-US" sz="2200" spc="-1" strike="noStrike">
              <a:latin typeface="Arial"/>
            </a:endParaRPr>
          </a:p>
        </p:txBody>
      </p:sp>
      <p:sp>
        <p:nvSpPr>
          <p:cNvPr id="791" name="Text 6"/>
          <p:cNvSpPr/>
          <p:nvPr/>
        </p:nvSpPr>
        <p:spPr>
          <a:xfrm>
            <a:off x="7678440" y="6339600"/>
            <a:ext cx="5907960" cy="362160"/>
          </a:xfrm>
          <a:prstGeom prst="rect">
            <a:avLst/>
          </a:prstGeom>
          <a:noFill/>
          <a:ln w="0">
            <a:noFill/>
          </a:ln>
        </p:spPr>
        <p:style>
          <a:lnRef idx="0"/>
          <a:fillRef idx="0"/>
          <a:effectRef idx="0"/>
          <a:fontRef idx="minor"/>
        </p:style>
        <p:txBody>
          <a:bodyPr wrap="none" lIns="0" rIns="0" tIns="0" bIns="0" anchor="t">
            <a:noAutofit/>
          </a:bodyPr>
          <a:p>
            <a:pPr>
              <a:lnSpc>
                <a:spcPts val="2849"/>
              </a:lnSpc>
              <a:buNone/>
              <a:tabLst>
                <a:tab algn="l" pos="0"/>
              </a:tabLst>
            </a:pPr>
            <a:r>
              <a:rPr b="0" lang="en-US" sz="1750" spc="-1" strike="noStrike">
                <a:solidFill>
                  <a:srgbClr val="e5e0df"/>
                </a:solidFill>
                <a:latin typeface="Roboto"/>
                <a:ea typeface="Roboto"/>
              </a:rPr>
              <a:t>Τη συγκροτούσαν οι αρχηγοί των ρωμαϊκών γενών.</a:t>
            </a:r>
            <a:endParaRPr b="0" lang="en-US" sz="1750" spc="-1" strike="noStrike">
              <a:latin typeface="Arial"/>
            </a:endParaRPr>
          </a:p>
        </p:txBody>
      </p:sp>
      <p:sp>
        <p:nvSpPr>
          <p:cNvPr id="792" name="Shape 7"/>
          <p:cNvSpPr/>
          <p:nvPr/>
        </p:nvSpPr>
        <p:spPr>
          <a:xfrm>
            <a:off x="793800" y="7542000"/>
            <a:ext cx="6407280" cy="1714680"/>
          </a:xfrm>
          <a:prstGeom prst="roundRect">
            <a:avLst>
              <a:gd name="adj" fmla="val 11900"/>
            </a:avLst>
          </a:prstGeom>
          <a:solidFill>
            <a:srgbClr val="030303"/>
          </a:solidFill>
          <a:ln w="22860">
            <a:solidFill>
              <a:srgbClr val="fc8337"/>
            </a:solidFill>
            <a:round/>
          </a:ln>
        </p:spPr>
        <p:style>
          <a:lnRef idx="0"/>
          <a:fillRef idx="0"/>
          <a:effectRef idx="0"/>
          <a:fontRef idx="minor"/>
        </p:style>
      </p:sp>
      <p:sp>
        <p:nvSpPr>
          <p:cNvPr id="793" name="Text 8"/>
          <p:cNvSpPr/>
          <p:nvPr/>
        </p:nvSpPr>
        <p:spPr>
          <a:xfrm>
            <a:off x="1043640" y="7791480"/>
            <a:ext cx="2834640" cy="353520"/>
          </a:xfrm>
          <a:prstGeom prst="rect">
            <a:avLst/>
          </a:prstGeom>
          <a:noFill/>
          <a:ln w="0">
            <a:noFill/>
          </a:ln>
        </p:spPr>
        <p:style>
          <a:lnRef idx="0"/>
          <a:fillRef idx="0"/>
          <a:effectRef idx="0"/>
          <a:fontRef idx="minor"/>
        </p:style>
        <p:txBody>
          <a:bodyPr wrap="none" lIns="0" rIns="0" tIns="0" bIns="0" anchor="t">
            <a:noAutofit/>
          </a:bodyPr>
          <a:p>
            <a:pPr>
              <a:lnSpc>
                <a:spcPts val="2750"/>
              </a:lnSpc>
              <a:buNone/>
              <a:tabLst>
                <a:tab algn="l" pos="0"/>
              </a:tabLst>
            </a:pPr>
            <a:r>
              <a:rPr b="0" lang="en-US" sz="2200" spc="-1" strike="noStrike">
                <a:solidFill>
                  <a:srgbClr val="e5e0df"/>
                </a:solidFill>
                <a:latin typeface="Saira Medium"/>
                <a:ea typeface="Saira Medium"/>
              </a:rPr>
              <a:t>Ρόλος</a:t>
            </a:r>
            <a:endParaRPr b="0" lang="en-US" sz="2200" spc="-1" strike="noStrike">
              <a:latin typeface="Arial"/>
            </a:endParaRPr>
          </a:p>
        </p:txBody>
      </p:sp>
      <p:sp>
        <p:nvSpPr>
          <p:cNvPr id="794" name="Text 9"/>
          <p:cNvSpPr/>
          <p:nvPr/>
        </p:nvSpPr>
        <p:spPr>
          <a:xfrm>
            <a:off x="1043640" y="8282160"/>
            <a:ext cx="5907960" cy="725040"/>
          </a:xfrm>
          <a:prstGeom prst="rect">
            <a:avLst/>
          </a:prstGeom>
          <a:noFill/>
          <a:ln w="0">
            <a:noFill/>
          </a:ln>
        </p:spPr>
        <p:style>
          <a:lnRef idx="0"/>
          <a:fillRef idx="0"/>
          <a:effectRef idx="0"/>
          <a:fontRef idx="minor"/>
        </p:style>
        <p:txBody>
          <a:bodyPr lIns="0" rIns="0" tIns="0" bIns="0" anchor="t">
            <a:noAutofit/>
          </a:bodyPr>
          <a:p>
            <a:pPr>
              <a:lnSpc>
                <a:spcPts val="2849"/>
              </a:lnSpc>
              <a:buNone/>
              <a:tabLst>
                <a:tab algn="l" pos="0"/>
              </a:tabLst>
            </a:pPr>
            <a:r>
              <a:rPr b="0" lang="en-US" sz="1750" spc="-1" strike="noStrike">
                <a:solidFill>
                  <a:srgbClr val="e5e0df"/>
                </a:solidFill>
                <a:latin typeface="Roboto"/>
                <a:ea typeface="Roboto"/>
              </a:rPr>
              <a:t>Συγκαλούσε την εκκλησία του λαού μαζί με το βασιλιά και επικύρωνε τις αποφάσεις της.</a:t>
            </a:r>
            <a:endParaRPr b="0" lang="en-US" sz="1750" spc="-1" strike="noStrike">
              <a:latin typeface="Arial"/>
            </a:endParaRPr>
          </a:p>
        </p:txBody>
      </p:sp>
      <p:sp>
        <p:nvSpPr>
          <p:cNvPr id="795" name="Shape 10"/>
          <p:cNvSpPr/>
          <p:nvPr/>
        </p:nvSpPr>
        <p:spPr>
          <a:xfrm>
            <a:off x="7428600" y="7542000"/>
            <a:ext cx="6407280" cy="1714680"/>
          </a:xfrm>
          <a:prstGeom prst="roundRect">
            <a:avLst>
              <a:gd name="adj" fmla="val 11900"/>
            </a:avLst>
          </a:prstGeom>
          <a:solidFill>
            <a:srgbClr val="030303"/>
          </a:solidFill>
          <a:ln w="22860">
            <a:solidFill>
              <a:srgbClr val="fc8337"/>
            </a:solidFill>
            <a:round/>
          </a:ln>
        </p:spPr>
        <p:style>
          <a:lnRef idx="0"/>
          <a:fillRef idx="0"/>
          <a:effectRef idx="0"/>
          <a:fontRef idx="minor"/>
        </p:style>
      </p:sp>
      <p:sp>
        <p:nvSpPr>
          <p:cNvPr id="796" name="Text 11"/>
          <p:cNvSpPr/>
          <p:nvPr/>
        </p:nvSpPr>
        <p:spPr>
          <a:xfrm>
            <a:off x="7678440" y="7791480"/>
            <a:ext cx="2834640" cy="353520"/>
          </a:xfrm>
          <a:prstGeom prst="rect">
            <a:avLst/>
          </a:prstGeom>
          <a:noFill/>
          <a:ln w="0">
            <a:noFill/>
          </a:ln>
        </p:spPr>
        <p:style>
          <a:lnRef idx="0"/>
          <a:fillRef idx="0"/>
          <a:effectRef idx="0"/>
          <a:fontRef idx="minor"/>
        </p:style>
        <p:txBody>
          <a:bodyPr wrap="none" lIns="0" rIns="0" tIns="0" bIns="0" anchor="t">
            <a:noAutofit/>
          </a:bodyPr>
          <a:p>
            <a:pPr>
              <a:lnSpc>
                <a:spcPts val="2750"/>
              </a:lnSpc>
              <a:buNone/>
              <a:tabLst>
                <a:tab algn="l" pos="0"/>
              </a:tabLst>
            </a:pPr>
            <a:r>
              <a:rPr b="0" lang="en-US" sz="2200" spc="-1" strike="noStrike">
                <a:solidFill>
                  <a:srgbClr val="e5e0df"/>
                </a:solidFill>
                <a:latin typeface="Saira Medium"/>
                <a:ea typeface="Saira Medium"/>
              </a:rPr>
              <a:t>Σημασία</a:t>
            </a:r>
            <a:endParaRPr b="0" lang="en-US" sz="2200" spc="-1" strike="noStrike">
              <a:latin typeface="Arial"/>
            </a:endParaRPr>
          </a:p>
        </p:txBody>
      </p:sp>
      <p:sp>
        <p:nvSpPr>
          <p:cNvPr id="797" name="Text 12"/>
          <p:cNvSpPr/>
          <p:nvPr/>
        </p:nvSpPr>
        <p:spPr>
          <a:xfrm>
            <a:off x="7678440" y="8282160"/>
            <a:ext cx="5907960" cy="725040"/>
          </a:xfrm>
          <a:prstGeom prst="rect">
            <a:avLst/>
          </a:prstGeom>
          <a:noFill/>
          <a:ln w="0">
            <a:noFill/>
          </a:ln>
        </p:spPr>
        <p:style>
          <a:lnRef idx="0"/>
          <a:fillRef idx="0"/>
          <a:effectRef idx="0"/>
          <a:fontRef idx="minor"/>
        </p:style>
        <p:txBody>
          <a:bodyPr lIns="0" rIns="0" tIns="0" bIns="0" anchor="t">
            <a:noAutofit/>
          </a:bodyPr>
          <a:p>
            <a:pPr>
              <a:lnSpc>
                <a:spcPts val="2849"/>
              </a:lnSpc>
              <a:buNone/>
              <a:tabLst>
                <a:tab algn="l" pos="0"/>
              </a:tabLst>
            </a:pPr>
            <a:r>
              <a:rPr b="0" lang="en-US" sz="1750" spc="-1" strike="noStrike">
                <a:solidFill>
                  <a:srgbClr val="e5e0df"/>
                </a:solidFill>
                <a:latin typeface="Roboto"/>
                <a:ea typeface="Roboto"/>
              </a:rPr>
              <a:t>Ήταν ο θεματοφύλακας των εθίμων και των παραδόσεων της Ρώμης.</a:t>
            </a:r>
            <a:endParaRPr b="0" lang="en-US" sz="1750" spc="-1" strike="noStrike">
              <a:latin typeface="Arial"/>
            </a:endParaRPr>
          </a:p>
        </p:txBody>
      </p:sp>
      <p:pic>
        <p:nvPicPr>
          <p:cNvPr id="798" name="" descr=""/>
          <p:cNvPicPr/>
          <p:nvPr/>
        </p:nvPicPr>
        <p:blipFill>
          <a:blip r:embed="rId1"/>
          <a:stretch/>
        </p:blipFill>
        <p:spPr>
          <a:xfrm>
            <a:off x="228600" y="228600"/>
            <a:ext cx="4800600" cy="3428640"/>
          </a:xfrm>
          <a:prstGeom prst="rect">
            <a:avLst/>
          </a:prstGeom>
          <a:ln w="0">
            <a:noFill/>
          </a:ln>
        </p:spPr>
      </p:pic>
      <p:sp>
        <p:nvSpPr>
          <p:cNvPr id="799" name=""/>
          <p:cNvSpPr txBox="1"/>
          <p:nvPr/>
        </p:nvSpPr>
        <p:spPr>
          <a:xfrm>
            <a:off x="5257800" y="2743200"/>
            <a:ext cx="8458200" cy="858240"/>
          </a:xfrm>
          <a:prstGeom prst="rect">
            <a:avLst/>
          </a:prstGeom>
          <a:noFill/>
          <a:ln w="0">
            <a:noFill/>
          </a:ln>
        </p:spPr>
        <p:txBody>
          <a:bodyPr lIns="90000" rIns="90000" tIns="45000" bIns="45000" anchor="t">
            <a:noAutofit/>
          </a:bodyPr>
          <a:p>
            <a:r>
              <a:rPr b="0" lang="en-US" sz="1800" spc="-1" strike="noStrike">
                <a:latin typeface="Arial"/>
              </a:rPr>
              <a:t>Αναπαράσταση συνεδρίασης της Ρωμαϊκής Συγκλήτου: Ο Μάρκος Τύλλιος Κικέρων καταγγέλει τον Κατιλίνα, από τοιχογραφία του 19ου αιώνα στο Παλάτσο Μαντάμα, έδρα της Γερουσία της Δημοκρατίας.</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0" name="Text 0"/>
          <p:cNvSpPr/>
          <p:nvPr/>
        </p:nvSpPr>
        <p:spPr>
          <a:xfrm>
            <a:off x="793800" y="1939680"/>
            <a:ext cx="5670000" cy="708120"/>
          </a:xfrm>
          <a:prstGeom prst="rect">
            <a:avLst/>
          </a:prstGeom>
          <a:noFill/>
          <a:ln w="0">
            <a:noFill/>
          </a:ln>
        </p:spPr>
        <p:style>
          <a:lnRef idx="0"/>
          <a:fillRef idx="0"/>
          <a:effectRef idx="0"/>
          <a:fontRef idx="minor"/>
        </p:style>
        <p:txBody>
          <a:bodyPr wrap="none" lIns="0" rIns="0" tIns="0" bIns="0" anchor="t">
            <a:noAutofit/>
          </a:bodyPr>
          <a:p>
            <a:pPr>
              <a:lnSpc>
                <a:spcPts val="5550"/>
              </a:lnSpc>
              <a:buNone/>
              <a:tabLst>
                <a:tab algn="l" pos="0"/>
              </a:tabLst>
            </a:pPr>
            <a:r>
              <a:rPr b="0" lang="en-US" sz="4450" spc="-1" strike="noStrike">
                <a:solidFill>
                  <a:srgbClr val="ffffff"/>
                </a:solidFill>
                <a:latin typeface="Saira Medium"/>
                <a:ea typeface="Saira Medium"/>
              </a:rPr>
              <a:t>Η Εκκλησία του Λαού</a:t>
            </a:r>
            <a:endParaRPr b="0" lang="en-US" sz="4450" spc="-1" strike="noStrike">
              <a:latin typeface="Arial"/>
            </a:endParaRPr>
          </a:p>
        </p:txBody>
      </p:sp>
      <p:sp>
        <p:nvSpPr>
          <p:cNvPr id="801" name="Shape 1"/>
          <p:cNvSpPr/>
          <p:nvPr/>
        </p:nvSpPr>
        <p:spPr>
          <a:xfrm>
            <a:off x="793800" y="3102120"/>
            <a:ext cx="1629720" cy="1306080"/>
          </a:xfrm>
          <a:prstGeom prst="roundRect">
            <a:avLst>
              <a:gd name="adj" fmla="val 15620"/>
            </a:avLst>
          </a:prstGeom>
          <a:solidFill>
            <a:srgbClr val="030303"/>
          </a:solidFill>
          <a:ln w="22860">
            <a:solidFill>
              <a:srgbClr val="fc8337"/>
            </a:solidFill>
            <a:round/>
          </a:ln>
        </p:spPr>
        <p:style>
          <a:lnRef idx="0"/>
          <a:fillRef idx="0"/>
          <a:effectRef idx="0"/>
          <a:fontRef idx="minor"/>
        </p:style>
      </p:sp>
      <p:sp>
        <p:nvSpPr>
          <p:cNvPr id="802" name="Text 2"/>
          <p:cNvSpPr/>
          <p:nvPr/>
        </p:nvSpPr>
        <p:spPr>
          <a:xfrm>
            <a:off x="1043640" y="3528720"/>
            <a:ext cx="108000" cy="452880"/>
          </a:xfrm>
          <a:prstGeom prst="rect">
            <a:avLst/>
          </a:prstGeom>
          <a:noFill/>
          <a:ln w="0">
            <a:noFill/>
          </a:ln>
        </p:spPr>
        <p:style>
          <a:lnRef idx="0"/>
          <a:fillRef idx="0"/>
          <a:effectRef idx="0"/>
          <a:fontRef idx="minor"/>
        </p:style>
        <p:txBody>
          <a:bodyPr wrap="none" lIns="0" rIns="0" tIns="0" bIns="0" anchor="t">
            <a:noAutofit/>
          </a:bodyPr>
          <a:p>
            <a:pPr algn="ctr">
              <a:lnSpc>
                <a:spcPts val="3549"/>
              </a:lnSpc>
              <a:buNone/>
              <a:tabLst>
                <a:tab algn="l" pos="0"/>
              </a:tabLst>
            </a:pPr>
            <a:r>
              <a:rPr b="0" lang="en-US" sz="2200" spc="-1" strike="noStrike">
                <a:solidFill>
                  <a:srgbClr val="e5e0df"/>
                </a:solidFill>
                <a:latin typeface="Saira Medium"/>
                <a:ea typeface="Saira Medium"/>
              </a:rPr>
              <a:t>1</a:t>
            </a:r>
            <a:endParaRPr b="0" lang="en-US" sz="2200" spc="-1" strike="noStrike">
              <a:latin typeface="Arial"/>
            </a:endParaRPr>
          </a:p>
        </p:txBody>
      </p:sp>
      <p:sp>
        <p:nvSpPr>
          <p:cNvPr id="803" name="Text 3"/>
          <p:cNvSpPr/>
          <p:nvPr/>
        </p:nvSpPr>
        <p:spPr>
          <a:xfrm>
            <a:off x="2651040" y="3328920"/>
            <a:ext cx="2834640" cy="353520"/>
          </a:xfrm>
          <a:prstGeom prst="rect">
            <a:avLst/>
          </a:prstGeom>
          <a:noFill/>
          <a:ln w="0">
            <a:noFill/>
          </a:ln>
        </p:spPr>
        <p:style>
          <a:lnRef idx="0"/>
          <a:fillRef idx="0"/>
          <a:effectRef idx="0"/>
          <a:fontRef idx="minor"/>
        </p:style>
        <p:txBody>
          <a:bodyPr wrap="none" lIns="0" rIns="0" tIns="0" bIns="0" anchor="t">
            <a:noAutofit/>
          </a:bodyPr>
          <a:p>
            <a:pPr>
              <a:lnSpc>
                <a:spcPts val="2750"/>
              </a:lnSpc>
              <a:buNone/>
              <a:tabLst>
                <a:tab algn="l" pos="0"/>
              </a:tabLst>
            </a:pPr>
            <a:r>
              <a:rPr b="0" lang="en-US" sz="2200" spc="-1" strike="noStrike">
                <a:solidFill>
                  <a:srgbClr val="e5e0df"/>
                </a:solidFill>
                <a:latin typeface="Saira Medium"/>
                <a:ea typeface="Saira Medium"/>
              </a:rPr>
              <a:t>Σύνθεση</a:t>
            </a:r>
            <a:endParaRPr b="0" lang="en-US" sz="2200" spc="-1" strike="noStrike">
              <a:latin typeface="Arial"/>
            </a:endParaRPr>
          </a:p>
        </p:txBody>
      </p:sp>
      <p:sp>
        <p:nvSpPr>
          <p:cNvPr id="804" name="Text 4"/>
          <p:cNvSpPr/>
          <p:nvPr/>
        </p:nvSpPr>
        <p:spPr>
          <a:xfrm>
            <a:off x="2651040" y="3819240"/>
            <a:ext cx="5463000" cy="362160"/>
          </a:xfrm>
          <a:prstGeom prst="rect">
            <a:avLst/>
          </a:prstGeom>
          <a:noFill/>
          <a:ln w="0">
            <a:noFill/>
          </a:ln>
        </p:spPr>
        <p:style>
          <a:lnRef idx="0"/>
          <a:fillRef idx="0"/>
          <a:effectRef idx="0"/>
          <a:fontRef idx="minor"/>
        </p:style>
        <p:txBody>
          <a:bodyPr wrap="none" lIns="0" rIns="0" tIns="0" bIns="0" anchor="t">
            <a:noAutofit/>
          </a:bodyPr>
          <a:p>
            <a:pPr>
              <a:lnSpc>
                <a:spcPts val="2849"/>
              </a:lnSpc>
              <a:buNone/>
              <a:tabLst>
                <a:tab algn="l" pos="0"/>
              </a:tabLst>
            </a:pPr>
            <a:r>
              <a:rPr b="0" lang="en-US" sz="1750" spc="-1" strike="noStrike">
                <a:solidFill>
                  <a:srgbClr val="e5e0df"/>
                </a:solidFill>
                <a:latin typeface="Roboto"/>
                <a:ea typeface="Roboto"/>
              </a:rPr>
              <a:t>Συγκέντρωση όλων των πατρικίων και των πελατών</a:t>
            </a:r>
            <a:endParaRPr b="0" lang="en-US" sz="1750" spc="-1" strike="noStrike">
              <a:latin typeface="Arial"/>
            </a:endParaRPr>
          </a:p>
        </p:txBody>
      </p:sp>
      <p:sp>
        <p:nvSpPr>
          <p:cNvPr id="805" name="Shape 5"/>
          <p:cNvSpPr/>
          <p:nvPr/>
        </p:nvSpPr>
        <p:spPr>
          <a:xfrm>
            <a:off x="2537640" y="4393800"/>
            <a:ext cx="11185200" cy="14400"/>
          </a:xfrm>
          <a:prstGeom prst="roundRect">
            <a:avLst>
              <a:gd name="adj" fmla="val 1339536"/>
            </a:avLst>
          </a:prstGeom>
          <a:solidFill>
            <a:srgbClr val="fc8337"/>
          </a:solidFill>
          <a:ln w="0">
            <a:noFill/>
          </a:ln>
        </p:spPr>
        <p:style>
          <a:lnRef idx="0"/>
          <a:fillRef idx="0"/>
          <a:effectRef idx="0"/>
          <a:fontRef idx="minor"/>
        </p:style>
      </p:sp>
      <p:sp>
        <p:nvSpPr>
          <p:cNvPr id="806" name="Shape 6"/>
          <p:cNvSpPr/>
          <p:nvPr/>
        </p:nvSpPr>
        <p:spPr>
          <a:xfrm>
            <a:off x="793800" y="4522320"/>
            <a:ext cx="3259800" cy="1668960"/>
          </a:xfrm>
          <a:prstGeom prst="roundRect">
            <a:avLst>
              <a:gd name="adj" fmla="val 12225"/>
            </a:avLst>
          </a:prstGeom>
          <a:solidFill>
            <a:srgbClr val="030303"/>
          </a:solidFill>
          <a:ln w="22860">
            <a:solidFill>
              <a:srgbClr val="fc8337"/>
            </a:solidFill>
            <a:round/>
          </a:ln>
        </p:spPr>
        <p:style>
          <a:lnRef idx="0"/>
          <a:fillRef idx="0"/>
          <a:effectRef idx="0"/>
          <a:fontRef idx="minor"/>
        </p:style>
      </p:sp>
      <p:sp>
        <p:nvSpPr>
          <p:cNvPr id="807" name="Text 7"/>
          <p:cNvSpPr/>
          <p:nvPr/>
        </p:nvSpPr>
        <p:spPr>
          <a:xfrm>
            <a:off x="1043640" y="5130720"/>
            <a:ext cx="172440" cy="452880"/>
          </a:xfrm>
          <a:prstGeom prst="rect">
            <a:avLst/>
          </a:prstGeom>
          <a:noFill/>
          <a:ln w="0">
            <a:noFill/>
          </a:ln>
        </p:spPr>
        <p:style>
          <a:lnRef idx="0"/>
          <a:fillRef idx="0"/>
          <a:effectRef idx="0"/>
          <a:fontRef idx="minor"/>
        </p:style>
        <p:txBody>
          <a:bodyPr wrap="none" lIns="0" rIns="0" tIns="0" bIns="0" anchor="t">
            <a:noAutofit/>
          </a:bodyPr>
          <a:p>
            <a:pPr algn="ctr">
              <a:lnSpc>
                <a:spcPts val="3549"/>
              </a:lnSpc>
              <a:buNone/>
              <a:tabLst>
                <a:tab algn="l" pos="0"/>
              </a:tabLst>
            </a:pPr>
            <a:r>
              <a:rPr b="0" lang="en-US" sz="2200" spc="-1" strike="noStrike">
                <a:solidFill>
                  <a:srgbClr val="e5e0df"/>
                </a:solidFill>
                <a:latin typeface="Saira Medium"/>
                <a:ea typeface="Saira Medium"/>
              </a:rPr>
              <a:t>2</a:t>
            </a:r>
            <a:endParaRPr b="0" lang="en-US" sz="2200" spc="-1" strike="noStrike">
              <a:latin typeface="Arial"/>
            </a:endParaRPr>
          </a:p>
        </p:txBody>
      </p:sp>
      <p:sp>
        <p:nvSpPr>
          <p:cNvPr id="808" name="Text 8"/>
          <p:cNvSpPr/>
          <p:nvPr/>
        </p:nvSpPr>
        <p:spPr>
          <a:xfrm>
            <a:off x="4281120" y="4749120"/>
            <a:ext cx="2834640" cy="353520"/>
          </a:xfrm>
          <a:prstGeom prst="rect">
            <a:avLst/>
          </a:prstGeom>
          <a:noFill/>
          <a:ln w="0">
            <a:noFill/>
          </a:ln>
        </p:spPr>
        <p:style>
          <a:lnRef idx="0"/>
          <a:fillRef idx="0"/>
          <a:effectRef idx="0"/>
          <a:fontRef idx="minor"/>
        </p:style>
        <p:txBody>
          <a:bodyPr wrap="none" lIns="0" rIns="0" tIns="0" bIns="0" anchor="t">
            <a:noAutofit/>
          </a:bodyPr>
          <a:p>
            <a:pPr>
              <a:lnSpc>
                <a:spcPts val="2750"/>
              </a:lnSpc>
              <a:buNone/>
              <a:tabLst>
                <a:tab algn="l" pos="0"/>
              </a:tabLst>
            </a:pPr>
            <a:r>
              <a:rPr b="0" lang="en-US" sz="2200" spc="-1" strike="noStrike">
                <a:solidFill>
                  <a:srgbClr val="e5e0df"/>
                </a:solidFill>
                <a:latin typeface="Saira Medium"/>
                <a:ea typeface="Saira Medium"/>
              </a:rPr>
              <a:t>Οργάνωση</a:t>
            </a:r>
            <a:endParaRPr b="0" lang="en-US" sz="2200" spc="-1" strike="noStrike">
              <a:latin typeface="Arial"/>
            </a:endParaRPr>
          </a:p>
        </p:txBody>
      </p:sp>
      <p:sp>
        <p:nvSpPr>
          <p:cNvPr id="809" name="Text 9"/>
          <p:cNvSpPr/>
          <p:nvPr/>
        </p:nvSpPr>
        <p:spPr>
          <a:xfrm>
            <a:off x="4281120" y="5239800"/>
            <a:ext cx="9327960" cy="725040"/>
          </a:xfrm>
          <a:prstGeom prst="rect">
            <a:avLst/>
          </a:prstGeom>
          <a:noFill/>
          <a:ln w="0">
            <a:noFill/>
          </a:ln>
        </p:spPr>
        <p:style>
          <a:lnRef idx="0"/>
          <a:fillRef idx="0"/>
          <a:effectRef idx="0"/>
          <a:fontRef idx="minor"/>
        </p:style>
        <p:txBody>
          <a:bodyPr lIns="0" rIns="0" tIns="0" bIns="0" anchor="t">
            <a:noAutofit/>
          </a:bodyPr>
          <a:p>
            <a:pPr>
              <a:lnSpc>
                <a:spcPts val="2849"/>
              </a:lnSpc>
              <a:buNone/>
              <a:tabLst>
                <a:tab algn="l" pos="0"/>
              </a:tabLst>
            </a:pPr>
            <a:r>
              <a:rPr b="0" lang="en-US" sz="1750" spc="-1" strike="noStrike">
                <a:solidFill>
                  <a:srgbClr val="e5e0df"/>
                </a:solidFill>
                <a:latin typeface="Roboto"/>
                <a:ea typeface="Roboto"/>
              </a:rPr>
              <a:t>Ονομαζόταν και φρατρική, με τους πατρικίους να συγκεντρώνονται σε τμήματα - τις φράτρες</a:t>
            </a:r>
            <a:endParaRPr b="0" lang="en-US" sz="1750" spc="-1" strike="noStrike">
              <a:latin typeface="Arial"/>
            </a:endParaRPr>
          </a:p>
        </p:txBody>
      </p:sp>
      <p:sp>
        <p:nvSpPr>
          <p:cNvPr id="810" name="Shape 10"/>
          <p:cNvSpPr/>
          <p:nvPr/>
        </p:nvSpPr>
        <p:spPr>
          <a:xfrm>
            <a:off x="4167720" y="6177240"/>
            <a:ext cx="9554760" cy="14400"/>
          </a:xfrm>
          <a:prstGeom prst="roundRect">
            <a:avLst>
              <a:gd name="adj" fmla="val 1339536"/>
            </a:avLst>
          </a:prstGeom>
          <a:solidFill>
            <a:srgbClr val="fc8337"/>
          </a:solidFill>
          <a:ln w="0">
            <a:noFill/>
          </a:ln>
        </p:spPr>
        <p:style>
          <a:lnRef idx="0"/>
          <a:fillRef idx="0"/>
          <a:effectRef idx="0"/>
          <a:fontRef idx="minor"/>
        </p:style>
      </p:sp>
      <p:sp>
        <p:nvSpPr>
          <p:cNvPr id="811" name="Shape 11"/>
          <p:cNvSpPr/>
          <p:nvPr/>
        </p:nvSpPr>
        <p:spPr>
          <a:xfrm>
            <a:off x="793800" y="6305760"/>
            <a:ext cx="4890240" cy="1306080"/>
          </a:xfrm>
          <a:prstGeom prst="roundRect">
            <a:avLst>
              <a:gd name="adj" fmla="val 15620"/>
            </a:avLst>
          </a:prstGeom>
          <a:solidFill>
            <a:srgbClr val="030303"/>
          </a:solidFill>
          <a:ln w="22860">
            <a:solidFill>
              <a:srgbClr val="fc8337"/>
            </a:solidFill>
            <a:round/>
          </a:ln>
        </p:spPr>
        <p:style>
          <a:lnRef idx="0"/>
          <a:fillRef idx="0"/>
          <a:effectRef idx="0"/>
          <a:fontRef idx="minor"/>
        </p:style>
      </p:sp>
      <p:sp>
        <p:nvSpPr>
          <p:cNvPr id="812" name="Text 12"/>
          <p:cNvSpPr/>
          <p:nvPr/>
        </p:nvSpPr>
        <p:spPr>
          <a:xfrm>
            <a:off x="1043640" y="6732360"/>
            <a:ext cx="170640" cy="452880"/>
          </a:xfrm>
          <a:prstGeom prst="rect">
            <a:avLst/>
          </a:prstGeom>
          <a:noFill/>
          <a:ln w="0">
            <a:noFill/>
          </a:ln>
        </p:spPr>
        <p:style>
          <a:lnRef idx="0"/>
          <a:fillRef idx="0"/>
          <a:effectRef idx="0"/>
          <a:fontRef idx="minor"/>
        </p:style>
        <p:txBody>
          <a:bodyPr wrap="none" lIns="0" rIns="0" tIns="0" bIns="0" anchor="t">
            <a:noAutofit/>
          </a:bodyPr>
          <a:p>
            <a:pPr algn="ctr">
              <a:lnSpc>
                <a:spcPts val="3549"/>
              </a:lnSpc>
              <a:buNone/>
              <a:tabLst>
                <a:tab algn="l" pos="0"/>
              </a:tabLst>
            </a:pPr>
            <a:r>
              <a:rPr b="0" lang="en-US" sz="2200" spc="-1" strike="noStrike">
                <a:solidFill>
                  <a:srgbClr val="e5e0df"/>
                </a:solidFill>
                <a:latin typeface="Saira Medium"/>
                <a:ea typeface="Saira Medium"/>
              </a:rPr>
              <a:t>3</a:t>
            </a:r>
            <a:endParaRPr b="0" lang="en-US" sz="2200" spc="-1" strike="noStrike">
              <a:latin typeface="Arial"/>
            </a:endParaRPr>
          </a:p>
        </p:txBody>
      </p:sp>
      <p:sp>
        <p:nvSpPr>
          <p:cNvPr id="813" name="Text 13"/>
          <p:cNvSpPr/>
          <p:nvPr/>
        </p:nvSpPr>
        <p:spPr>
          <a:xfrm>
            <a:off x="5911560" y="6532560"/>
            <a:ext cx="2834640" cy="353520"/>
          </a:xfrm>
          <a:prstGeom prst="rect">
            <a:avLst/>
          </a:prstGeom>
          <a:noFill/>
          <a:ln w="0">
            <a:noFill/>
          </a:ln>
        </p:spPr>
        <p:style>
          <a:lnRef idx="0"/>
          <a:fillRef idx="0"/>
          <a:effectRef idx="0"/>
          <a:fontRef idx="minor"/>
        </p:style>
        <p:txBody>
          <a:bodyPr wrap="none" lIns="0" rIns="0" tIns="0" bIns="0" anchor="t">
            <a:noAutofit/>
          </a:bodyPr>
          <a:p>
            <a:pPr>
              <a:lnSpc>
                <a:spcPts val="2750"/>
              </a:lnSpc>
              <a:buNone/>
              <a:tabLst>
                <a:tab algn="l" pos="0"/>
              </a:tabLst>
            </a:pPr>
            <a:r>
              <a:rPr b="0" lang="en-US" sz="2200" spc="-1" strike="noStrike">
                <a:solidFill>
                  <a:srgbClr val="e5e0df"/>
                </a:solidFill>
                <a:latin typeface="Saira Medium"/>
                <a:ea typeface="Saira Medium"/>
              </a:rPr>
              <a:t>Εξουσίες</a:t>
            </a:r>
            <a:endParaRPr b="0" lang="en-US" sz="2200" spc="-1" strike="noStrike">
              <a:latin typeface="Arial"/>
            </a:endParaRPr>
          </a:p>
        </p:txBody>
      </p:sp>
      <p:sp>
        <p:nvSpPr>
          <p:cNvPr id="814" name="Text 14"/>
          <p:cNvSpPr/>
          <p:nvPr/>
        </p:nvSpPr>
        <p:spPr>
          <a:xfrm>
            <a:off x="5911560" y="7022880"/>
            <a:ext cx="6385680" cy="362160"/>
          </a:xfrm>
          <a:prstGeom prst="rect">
            <a:avLst/>
          </a:prstGeom>
          <a:noFill/>
          <a:ln w="0">
            <a:noFill/>
          </a:ln>
        </p:spPr>
        <p:style>
          <a:lnRef idx="0"/>
          <a:fillRef idx="0"/>
          <a:effectRef idx="0"/>
          <a:fontRef idx="minor"/>
        </p:style>
        <p:txBody>
          <a:bodyPr wrap="none" lIns="0" rIns="0" tIns="0" bIns="0" anchor="t">
            <a:noAutofit/>
          </a:bodyPr>
          <a:p>
            <a:pPr>
              <a:lnSpc>
                <a:spcPts val="2849"/>
              </a:lnSpc>
              <a:buNone/>
              <a:tabLst>
                <a:tab algn="l" pos="0"/>
              </a:tabLst>
            </a:pPr>
            <a:r>
              <a:rPr b="0" lang="en-US" sz="1750" spc="-1" strike="noStrike">
                <a:solidFill>
                  <a:srgbClr val="e5e0df"/>
                </a:solidFill>
                <a:latin typeface="Roboto"/>
                <a:ea typeface="Roboto"/>
              </a:rPr>
              <a:t>Επικύρωνε ή απέρριπτε τις αποφάσεις του βασιλιά "διά βοής"</a:t>
            </a:r>
            <a:endParaRPr b="0" lang="en-US" sz="1750" spc="-1" strike="noStrike">
              <a:latin typeface="Arial"/>
            </a:endParaRPr>
          </a:p>
        </p:txBody>
      </p:sp>
      <p:sp>
        <p:nvSpPr>
          <p:cNvPr id="815" name="Shape 15"/>
          <p:cNvSpPr/>
          <p:nvPr/>
        </p:nvSpPr>
        <p:spPr>
          <a:xfrm>
            <a:off x="5798160" y="7597440"/>
            <a:ext cx="7924320" cy="14400"/>
          </a:xfrm>
          <a:prstGeom prst="roundRect">
            <a:avLst>
              <a:gd name="adj" fmla="val 1339536"/>
            </a:avLst>
          </a:prstGeom>
          <a:solidFill>
            <a:srgbClr val="fc8337"/>
          </a:solidFill>
          <a:ln w="0">
            <a:noFill/>
          </a:ln>
        </p:spPr>
        <p:style>
          <a:lnRef idx="0"/>
          <a:fillRef idx="0"/>
          <a:effectRef idx="0"/>
          <a:fontRef idx="minor"/>
        </p:style>
      </p:sp>
      <p:sp>
        <p:nvSpPr>
          <p:cNvPr id="816" name="Shape 16"/>
          <p:cNvSpPr/>
          <p:nvPr/>
        </p:nvSpPr>
        <p:spPr>
          <a:xfrm>
            <a:off x="793800" y="7725960"/>
            <a:ext cx="6520680" cy="1306080"/>
          </a:xfrm>
          <a:prstGeom prst="roundRect">
            <a:avLst>
              <a:gd name="adj" fmla="val 15620"/>
            </a:avLst>
          </a:prstGeom>
          <a:solidFill>
            <a:srgbClr val="030303"/>
          </a:solidFill>
          <a:ln w="22860">
            <a:solidFill>
              <a:srgbClr val="fc8337"/>
            </a:solidFill>
            <a:round/>
          </a:ln>
        </p:spPr>
        <p:style>
          <a:lnRef idx="0"/>
          <a:fillRef idx="0"/>
          <a:effectRef idx="0"/>
          <a:fontRef idx="minor"/>
        </p:style>
      </p:sp>
      <p:sp>
        <p:nvSpPr>
          <p:cNvPr id="817" name="Text 17"/>
          <p:cNvSpPr/>
          <p:nvPr/>
        </p:nvSpPr>
        <p:spPr>
          <a:xfrm>
            <a:off x="1043640" y="8152560"/>
            <a:ext cx="182160" cy="452880"/>
          </a:xfrm>
          <a:prstGeom prst="rect">
            <a:avLst/>
          </a:prstGeom>
          <a:noFill/>
          <a:ln w="0">
            <a:noFill/>
          </a:ln>
        </p:spPr>
        <p:style>
          <a:lnRef idx="0"/>
          <a:fillRef idx="0"/>
          <a:effectRef idx="0"/>
          <a:fontRef idx="minor"/>
        </p:style>
        <p:txBody>
          <a:bodyPr wrap="none" lIns="0" rIns="0" tIns="0" bIns="0" anchor="t">
            <a:noAutofit/>
          </a:bodyPr>
          <a:p>
            <a:pPr algn="ctr">
              <a:lnSpc>
                <a:spcPts val="3549"/>
              </a:lnSpc>
              <a:buNone/>
              <a:tabLst>
                <a:tab algn="l" pos="0"/>
              </a:tabLst>
            </a:pPr>
            <a:r>
              <a:rPr b="0" lang="en-US" sz="2200" spc="-1" strike="noStrike">
                <a:solidFill>
                  <a:srgbClr val="e5e0df"/>
                </a:solidFill>
                <a:latin typeface="Saira Medium"/>
                <a:ea typeface="Saira Medium"/>
              </a:rPr>
              <a:t>4</a:t>
            </a:r>
            <a:endParaRPr b="0" lang="en-US" sz="2200" spc="-1" strike="noStrike">
              <a:latin typeface="Arial"/>
            </a:endParaRPr>
          </a:p>
        </p:txBody>
      </p:sp>
      <p:sp>
        <p:nvSpPr>
          <p:cNvPr id="818" name="Text 18"/>
          <p:cNvSpPr/>
          <p:nvPr/>
        </p:nvSpPr>
        <p:spPr>
          <a:xfrm>
            <a:off x="7542000" y="7952760"/>
            <a:ext cx="2834640" cy="353520"/>
          </a:xfrm>
          <a:prstGeom prst="rect">
            <a:avLst/>
          </a:prstGeom>
          <a:noFill/>
          <a:ln w="0">
            <a:noFill/>
          </a:ln>
        </p:spPr>
        <p:style>
          <a:lnRef idx="0"/>
          <a:fillRef idx="0"/>
          <a:effectRef idx="0"/>
          <a:fontRef idx="minor"/>
        </p:style>
        <p:txBody>
          <a:bodyPr wrap="none" lIns="0" rIns="0" tIns="0" bIns="0" anchor="t">
            <a:noAutofit/>
          </a:bodyPr>
          <a:p>
            <a:pPr>
              <a:lnSpc>
                <a:spcPts val="2750"/>
              </a:lnSpc>
              <a:buNone/>
              <a:tabLst>
                <a:tab algn="l" pos="0"/>
              </a:tabLst>
            </a:pPr>
            <a:r>
              <a:rPr b="0" lang="en-US" sz="2200" spc="-1" strike="noStrike">
                <a:solidFill>
                  <a:srgbClr val="e5e0df"/>
                </a:solidFill>
                <a:latin typeface="Saira Medium"/>
                <a:ea typeface="Saira Medium"/>
              </a:rPr>
              <a:t>Αρμοδιότητες</a:t>
            </a:r>
            <a:endParaRPr b="0" lang="en-US" sz="2200" spc="-1" strike="noStrike">
              <a:latin typeface="Arial"/>
            </a:endParaRPr>
          </a:p>
        </p:txBody>
      </p:sp>
      <p:sp>
        <p:nvSpPr>
          <p:cNvPr id="819" name="Text 19"/>
          <p:cNvSpPr/>
          <p:nvPr/>
        </p:nvSpPr>
        <p:spPr>
          <a:xfrm>
            <a:off x="7542000" y="8443080"/>
            <a:ext cx="5695920" cy="362160"/>
          </a:xfrm>
          <a:prstGeom prst="rect">
            <a:avLst/>
          </a:prstGeom>
          <a:noFill/>
          <a:ln w="0">
            <a:noFill/>
          </a:ln>
        </p:spPr>
        <p:style>
          <a:lnRef idx="0"/>
          <a:fillRef idx="0"/>
          <a:effectRef idx="0"/>
          <a:fontRef idx="minor"/>
        </p:style>
        <p:txBody>
          <a:bodyPr wrap="none" lIns="0" rIns="0" tIns="0" bIns="0" anchor="t">
            <a:noAutofit/>
          </a:bodyPr>
          <a:p>
            <a:pPr>
              <a:lnSpc>
                <a:spcPts val="2849"/>
              </a:lnSpc>
              <a:buNone/>
              <a:tabLst>
                <a:tab algn="l" pos="0"/>
              </a:tabLst>
            </a:pPr>
            <a:r>
              <a:rPr b="0" lang="en-US" sz="1750" spc="-1" strike="noStrike">
                <a:solidFill>
                  <a:srgbClr val="e5e0df"/>
                </a:solidFill>
                <a:latin typeface="Roboto"/>
                <a:ea typeface="Roboto"/>
              </a:rPr>
              <a:t>Αποφάσιζε για ειρήνη ή πόλεμο και εξέλεγε το βασιλιά</a:t>
            </a:r>
            <a:endParaRPr b="0" lang="en-US" sz="1750" spc="-1" strike="noStrike">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0" name=""/>
          <p:cNvSpPr txBox="1"/>
          <p:nvPr/>
        </p:nvSpPr>
        <p:spPr>
          <a:xfrm>
            <a:off x="3886200" y="4059720"/>
            <a:ext cx="7086600" cy="427320"/>
          </a:xfrm>
          <a:prstGeom prst="rect">
            <a:avLst/>
          </a:prstGeom>
          <a:noFill/>
          <a:ln w="0">
            <a:noFill/>
          </a:ln>
        </p:spPr>
        <p:txBody>
          <a:bodyPr lIns="90000" rIns="90000" tIns="45000" bIns="45000" anchor="t">
            <a:noAutofit/>
          </a:bodyPr>
          <a:p>
            <a:r>
              <a:rPr b="0" lang="en-US" sz="2400" spc="-1" strike="noStrike">
                <a:latin typeface="Times New Roman"/>
                <a:hlinkClick r:id="rId1"/>
              </a:rPr>
              <a:t>ΙΔΡΥΣΗ ΡΩΜΗΣ</a:t>
            </a:r>
            <a:endParaRPr b="0" lang="en-US" sz="2400" spc="-1" strike="noStrike">
              <a:latin typeface="Times New Roman"/>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2" name="Text 0"/>
          <p:cNvSpPr/>
          <p:nvPr/>
        </p:nvSpPr>
        <p:spPr>
          <a:xfrm>
            <a:off x="793800" y="3014280"/>
            <a:ext cx="5744880" cy="708120"/>
          </a:xfrm>
          <a:prstGeom prst="rect">
            <a:avLst/>
          </a:prstGeom>
          <a:noFill/>
          <a:ln w="0">
            <a:noFill/>
          </a:ln>
        </p:spPr>
        <p:style>
          <a:lnRef idx="0"/>
          <a:fillRef idx="0"/>
          <a:effectRef idx="0"/>
          <a:fontRef idx="minor"/>
        </p:style>
        <p:txBody>
          <a:bodyPr wrap="none" lIns="0" rIns="0" tIns="0" bIns="0" anchor="t">
            <a:noAutofit/>
          </a:bodyPr>
          <a:p>
            <a:pPr>
              <a:lnSpc>
                <a:spcPts val="5550"/>
              </a:lnSpc>
              <a:buNone/>
              <a:tabLst>
                <a:tab algn="l" pos="0"/>
              </a:tabLst>
            </a:pPr>
            <a:r>
              <a:rPr b="0" lang="en-US" sz="4450" spc="-1" strike="noStrike">
                <a:solidFill>
                  <a:srgbClr val="ffffff"/>
                </a:solidFill>
                <a:latin typeface="Saira Medium"/>
                <a:ea typeface="Saira Medium"/>
              </a:rPr>
              <a:t>Ο Μύθος της Ίδρυσης</a:t>
            </a:r>
            <a:endParaRPr b="0" lang="en-US" sz="4450" spc="-1" strike="noStrike">
              <a:latin typeface="Arial"/>
            </a:endParaRPr>
          </a:p>
        </p:txBody>
      </p:sp>
      <p:sp>
        <p:nvSpPr>
          <p:cNvPr id="613" name="Shape 1"/>
          <p:cNvSpPr/>
          <p:nvPr/>
        </p:nvSpPr>
        <p:spPr>
          <a:xfrm>
            <a:off x="793800" y="4318200"/>
            <a:ext cx="509760" cy="509760"/>
          </a:xfrm>
          <a:prstGeom prst="roundRect">
            <a:avLst>
              <a:gd name="adj" fmla="val 40005"/>
            </a:avLst>
          </a:prstGeom>
          <a:solidFill>
            <a:srgbClr val="030303"/>
          </a:solidFill>
          <a:ln w="22860">
            <a:solidFill>
              <a:srgbClr val="fc8337"/>
            </a:solidFill>
            <a:round/>
          </a:ln>
        </p:spPr>
        <p:style>
          <a:lnRef idx="0"/>
          <a:fillRef idx="0"/>
          <a:effectRef idx="0"/>
          <a:fontRef idx="minor"/>
        </p:style>
      </p:sp>
      <p:sp>
        <p:nvSpPr>
          <p:cNvPr id="614" name="Text 2"/>
          <p:cNvSpPr/>
          <p:nvPr/>
        </p:nvSpPr>
        <p:spPr>
          <a:xfrm>
            <a:off x="983520" y="4403160"/>
            <a:ext cx="129600" cy="339480"/>
          </a:xfrm>
          <a:prstGeom prst="rect">
            <a:avLst/>
          </a:prstGeom>
          <a:noFill/>
          <a:ln w="0">
            <a:noFill/>
          </a:ln>
        </p:spPr>
        <p:style>
          <a:lnRef idx="0"/>
          <a:fillRef idx="0"/>
          <a:effectRef idx="0"/>
          <a:fontRef idx="minor"/>
        </p:style>
        <p:txBody>
          <a:bodyPr wrap="none" lIns="0" rIns="0" tIns="0" bIns="0" anchor="t">
            <a:noAutofit/>
          </a:bodyPr>
          <a:p>
            <a:pPr algn="ctr">
              <a:lnSpc>
                <a:spcPts val="2650"/>
              </a:lnSpc>
              <a:buNone/>
              <a:tabLst>
                <a:tab algn="l" pos="0"/>
              </a:tabLst>
            </a:pPr>
            <a:r>
              <a:rPr b="0" lang="en-US" sz="2650" spc="-1" strike="noStrike">
                <a:solidFill>
                  <a:srgbClr val="e5e0df"/>
                </a:solidFill>
                <a:latin typeface="Saira Medium"/>
                <a:ea typeface="Saira Medium"/>
              </a:rPr>
              <a:t>1</a:t>
            </a:r>
            <a:endParaRPr b="0" lang="en-US" sz="2650" spc="-1" strike="noStrike">
              <a:latin typeface="Arial"/>
            </a:endParaRPr>
          </a:p>
        </p:txBody>
      </p:sp>
      <p:sp>
        <p:nvSpPr>
          <p:cNvPr id="615" name="Text 3"/>
          <p:cNvSpPr/>
          <p:nvPr/>
        </p:nvSpPr>
        <p:spPr>
          <a:xfrm>
            <a:off x="1531080" y="4318200"/>
            <a:ext cx="2834640" cy="353520"/>
          </a:xfrm>
          <a:prstGeom prst="rect">
            <a:avLst/>
          </a:prstGeom>
          <a:noFill/>
          <a:ln w="0">
            <a:noFill/>
          </a:ln>
        </p:spPr>
        <p:style>
          <a:lnRef idx="0"/>
          <a:fillRef idx="0"/>
          <a:effectRef idx="0"/>
          <a:fontRef idx="minor"/>
        </p:style>
        <p:txBody>
          <a:bodyPr wrap="none" lIns="0" rIns="0" tIns="0" bIns="0" anchor="t">
            <a:noAutofit/>
          </a:bodyPr>
          <a:p>
            <a:pPr>
              <a:lnSpc>
                <a:spcPts val="2750"/>
              </a:lnSpc>
              <a:buNone/>
              <a:tabLst>
                <a:tab algn="l" pos="0"/>
              </a:tabLst>
            </a:pPr>
            <a:r>
              <a:rPr b="0" lang="en-US" sz="2200" spc="-1" strike="noStrike">
                <a:solidFill>
                  <a:srgbClr val="e5e0df"/>
                </a:solidFill>
                <a:latin typeface="Saira Medium"/>
                <a:ea typeface="Saira Medium"/>
              </a:rPr>
              <a:t>Ρωμύλος και Ρέμος</a:t>
            </a:r>
            <a:endParaRPr b="0" lang="en-US" sz="2200" spc="-1" strike="noStrike">
              <a:latin typeface="Arial"/>
            </a:endParaRPr>
          </a:p>
        </p:txBody>
      </p:sp>
      <p:sp>
        <p:nvSpPr>
          <p:cNvPr id="616" name="Text 4"/>
          <p:cNvSpPr/>
          <p:nvPr/>
        </p:nvSpPr>
        <p:spPr>
          <a:xfrm>
            <a:off x="1531080" y="4808520"/>
            <a:ext cx="2927160" cy="1450800"/>
          </a:xfrm>
          <a:prstGeom prst="rect">
            <a:avLst/>
          </a:prstGeom>
          <a:noFill/>
          <a:ln w="0">
            <a:noFill/>
          </a:ln>
        </p:spPr>
        <p:style>
          <a:lnRef idx="0"/>
          <a:fillRef idx="0"/>
          <a:effectRef idx="0"/>
          <a:fontRef idx="minor"/>
        </p:style>
        <p:txBody>
          <a:bodyPr lIns="0" rIns="0" tIns="0" bIns="0" anchor="t">
            <a:noAutofit/>
          </a:bodyPr>
          <a:p>
            <a:pPr>
              <a:lnSpc>
                <a:spcPts val="2849"/>
              </a:lnSpc>
              <a:buNone/>
              <a:tabLst>
                <a:tab algn="l" pos="0"/>
              </a:tabLst>
            </a:pPr>
            <a:r>
              <a:rPr b="0" lang="en-US" sz="1750" spc="-1" strike="noStrike">
                <a:solidFill>
                  <a:srgbClr val="e5e0df"/>
                </a:solidFill>
                <a:latin typeface="Roboto"/>
                <a:ea typeface="Roboto"/>
              </a:rPr>
              <a:t>Σύμφωνα με τη ρωμαϊκή παράδοση, η Ρώμη ιδρύθηκε από τον Ρωμύλο, απόγονο του Αινεία.</a:t>
            </a:r>
            <a:endParaRPr b="0" lang="en-US" sz="1750" spc="-1" strike="noStrike">
              <a:latin typeface="Arial"/>
            </a:endParaRPr>
          </a:p>
        </p:txBody>
      </p:sp>
      <p:sp>
        <p:nvSpPr>
          <p:cNvPr id="617" name="Shape 5"/>
          <p:cNvSpPr/>
          <p:nvPr/>
        </p:nvSpPr>
        <p:spPr>
          <a:xfrm>
            <a:off x="4685400" y="4318200"/>
            <a:ext cx="509760" cy="509760"/>
          </a:xfrm>
          <a:prstGeom prst="roundRect">
            <a:avLst>
              <a:gd name="adj" fmla="val 40005"/>
            </a:avLst>
          </a:prstGeom>
          <a:solidFill>
            <a:srgbClr val="030303"/>
          </a:solidFill>
          <a:ln w="22860">
            <a:solidFill>
              <a:srgbClr val="fc8337"/>
            </a:solidFill>
            <a:round/>
          </a:ln>
        </p:spPr>
        <p:style>
          <a:lnRef idx="0"/>
          <a:fillRef idx="0"/>
          <a:effectRef idx="0"/>
          <a:fontRef idx="minor"/>
        </p:style>
      </p:sp>
      <p:sp>
        <p:nvSpPr>
          <p:cNvPr id="618" name="Text 6"/>
          <p:cNvSpPr/>
          <p:nvPr/>
        </p:nvSpPr>
        <p:spPr>
          <a:xfrm>
            <a:off x="4836600" y="4403160"/>
            <a:ext cx="207000" cy="339480"/>
          </a:xfrm>
          <a:prstGeom prst="rect">
            <a:avLst/>
          </a:prstGeom>
          <a:noFill/>
          <a:ln w="0">
            <a:noFill/>
          </a:ln>
        </p:spPr>
        <p:style>
          <a:lnRef idx="0"/>
          <a:fillRef idx="0"/>
          <a:effectRef idx="0"/>
          <a:fontRef idx="minor"/>
        </p:style>
        <p:txBody>
          <a:bodyPr wrap="none" lIns="0" rIns="0" tIns="0" bIns="0" anchor="t">
            <a:noAutofit/>
          </a:bodyPr>
          <a:p>
            <a:pPr algn="ctr">
              <a:lnSpc>
                <a:spcPts val="2650"/>
              </a:lnSpc>
              <a:buNone/>
              <a:tabLst>
                <a:tab algn="l" pos="0"/>
              </a:tabLst>
            </a:pPr>
            <a:r>
              <a:rPr b="0" lang="en-US" sz="2650" spc="-1" strike="noStrike">
                <a:solidFill>
                  <a:srgbClr val="e5e0df"/>
                </a:solidFill>
                <a:latin typeface="Saira Medium"/>
                <a:ea typeface="Saira Medium"/>
              </a:rPr>
              <a:t>2</a:t>
            </a:r>
            <a:endParaRPr b="0" lang="en-US" sz="2650" spc="-1" strike="noStrike">
              <a:latin typeface="Arial"/>
            </a:endParaRPr>
          </a:p>
        </p:txBody>
      </p:sp>
      <p:sp>
        <p:nvSpPr>
          <p:cNvPr id="619" name="Text 7"/>
          <p:cNvSpPr/>
          <p:nvPr/>
        </p:nvSpPr>
        <p:spPr>
          <a:xfrm>
            <a:off x="5422680" y="4318200"/>
            <a:ext cx="2834640" cy="353520"/>
          </a:xfrm>
          <a:prstGeom prst="rect">
            <a:avLst/>
          </a:prstGeom>
          <a:noFill/>
          <a:ln w="0">
            <a:noFill/>
          </a:ln>
        </p:spPr>
        <p:style>
          <a:lnRef idx="0"/>
          <a:fillRef idx="0"/>
          <a:effectRef idx="0"/>
          <a:fontRef idx="minor"/>
        </p:style>
        <p:txBody>
          <a:bodyPr wrap="none" lIns="0" rIns="0" tIns="0" bIns="0" anchor="t">
            <a:noAutofit/>
          </a:bodyPr>
          <a:p>
            <a:pPr>
              <a:lnSpc>
                <a:spcPts val="2750"/>
              </a:lnSpc>
              <a:buNone/>
              <a:tabLst>
                <a:tab algn="l" pos="0"/>
              </a:tabLst>
            </a:pPr>
            <a:r>
              <a:rPr b="0" lang="en-US" sz="2200" spc="-1" strike="noStrike">
                <a:solidFill>
                  <a:srgbClr val="e5e0df"/>
                </a:solidFill>
                <a:latin typeface="Saira Medium"/>
                <a:ea typeface="Saira Medium"/>
              </a:rPr>
              <a:t>Η Λύκαινα</a:t>
            </a:r>
            <a:endParaRPr b="0" lang="en-US" sz="2200" spc="-1" strike="noStrike">
              <a:latin typeface="Arial"/>
            </a:endParaRPr>
          </a:p>
        </p:txBody>
      </p:sp>
      <p:sp>
        <p:nvSpPr>
          <p:cNvPr id="620" name="Text 8"/>
          <p:cNvSpPr/>
          <p:nvPr/>
        </p:nvSpPr>
        <p:spPr>
          <a:xfrm>
            <a:off x="5422680" y="4808520"/>
            <a:ext cx="2927160" cy="1450800"/>
          </a:xfrm>
          <a:prstGeom prst="rect">
            <a:avLst/>
          </a:prstGeom>
          <a:noFill/>
          <a:ln w="0">
            <a:noFill/>
          </a:ln>
        </p:spPr>
        <p:style>
          <a:lnRef idx="0"/>
          <a:fillRef idx="0"/>
          <a:effectRef idx="0"/>
          <a:fontRef idx="minor"/>
        </p:style>
        <p:txBody>
          <a:bodyPr lIns="0" rIns="0" tIns="0" bIns="0" anchor="t">
            <a:noAutofit/>
          </a:bodyPr>
          <a:p>
            <a:pPr>
              <a:lnSpc>
                <a:spcPts val="2849"/>
              </a:lnSpc>
              <a:buNone/>
              <a:tabLst>
                <a:tab algn="l" pos="0"/>
              </a:tabLst>
            </a:pPr>
            <a:r>
              <a:rPr b="0" lang="en-US" sz="1750" spc="-1" strike="noStrike">
                <a:solidFill>
                  <a:srgbClr val="e5e0df"/>
                </a:solidFill>
                <a:latin typeface="Roboto"/>
                <a:ea typeface="Roboto"/>
              </a:rPr>
              <a:t>Ο μύθος λέει ότι τον Ρωμύλο και τον αδελφό του Ρέμο τους μεγάλωσε μια λύκαινα.</a:t>
            </a:r>
            <a:endParaRPr b="0" lang="en-US" sz="1750" spc="-1" strike="noStrike">
              <a:latin typeface="Arial"/>
            </a:endParaRPr>
          </a:p>
        </p:txBody>
      </p:sp>
      <p:sp>
        <p:nvSpPr>
          <p:cNvPr id="621" name="Shape 9"/>
          <p:cNvSpPr/>
          <p:nvPr/>
        </p:nvSpPr>
        <p:spPr>
          <a:xfrm>
            <a:off x="793800" y="6742440"/>
            <a:ext cx="509760" cy="509760"/>
          </a:xfrm>
          <a:prstGeom prst="roundRect">
            <a:avLst>
              <a:gd name="adj" fmla="val 40005"/>
            </a:avLst>
          </a:prstGeom>
          <a:solidFill>
            <a:srgbClr val="030303"/>
          </a:solidFill>
          <a:ln w="22860">
            <a:solidFill>
              <a:srgbClr val="fc8337"/>
            </a:solidFill>
            <a:round/>
          </a:ln>
        </p:spPr>
        <p:style>
          <a:lnRef idx="0"/>
          <a:fillRef idx="0"/>
          <a:effectRef idx="0"/>
          <a:fontRef idx="minor"/>
        </p:style>
      </p:sp>
      <p:sp>
        <p:nvSpPr>
          <p:cNvPr id="622" name="Text 10"/>
          <p:cNvSpPr/>
          <p:nvPr/>
        </p:nvSpPr>
        <p:spPr>
          <a:xfrm>
            <a:off x="946080" y="6827400"/>
            <a:ext cx="204840" cy="339480"/>
          </a:xfrm>
          <a:prstGeom prst="rect">
            <a:avLst/>
          </a:prstGeom>
          <a:noFill/>
          <a:ln w="0">
            <a:noFill/>
          </a:ln>
        </p:spPr>
        <p:style>
          <a:lnRef idx="0"/>
          <a:fillRef idx="0"/>
          <a:effectRef idx="0"/>
          <a:fontRef idx="minor"/>
        </p:style>
        <p:txBody>
          <a:bodyPr wrap="none" lIns="0" rIns="0" tIns="0" bIns="0" anchor="t">
            <a:noAutofit/>
          </a:bodyPr>
          <a:p>
            <a:pPr algn="ctr">
              <a:lnSpc>
                <a:spcPts val="2650"/>
              </a:lnSpc>
              <a:buNone/>
              <a:tabLst>
                <a:tab algn="l" pos="0"/>
              </a:tabLst>
            </a:pPr>
            <a:r>
              <a:rPr b="0" lang="en-US" sz="2650" spc="-1" strike="noStrike">
                <a:solidFill>
                  <a:srgbClr val="e5e0df"/>
                </a:solidFill>
                <a:latin typeface="Saira Medium"/>
                <a:ea typeface="Saira Medium"/>
              </a:rPr>
              <a:t>3</a:t>
            </a:r>
            <a:endParaRPr b="0" lang="en-US" sz="2650" spc="-1" strike="noStrike">
              <a:latin typeface="Arial"/>
            </a:endParaRPr>
          </a:p>
        </p:txBody>
      </p:sp>
      <p:sp>
        <p:nvSpPr>
          <p:cNvPr id="623" name="Text 11"/>
          <p:cNvSpPr/>
          <p:nvPr/>
        </p:nvSpPr>
        <p:spPr>
          <a:xfrm>
            <a:off x="1531080" y="6742440"/>
            <a:ext cx="2834640" cy="353520"/>
          </a:xfrm>
          <a:prstGeom prst="rect">
            <a:avLst/>
          </a:prstGeom>
          <a:noFill/>
          <a:ln w="0">
            <a:noFill/>
          </a:ln>
        </p:spPr>
        <p:style>
          <a:lnRef idx="0"/>
          <a:fillRef idx="0"/>
          <a:effectRef idx="0"/>
          <a:fontRef idx="minor"/>
        </p:style>
        <p:txBody>
          <a:bodyPr wrap="none" lIns="0" rIns="0" tIns="0" bIns="0" anchor="t">
            <a:noAutofit/>
          </a:bodyPr>
          <a:p>
            <a:pPr>
              <a:lnSpc>
                <a:spcPts val="2750"/>
              </a:lnSpc>
              <a:buNone/>
              <a:tabLst>
                <a:tab algn="l" pos="0"/>
              </a:tabLst>
            </a:pPr>
            <a:r>
              <a:rPr b="0" lang="en-US" sz="2200" spc="-1" strike="noStrike">
                <a:solidFill>
                  <a:srgbClr val="e5e0df"/>
                </a:solidFill>
                <a:latin typeface="Saira Medium"/>
                <a:ea typeface="Saira Medium"/>
              </a:rPr>
              <a:t>Ημερομηνία Ίδρυσης</a:t>
            </a:r>
            <a:endParaRPr b="0" lang="en-US" sz="2200" spc="-1" strike="noStrike">
              <a:latin typeface="Arial"/>
            </a:endParaRPr>
          </a:p>
        </p:txBody>
      </p:sp>
      <p:sp>
        <p:nvSpPr>
          <p:cNvPr id="624" name="Text 12"/>
          <p:cNvSpPr/>
          <p:nvPr/>
        </p:nvSpPr>
        <p:spPr>
          <a:xfrm>
            <a:off x="1531080" y="7232760"/>
            <a:ext cx="6818760" cy="725040"/>
          </a:xfrm>
          <a:prstGeom prst="rect">
            <a:avLst/>
          </a:prstGeom>
          <a:noFill/>
          <a:ln w="0">
            <a:noFill/>
          </a:ln>
        </p:spPr>
        <p:style>
          <a:lnRef idx="0"/>
          <a:fillRef idx="0"/>
          <a:effectRef idx="0"/>
          <a:fontRef idx="minor"/>
        </p:style>
        <p:txBody>
          <a:bodyPr lIns="0" rIns="0" tIns="0" bIns="0" anchor="t">
            <a:noAutofit/>
          </a:bodyPr>
          <a:p>
            <a:pPr>
              <a:lnSpc>
                <a:spcPts val="2849"/>
              </a:lnSpc>
              <a:buNone/>
              <a:tabLst>
                <a:tab algn="l" pos="0"/>
              </a:tabLst>
            </a:pPr>
            <a:r>
              <a:rPr b="0" lang="en-US" sz="1750" spc="-1" strike="noStrike">
                <a:solidFill>
                  <a:srgbClr val="e5e0df"/>
                </a:solidFill>
                <a:latin typeface="Roboto"/>
                <a:ea typeface="Roboto"/>
              </a:rPr>
              <a:t>Η παραδοσιακή ημερομηνία ίδρυσης της Ρώμης τοποθετείται στο 753 π.Χ.</a:t>
            </a:r>
            <a:endParaRPr b="0" lang="en-US" sz="1750" spc="-1" strike="noStrike">
              <a:latin typeface="Arial"/>
            </a:endParaRPr>
          </a:p>
        </p:txBody>
      </p:sp>
      <p:pic>
        <p:nvPicPr>
          <p:cNvPr id="625" name="Image 7" descr="preencoded.png"/>
          <p:cNvPicPr/>
          <p:nvPr/>
        </p:nvPicPr>
        <p:blipFill>
          <a:blip r:embed="rId1"/>
          <a:stretch/>
        </p:blipFill>
        <p:spPr>
          <a:xfrm>
            <a:off x="9372600" y="2743200"/>
            <a:ext cx="3886200" cy="4800600"/>
          </a:xfrm>
          <a:prstGeom prst="rect">
            <a:avLst/>
          </a:prstGeom>
          <a:ln w="0">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6" name="Text 0"/>
          <p:cNvSpPr/>
          <p:nvPr/>
        </p:nvSpPr>
        <p:spPr>
          <a:xfrm>
            <a:off x="793800" y="4394880"/>
            <a:ext cx="6442920" cy="708120"/>
          </a:xfrm>
          <a:prstGeom prst="rect">
            <a:avLst/>
          </a:prstGeom>
          <a:noFill/>
          <a:ln w="0">
            <a:noFill/>
          </a:ln>
        </p:spPr>
        <p:style>
          <a:lnRef idx="0"/>
          <a:fillRef idx="0"/>
          <a:effectRef idx="0"/>
          <a:fontRef idx="minor"/>
        </p:style>
        <p:txBody>
          <a:bodyPr wrap="none" lIns="0" rIns="0" tIns="0" bIns="0" anchor="t">
            <a:noAutofit/>
          </a:bodyPr>
          <a:p>
            <a:pPr>
              <a:lnSpc>
                <a:spcPts val="5550"/>
              </a:lnSpc>
              <a:buNone/>
              <a:tabLst>
                <a:tab algn="l" pos="0"/>
              </a:tabLst>
            </a:pPr>
            <a:r>
              <a:rPr b="0" lang="en-US" sz="4450" spc="-1" strike="noStrike">
                <a:solidFill>
                  <a:srgbClr val="ffffff"/>
                </a:solidFill>
                <a:latin typeface="Saira Medium"/>
                <a:ea typeface="Saira Medium"/>
              </a:rPr>
              <a:t>Αρχαιολογικά Ευρήματα</a:t>
            </a:r>
            <a:endParaRPr b="0" lang="en-US" sz="4450" spc="-1" strike="noStrike">
              <a:latin typeface="Arial"/>
            </a:endParaRPr>
          </a:p>
        </p:txBody>
      </p:sp>
      <p:sp>
        <p:nvSpPr>
          <p:cNvPr id="627" name="Shape 1"/>
          <p:cNvSpPr/>
          <p:nvPr/>
        </p:nvSpPr>
        <p:spPr>
          <a:xfrm>
            <a:off x="7300080" y="5443920"/>
            <a:ext cx="29880" cy="3968640"/>
          </a:xfrm>
          <a:prstGeom prst="roundRect">
            <a:avLst>
              <a:gd name="adj" fmla="val 669768"/>
            </a:avLst>
          </a:prstGeom>
          <a:solidFill>
            <a:srgbClr val="ffffff">
              <a:alpha val="24000"/>
            </a:srgbClr>
          </a:solidFill>
          <a:ln w="0">
            <a:noFill/>
          </a:ln>
        </p:spPr>
        <p:style>
          <a:lnRef idx="0"/>
          <a:fillRef idx="0"/>
          <a:effectRef idx="0"/>
          <a:fontRef idx="minor"/>
        </p:style>
      </p:sp>
      <p:sp>
        <p:nvSpPr>
          <p:cNvPr id="628" name="Shape 2"/>
          <p:cNvSpPr/>
          <p:nvPr/>
        </p:nvSpPr>
        <p:spPr>
          <a:xfrm>
            <a:off x="6296760" y="5938920"/>
            <a:ext cx="793080" cy="29880"/>
          </a:xfrm>
          <a:prstGeom prst="roundRect">
            <a:avLst>
              <a:gd name="adj" fmla="val 669768"/>
            </a:avLst>
          </a:prstGeom>
          <a:solidFill>
            <a:srgbClr val="fc8337"/>
          </a:solidFill>
          <a:ln w="0">
            <a:noFill/>
          </a:ln>
        </p:spPr>
        <p:style>
          <a:lnRef idx="0"/>
          <a:fillRef idx="0"/>
          <a:effectRef idx="0"/>
          <a:fontRef idx="minor"/>
        </p:style>
      </p:sp>
      <p:sp>
        <p:nvSpPr>
          <p:cNvPr id="629" name="Shape 3"/>
          <p:cNvSpPr/>
          <p:nvPr/>
        </p:nvSpPr>
        <p:spPr>
          <a:xfrm>
            <a:off x="7059960" y="5698800"/>
            <a:ext cx="509760" cy="509760"/>
          </a:xfrm>
          <a:prstGeom prst="roundRect">
            <a:avLst>
              <a:gd name="adj" fmla="val 40005"/>
            </a:avLst>
          </a:prstGeom>
          <a:solidFill>
            <a:srgbClr val="030303"/>
          </a:solidFill>
          <a:ln w="22860">
            <a:solidFill>
              <a:srgbClr val="fc8337"/>
            </a:solidFill>
            <a:round/>
          </a:ln>
        </p:spPr>
        <p:style>
          <a:lnRef idx="0"/>
          <a:fillRef idx="0"/>
          <a:effectRef idx="0"/>
          <a:fontRef idx="minor"/>
        </p:style>
      </p:sp>
      <p:sp>
        <p:nvSpPr>
          <p:cNvPr id="630" name="Text 4"/>
          <p:cNvSpPr/>
          <p:nvPr/>
        </p:nvSpPr>
        <p:spPr>
          <a:xfrm>
            <a:off x="7250040" y="5783760"/>
            <a:ext cx="129600" cy="339480"/>
          </a:xfrm>
          <a:prstGeom prst="rect">
            <a:avLst/>
          </a:prstGeom>
          <a:noFill/>
          <a:ln w="0">
            <a:noFill/>
          </a:ln>
        </p:spPr>
        <p:style>
          <a:lnRef idx="0"/>
          <a:fillRef idx="0"/>
          <a:effectRef idx="0"/>
          <a:fontRef idx="minor"/>
        </p:style>
        <p:txBody>
          <a:bodyPr wrap="none" lIns="0" rIns="0" tIns="0" bIns="0" anchor="t">
            <a:noAutofit/>
          </a:bodyPr>
          <a:p>
            <a:pPr algn="ctr">
              <a:lnSpc>
                <a:spcPts val="2650"/>
              </a:lnSpc>
              <a:buNone/>
              <a:tabLst>
                <a:tab algn="l" pos="0"/>
              </a:tabLst>
            </a:pPr>
            <a:r>
              <a:rPr b="0" lang="en-US" sz="2650" spc="-1" strike="noStrike">
                <a:solidFill>
                  <a:srgbClr val="e5e0df"/>
                </a:solidFill>
                <a:latin typeface="Saira Medium"/>
                <a:ea typeface="Saira Medium"/>
              </a:rPr>
              <a:t>1</a:t>
            </a:r>
            <a:endParaRPr b="0" lang="en-US" sz="2650" spc="-1" strike="noStrike">
              <a:latin typeface="Arial"/>
            </a:endParaRPr>
          </a:p>
        </p:txBody>
      </p:sp>
      <p:sp>
        <p:nvSpPr>
          <p:cNvPr id="631" name="Text 5"/>
          <p:cNvSpPr/>
          <p:nvPr/>
        </p:nvSpPr>
        <p:spPr>
          <a:xfrm>
            <a:off x="3232440" y="5670720"/>
            <a:ext cx="2834640" cy="353520"/>
          </a:xfrm>
          <a:prstGeom prst="rect">
            <a:avLst/>
          </a:prstGeom>
          <a:noFill/>
          <a:ln w="0">
            <a:noFill/>
          </a:ln>
        </p:spPr>
        <p:style>
          <a:lnRef idx="0"/>
          <a:fillRef idx="0"/>
          <a:effectRef idx="0"/>
          <a:fontRef idx="minor"/>
        </p:style>
        <p:txBody>
          <a:bodyPr wrap="none" lIns="0" rIns="0" tIns="0" bIns="0" anchor="t">
            <a:noAutofit/>
          </a:bodyPr>
          <a:p>
            <a:pPr algn="r">
              <a:lnSpc>
                <a:spcPts val="2750"/>
              </a:lnSpc>
              <a:buNone/>
              <a:tabLst>
                <a:tab algn="l" pos="0"/>
              </a:tabLst>
            </a:pPr>
            <a:r>
              <a:rPr b="0" lang="en-US" sz="2200" spc="-1" strike="noStrike">
                <a:solidFill>
                  <a:srgbClr val="e5e0df"/>
                </a:solidFill>
                <a:latin typeface="Saira Medium"/>
                <a:ea typeface="Saira Medium"/>
              </a:rPr>
              <a:t>10ος αιώνας π.Χ.</a:t>
            </a:r>
            <a:endParaRPr b="0" lang="en-US" sz="2200" spc="-1" strike="noStrike">
              <a:latin typeface="Arial"/>
            </a:endParaRPr>
          </a:p>
        </p:txBody>
      </p:sp>
      <p:sp>
        <p:nvSpPr>
          <p:cNvPr id="632" name="Text 6"/>
          <p:cNvSpPr/>
          <p:nvPr/>
        </p:nvSpPr>
        <p:spPr>
          <a:xfrm>
            <a:off x="793800" y="6161040"/>
            <a:ext cx="5273280" cy="725040"/>
          </a:xfrm>
          <a:prstGeom prst="rect">
            <a:avLst/>
          </a:prstGeom>
          <a:noFill/>
          <a:ln w="0">
            <a:noFill/>
          </a:ln>
        </p:spPr>
        <p:style>
          <a:lnRef idx="0"/>
          <a:fillRef idx="0"/>
          <a:effectRef idx="0"/>
          <a:fontRef idx="minor"/>
        </p:style>
        <p:txBody>
          <a:bodyPr lIns="0" rIns="0" tIns="0" bIns="0" anchor="t">
            <a:noAutofit/>
          </a:bodyPr>
          <a:p>
            <a:pPr algn="r">
              <a:lnSpc>
                <a:spcPts val="2849"/>
              </a:lnSpc>
              <a:buNone/>
              <a:tabLst>
                <a:tab algn="l" pos="0"/>
              </a:tabLst>
            </a:pPr>
            <a:r>
              <a:rPr b="0" lang="en-US" sz="1750" spc="-1" strike="noStrike">
                <a:solidFill>
                  <a:srgbClr val="e5e0df"/>
                </a:solidFill>
                <a:latin typeface="Roboto"/>
                <a:ea typeface="Roboto"/>
              </a:rPr>
              <a:t>Οι πρώτοι μικροί οικισμοί εμφανίζονται στην περιοχή της Ρώμης.</a:t>
            </a:r>
            <a:endParaRPr b="0" lang="en-US" sz="1750" spc="-1" strike="noStrike">
              <a:latin typeface="Arial"/>
            </a:endParaRPr>
          </a:p>
        </p:txBody>
      </p:sp>
      <p:sp>
        <p:nvSpPr>
          <p:cNvPr id="633" name="Shape 7"/>
          <p:cNvSpPr/>
          <p:nvPr/>
        </p:nvSpPr>
        <p:spPr>
          <a:xfrm>
            <a:off x="7539840" y="7072920"/>
            <a:ext cx="793080" cy="29880"/>
          </a:xfrm>
          <a:prstGeom prst="roundRect">
            <a:avLst>
              <a:gd name="adj" fmla="val 669768"/>
            </a:avLst>
          </a:prstGeom>
          <a:solidFill>
            <a:srgbClr val="fc8337"/>
          </a:solidFill>
          <a:ln w="0">
            <a:noFill/>
          </a:ln>
        </p:spPr>
        <p:style>
          <a:lnRef idx="0"/>
          <a:fillRef idx="0"/>
          <a:effectRef idx="0"/>
          <a:fontRef idx="minor"/>
        </p:style>
      </p:sp>
      <p:sp>
        <p:nvSpPr>
          <p:cNvPr id="634" name="Shape 8"/>
          <p:cNvSpPr/>
          <p:nvPr/>
        </p:nvSpPr>
        <p:spPr>
          <a:xfrm>
            <a:off x="7059960" y="6833160"/>
            <a:ext cx="509760" cy="509760"/>
          </a:xfrm>
          <a:prstGeom prst="roundRect">
            <a:avLst>
              <a:gd name="adj" fmla="val 40005"/>
            </a:avLst>
          </a:prstGeom>
          <a:solidFill>
            <a:srgbClr val="030303"/>
          </a:solidFill>
          <a:ln w="22860">
            <a:solidFill>
              <a:srgbClr val="fc8337"/>
            </a:solidFill>
            <a:round/>
          </a:ln>
        </p:spPr>
        <p:style>
          <a:lnRef idx="0"/>
          <a:fillRef idx="0"/>
          <a:effectRef idx="0"/>
          <a:fontRef idx="minor"/>
        </p:style>
      </p:sp>
      <p:sp>
        <p:nvSpPr>
          <p:cNvPr id="635" name="Text 9"/>
          <p:cNvSpPr/>
          <p:nvPr/>
        </p:nvSpPr>
        <p:spPr>
          <a:xfrm>
            <a:off x="7211160" y="6918120"/>
            <a:ext cx="207000" cy="339480"/>
          </a:xfrm>
          <a:prstGeom prst="rect">
            <a:avLst/>
          </a:prstGeom>
          <a:noFill/>
          <a:ln w="0">
            <a:noFill/>
          </a:ln>
        </p:spPr>
        <p:style>
          <a:lnRef idx="0"/>
          <a:fillRef idx="0"/>
          <a:effectRef idx="0"/>
          <a:fontRef idx="minor"/>
        </p:style>
        <p:txBody>
          <a:bodyPr wrap="none" lIns="0" rIns="0" tIns="0" bIns="0" anchor="t">
            <a:noAutofit/>
          </a:bodyPr>
          <a:p>
            <a:pPr algn="ctr">
              <a:lnSpc>
                <a:spcPts val="2650"/>
              </a:lnSpc>
              <a:buNone/>
              <a:tabLst>
                <a:tab algn="l" pos="0"/>
              </a:tabLst>
            </a:pPr>
            <a:r>
              <a:rPr b="0" lang="en-US" sz="2650" spc="-1" strike="noStrike">
                <a:solidFill>
                  <a:srgbClr val="e5e0df"/>
                </a:solidFill>
                <a:latin typeface="Saira Medium"/>
                <a:ea typeface="Saira Medium"/>
              </a:rPr>
              <a:t>2</a:t>
            </a:r>
            <a:endParaRPr b="0" lang="en-US" sz="2650" spc="-1" strike="noStrike">
              <a:latin typeface="Arial"/>
            </a:endParaRPr>
          </a:p>
        </p:txBody>
      </p:sp>
      <p:sp>
        <p:nvSpPr>
          <p:cNvPr id="636" name="Text 10"/>
          <p:cNvSpPr/>
          <p:nvPr/>
        </p:nvSpPr>
        <p:spPr>
          <a:xfrm>
            <a:off x="8562600" y="6804720"/>
            <a:ext cx="2834640" cy="353520"/>
          </a:xfrm>
          <a:prstGeom prst="rect">
            <a:avLst/>
          </a:prstGeom>
          <a:noFill/>
          <a:ln w="0">
            <a:noFill/>
          </a:ln>
        </p:spPr>
        <p:style>
          <a:lnRef idx="0"/>
          <a:fillRef idx="0"/>
          <a:effectRef idx="0"/>
          <a:fontRef idx="minor"/>
        </p:style>
        <p:txBody>
          <a:bodyPr wrap="none" lIns="0" rIns="0" tIns="0" bIns="0" anchor="t">
            <a:noAutofit/>
          </a:bodyPr>
          <a:p>
            <a:pPr>
              <a:lnSpc>
                <a:spcPts val="2750"/>
              </a:lnSpc>
              <a:buNone/>
              <a:tabLst>
                <a:tab algn="l" pos="0"/>
              </a:tabLst>
            </a:pPr>
            <a:r>
              <a:rPr b="0" lang="en-US" sz="2200" spc="-1" strike="noStrike">
                <a:solidFill>
                  <a:srgbClr val="e5e0df"/>
                </a:solidFill>
                <a:latin typeface="Saira Medium"/>
                <a:ea typeface="Saira Medium"/>
              </a:rPr>
              <a:t>8ος αιώνας π.Χ.</a:t>
            </a:r>
            <a:endParaRPr b="0" lang="en-US" sz="2200" spc="-1" strike="noStrike">
              <a:latin typeface="Arial"/>
            </a:endParaRPr>
          </a:p>
        </p:txBody>
      </p:sp>
      <p:sp>
        <p:nvSpPr>
          <p:cNvPr id="637" name="Text 11"/>
          <p:cNvSpPr/>
          <p:nvPr/>
        </p:nvSpPr>
        <p:spPr>
          <a:xfrm>
            <a:off x="8562600" y="7295040"/>
            <a:ext cx="5273280" cy="725040"/>
          </a:xfrm>
          <a:prstGeom prst="rect">
            <a:avLst/>
          </a:prstGeom>
          <a:noFill/>
          <a:ln w="0">
            <a:noFill/>
          </a:ln>
        </p:spPr>
        <p:style>
          <a:lnRef idx="0"/>
          <a:fillRef idx="0"/>
          <a:effectRef idx="0"/>
          <a:fontRef idx="minor"/>
        </p:style>
        <p:txBody>
          <a:bodyPr lIns="0" rIns="0" tIns="0" bIns="0" anchor="t">
            <a:noAutofit/>
          </a:bodyPr>
          <a:p>
            <a:pPr>
              <a:lnSpc>
                <a:spcPts val="2849"/>
              </a:lnSpc>
              <a:buNone/>
              <a:tabLst>
                <a:tab algn="l" pos="0"/>
              </a:tabLst>
            </a:pPr>
            <a:r>
              <a:rPr b="0" lang="en-US" sz="1750" spc="-1" strike="noStrike">
                <a:solidFill>
                  <a:srgbClr val="e5e0df"/>
                </a:solidFill>
                <a:latin typeface="Roboto"/>
                <a:ea typeface="Roboto"/>
              </a:rPr>
              <a:t>Συνεχίζεται η ανάπτυξη των οικισμών στην περιοχή.</a:t>
            </a:r>
            <a:endParaRPr b="0" lang="en-US" sz="1750" spc="-1" strike="noStrike">
              <a:latin typeface="Arial"/>
            </a:endParaRPr>
          </a:p>
        </p:txBody>
      </p:sp>
      <p:sp>
        <p:nvSpPr>
          <p:cNvPr id="638" name="Shape 12"/>
          <p:cNvSpPr/>
          <p:nvPr/>
        </p:nvSpPr>
        <p:spPr>
          <a:xfrm>
            <a:off x="6296760" y="8093520"/>
            <a:ext cx="793080" cy="29880"/>
          </a:xfrm>
          <a:prstGeom prst="roundRect">
            <a:avLst>
              <a:gd name="adj" fmla="val 669768"/>
            </a:avLst>
          </a:prstGeom>
          <a:solidFill>
            <a:srgbClr val="fc8337"/>
          </a:solidFill>
          <a:ln w="0">
            <a:noFill/>
          </a:ln>
        </p:spPr>
        <p:style>
          <a:lnRef idx="0"/>
          <a:fillRef idx="0"/>
          <a:effectRef idx="0"/>
          <a:fontRef idx="minor"/>
        </p:style>
      </p:sp>
      <p:sp>
        <p:nvSpPr>
          <p:cNvPr id="639" name="Shape 13"/>
          <p:cNvSpPr/>
          <p:nvPr/>
        </p:nvSpPr>
        <p:spPr>
          <a:xfrm>
            <a:off x="7059960" y="7853760"/>
            <a:ext cx="509760" cy="509760"/>
          </a:xfrm>
          <a:prstGeom prst="roundRect">
            <a:avLst>
              <a:gd name="adj" fmla="val 40005"/>
            </a:avLst>
          </a:prstGeom>
          <a:solidFill>
            <a:srgbClr val="030303"/>
          </a:solidFill>
          <a:ln w="22860">
            <a:solidFill>
              <a:srgbClr val="fc8337"/>
            </a:solidFill>
            <a:round/>
          </a:ln>
        </p:spPr>
        <p:style>
          <a:lnRef idx="0"/>
          <a:fillRef idx="0"/>
          <a:effectRef idx="0"/>
          <a:fontRef idx="minor"/>
        </p:style>
      </p:sp>
      <p:sp>
        <p:nvSpPr>
          <p:cNvPr id="640" name="Text 14"/>
          <p:cNvSpPr/>
          <p:nvPr/>
        </p:nvSpPr>
        <p:spPr>
          <a:xfrm>
            <a:off x="7212600" y="7938720"/>
            <a:ext cx="204840" cy="339480"/>
          </a:xfrm>
          <a:prstGeom prst="rect">
            <a:avLst/>
          </a:prstGeom>
          <a:noFill/>
          <a:ln w="0">
            <a:noFill/>
          </a:ln>
        </p:spPr>
        <p:style>
          <a:lnRef idx="0"/>
          <a:fillRef idx="0"/>
          <a:effectRef idx="0"/>
          <a:fontRef idx="minor"/>
        </p:style>
        <p:txBody>
          <a:bodyPr wrap="none" lIns="0" rIns="0" tIns="0" bIns="0" anchor="t">
            <a:noAutofit/>
          </a:bodyPr>
          <a:p>
            <a:pPr algn="ctr">
              <a:lnSpc>
                <a:spcPts val="2650"/>
              </a:lnSpc>
              <a:buNone/>
              <a:tabLst>
                <a:tab algn="l" pos="0"/>
              </a:tabLst>
            </a:pPr>
            <a:r>
              <a:rPr b="0" lang="en-US" sz="2650" spc="-1" strike="noStrike">
                <a:solidFill>
                  <a:srgbClr val="e5e0df"/>
                </a:solidFill>
                <a:latin typeface="Saira Medium"/>
                <a:ea typeface="Saira Medium"/>
              </a:rPr>
              <a:t>3</a:t>
            </a:r>
            <a:endParaRPr b="0" lang="en-US" sz="2650" spc="-1" strike="noStrike">
              <a:latin typeface="Arial"/>
            </a:endParaRPr>
          </a:p>
        </p:txBody>
      </p:sp>
      <p:sp>
        <p:nvSpPr>
          <p:cNvPr id="641" name="Text 15"/>
          <p:cNvSpPr/>
          <p:nvPr/>
        </p:nvSpPr>
        <p:spPr>
          <a:xfrm>
            <a:off x="3232440" y="7825320"/>
            <a:ext cx="2834640" cy="353520"/>
          </a:xfrm>
          <a:prstGeom prst="rect">
            <a:avLst/>
          </a:prstGeom>
          <a:noFill/>
          <a:ln w="0">
            <a:noFill/>
          </a:ln>
        </p:spPr>
        <p:style>
          <a:lnRef idx="0"/>
          <a:fillRef idx="0"/>
          <a:effectRef idx="0"/>
          <a:fontRef idx="minor"/>
        </p:style>
        <p:txBody>
          <a:bodyPr wrap="none" lIns="0" rIns="0" tIns="0" bIns="0" anchor="t">
            <a:noAutofit/>
          </a:bodyPr>
          <a:p>
            <a:pPr algn="r">
              <a:lnSpc>
                <a:spcPts val="2750"/>
              </a:lnSpc>
              <a:buNone/>
              <a:tabLst>
                <a:tab algn="l" pos="0"/>
              </a:tabLst>
            </a:pPr>
            <a:r>
              <a:rPr b="0" lang="en-US" sz="2200" spc="-1" strike="noStrike">
                <a:solidFill>
                  <a:srgbClr val="e5e0df"/>
                </a:solidFill>
                <a:latin typeface="Saira Medium"/>
                <a:ea typeface="Saira Medium"/>
              </a:rPr>
              <a:t>7ος αιώνας π.Χ.</a:t>
            </a:r>
            <a:endParaRPr b="0" lang="en-US" sz="2200" spc="-1" strike="noStrike">
              <a:latin typeface="Arial"/>
            </a:endParaRPr>
          </a:p>
        </p:txBody>
      </p:sp>
      <p:sp>
        <p:nvSpPr>
          <p:cNvPr id="642" name="Text 16"/>
          <p:cNvSpPr/>
          <p:nvPr/>
        </p:nvSpPr>
        <p:spPr>
          <a:xfrm>
            <a:off x="793800" y="8315640"/>
            <a:ext cx="5273280" cy="725040"/>
          </a:xfrm>
          <a:prstGeom prst="rect">
            <a:avLst/>
          </a:prstGeom>
          <a:noFill/>
          <a:ln w="0">
            <a:noFill/>
          </a:ln>
        </p:spPr>
        <p:style>
          <a:lnRef idx="0"/>
          <a:fillRef idx="0"/>
          <a:effectRef idx="0"/>
          <a:fontRef idx="minor"/>
        </p:style>
        <p:txBody>
          <a:bodyPr lIns="0" rIns="0" tIns="0" bIns="0" anchor="t">
            <a:noAutofit/>
          </a:bodyPr>
          <a:p>
            <a:pPr algn="r">
              <a:lnSpc>
                <a:spcPts val="2849"/>
              </a:lnSpc>
              <a:buNone/>
              <a:tabLst>
                <a:tab algn="l" pos="0"/>
              </a:tabLst>
            </a:pPr>
            <a:r>
              <a:rPr b="0" lang="en-US" sz="1750" spc="-1" strike="noStrike">
                <a:solidFill>
                  <a:srgbClr val="e5e0df"/>
                </a:solidFill>
                <a:latin typeface="Roboto"/>
                <a:ea typeface="Roboto"/>
              </a:rPr>
              <a:t>Οι Ετρούσκοι καταλαμβάνουν το Λάτιο και προχωρούν σε συνοικισμό των κατοίκων.</a:t>
            </a:r>
            <a:endParaRPr b="0" lang="en-US" sz="175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3" name="Text 0"/>
          <p:cNvSpPr/>
          <p:nvPr/>
        </p:nvSpPr>
        <p:spPr>
          <a:xfrm>
            <a:off x="793800" y="3729960"/>
            <a:ext cx="7054200" cy="708120"/>
          </a:xfrm>
          <a:prstGeom prst="rect">
            <a:avLst/>
          </a:prstGeom>
          <a:noFill/>
          <a:ln w="0">
            <a:noFill/>
          </a:ln>
        </p:spPr>
        <p:style>
          <a:lnRef idx="0"/>
          <a:fillRef idx="0"/>
          <a:effectRef idx="0"/>
          <a:fontRef idx="minor"/>
        </p:style>
        <p:txBody>
          <a:bodyPr wrap="none" lIns="0" rIns="0" tIns="0" bIns="0" anchor="t">
            <a:noAutofit/>
          </a:bodyPr>
          <a:p>
            <a:pPr>
              <a:lnSpc>
                <a:spcPts val="5550"/>
              </a:lnSpc>
              <a:buNone/>
              <a:tabLst>
                <a:tab algn="l" pos="0"/>
              </a:tabLst>
            </a:pPr>
            <a:r>
              <a:rPr b="0" lang="en-US" sz="4450" spc="-1" strike="noStrike">
                <a:solidFill>
                  <a:srgbClr val="ffffff"/>
                </a:solidFill>
                <a:latin typeface="Saira Medium"/>
                <a:ea typeface="Saira Medium"/>
              </a:rPr>
              <a:t>Η Επιρροή των Ετρούσκων</a:t>
            </a:r>
            <a:endParaRPr b="0" lang="en-US" sz="4450" spc="-1" strike="noStrike">
              <a:latin typeface="Arial"/>
            </a:endParaRPr>
          </a:p>
        </p:txBody>
      </p:sp>
      <p:sp>
        <p:nvSpPr>
          <p:cNvPr id="644" name="Text 1"/>
          <p:cNvSpPr/>
          <p:nvPr/>
        </p:nvSpPr>
        <p:spPr>
          <a:xfrm>
            <a:off x="793800" y="5005800"/>
            <a:ext cx="2988360" cy="353520"/>
          </a:xfrm>
          <a:prstGeom prst="rect">
            <a:avLst/>
          </a:prstGeom>
          <a:noFill/>
          <a:ln w="0">
            <a:noFill/>
          </a:ln>
        </p:spPr>
        <p:style>
          <a:lnRef idx="0"/>
          <a:fillRef idx="0"/>
          <a:effectRef idx="0"/>
          <a:fontRef idx="minor"/>
        </p:style>
        <p:txBody>
          <a:bodyPr wrap="none" lIns="0" rIns="0" tIns="0" bIns="0" anchor="t">
            <a:noAutofit/>
          </a:bodyPr>
          <a:p>
            <a:pPr>
              <a:lnSpc>
                <a:spcPts val="2750"/>
              </a:lnSpc>
              <a:buNone/>
              <a:tabLst>
                <a:tab algn="l" pos="0"/>
              </a:tabLst>
            </a:pPr>
            <a:r>
              <a:rPr b="0" lang="en-US" sz="2200" spc="-1" strike="noStrike">
                <a:solidFill>
                  <a:srgbClr val="ffffff"/>
                </a:solidFill>
                <a:latin typeface="Saira Medium"/>
                <a:ea typeface="Saira Medium"/>
              </a:rPr>
              <a:t>Κατάκτηση του Λατίου</a:t>
            </a:r>
            <a:endParaRPr b="0" lang="en-US" sz="2200" spc="-1" strike="noStrike">
              <a:latin typeface="Arial"/>
            </a:endParaRPr>
          </a:p>
        </p:txBody>
      </p:sp>
      <p:sp>
        <p:nvSpPr>
          <p:cNvPr id="645" name="Text 2"/>
          <p:cNvSpPr/>
          <p:nvPr/>
        </p:nvSpPr>
        <p:spPr>
          <a:xfrm>
            <a:off x="793800" y="5586840"/>
            <a:ext cx="6243840" cy="1087920"/>
          </a:xfrm>
          <a:prstGeom prst="rect">
            <a:avLst/>
          </a:prstGeom>
          <a:noFill/>
          <a:ln w="0">
            <a:noFill/>
          </a:ln>
        </p:spPr>
        <p:style>
          <a:lnRef idx="0"/>
          <a:fillRef idx="0"/>
          <a:effectRef idx="0"/>
          <a:fontRef idx="minor"/>
        </p:style>
        <p:txBody>
          <a:bodyPr lIns="0" rIns="0" tIns="0" bIns="0" anchor="t">
            <a:noAutofit/>
          </a:bodyPr>
          <a:p>
            <a:pPr>
              <a:lnSpc>
                <a:spcPts val="2849"/>
              </a:lnSpc>
              <a:buNone/>
              <a:tabLst>
                <a:tab algn="l" pos="0"/>
              </a:tabLst>
            </a:pPr>
            <a:r>
              <a:rPr b="0" lang="en-US" sz="1750" spc="-1" strike="noStrike">
                <a:solidFill>
                  <a:srgbClr val="e5e0df"/>
                </a:solidFill>
                <a:latin typeface="Roboto"/>
                <a:ea typeface="Roboto"/>
              </a:rPr>
              <a:t>Οι Ετρούσκοι κατέλαβαν το Λάτιο τον 7ο αιώνα π.Χ. και προχώρησαν σε συνοικισμό των κατοίκων των γύρω περιοχών, παρόμοια με αυτό που συνέβη στην Αθήνα.</a:t>
            </a:r>
            <a:endParaRPr b="0" lang="en-US" sz="1750" spc="-1" strike="noStrike">
              <a:latin typeface="Arial"/>
            </a:endParaRPr>
          </a:p>
        </p:txBody>
      </p:sp>
      <p:sp>
        <p:nvSpPr>
          <p:cNvPr id="646" name="Text 3"/>
          <p:cNvSpPr/>
          <p:nvPr/>
        </p:nvSpPr>
        <p:spPr>
          <a:xfrm>
            <a:off x="7599600" y="5005800"/>
            <a:ext cx="2834640" cy="353520"/>
          </a:xfrm>
          <a:prstGeom prst="rect">
            <a:avLst/>
          </a:prstGeom>
          <a:noFill/>
          <a:ln w="0">
            <a:noFill/>
          </a:ln>
        </p:spPr>
        <p:style>
          <a:lnRef idx="0"/>
          <a:fillRef idx="0"/>
          <a:effectRef idx="0"/>
          <a:fontRef idx="minor"/>
        </p:style>
        <p:txBody>
          <a:bodyPr wrap="none" lIns="0" rIns="0" tIns="0" bIns="0" anchor="t">
            <a:noAutofit/>
          </a:bodyPr>
          <a:p>
            <a:pPr>
              <a:lnSpc>
                <a:spcPts val="2750"/>
              </a:lnSpc>
              <a:buNone/>
              <a:tabLst>
                <a:tab algn="l" pos="0"/>
              </a:tabLst>
            </a:pPr>
            <a:r>
              <a:rPr b="0" lang="en-US" sz="2200" spc="-1" strike="noStrike">
                <a:solidFill>
                  <a:srgbClr val="ffffff"/>
                </a:solidFill>
                <a:latin typeface="Saira Medium"/>
                <a:ea typeface="Saira Medium"/>
              </a:rPr>
              <a:t>Σημαντικά Έργα</a:t>
            </a:r>
            <a:endParaRPr b="0" lang="en-US" sz="2200" spc="-1" strike="noStrike">
              <a:latin typeface="Arial"/>
            </a:endParaRPr>
          </a:p>
        </p:txBody>
      </p:sp>
      <p:sp>
        <p:nvSpPr>
          <p:cNvPr id="647" name="Text 4"/>
          <p:cNvSpPr/>
          <p:nvPr/>
        </p:nvSpPr>
        <p:spPr>
          <a:xfrm>
            <a:off x="7599600" y="5586840"/>
            <a:ext cx="6243840" cy="1450800"/>
          </a:xfrm>
          <a:prstGeom prst="rect">
            <a:avLst/>
          </a:prstGeom>
          <a:noFill/>
          <a:ln w="0">
            <a:noFill/>
          </a:ln>
        </p:spPr>
        <p:style>
          <a:lnRef idx="0"/>
          <a:fillRef idx="0"/>
          <a:effectRef idx="0"/>
          <a:fontRef idx="minor"/>
        </p:style>
        <p:txBody>
          <a:bodyPr lIns="0" rIns="0" tIns="0" bIns="0" anchor="t">
            <a:noAutofit/>
          </a:bodyPr>
          <a:p>
            <a:pPr>
              <a:lnSpc>
                <a:spcPts val="2849"/>
              </a:lnSpc>
              <a:buNone/>
              <a:tabLst>
                <a:tab algn="l" pos="0"/>
              </a:tabLst>
            </a:pPr>
            <a:r>
              <a:rPr b="0" lang="en-US" sz="1750" spc="-1" strike="noStrike">
                <a:solidFill>
                  <a:srgbClr val="e5e0df"/>
                </a:solidFill>
                <a:latin typeface="Roboto"/>
                <a:ea typeface="Roboto"/>
              </a:rPr>
              <a:t>Την περίοδο αυτή πραγματοποιήθηκαν σπουδαία έργα, όπως η αποξήρανση των ελών, ο κεντρικός αποχετευτικός αγωγός, η αγορά στο κέντρο της πόλης, ο μεγάλος ιππόδρομος και ο ναός του Διός στο λόφο του Καπιτωλίου.</a:t>
            </a:r>
            <a:endParaRPr b="0" lang="en-US" sz="175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8" name="Text 0"/>
          <p:cNvSpPr/>
          <p:nvPr/>
        </p:nvSpPr>
        <p:spPr>
          <a:xfrm>
            <a:off x="793800" y="2622600"/>
            <a:ext cx="6694200" cy="708120"/>
          </a:xfrm>
          <a:prstGeom prst="rect">
            <a:avLst/>
          </a:prstGeom>
          <a:noFill/>
          <a:ln w="0">
            <a:noFill/>
          </a:ln>
        </p:spPr>
        <p:style>
          <a:lnRef idx="0"/>
          <a:fillRef idx="0"/>
          <a:effectRef idx="0"/>
          <a:fontRef idx="minor"/>
        </p:style>
        <p:txBody>
          <a:bodyPr wrap="none" lIns="0" rIns="0" tIns="0" bIns="0" anchor="t">
            <a:noAutofit/>
          </a:bodyPr>
          <a:p>
            <a:pPr>
              <a:lnSpc>
                <a:spcPts val="5550"/>
              </a:lnSpc>
              <a:buNone/>
              <a:tabLst>
                <a:tab algn="l" pos="0"/>
              </a:tabLst>
            </a:pPr>
            <a:r>
              <a:rPr b="0" lang="en-US" sz="4450" spc="-1" strike="noStrike">
                <a:solidFill>
                  <a:srgbClr val="ffffff"/>
                </a:solidFill>
                <a:latin typeface="Saira Medium"/>
                <a:ea typeface="Saira Medium"/>
              </a:rPr>
              <a:t>Οι Επτά Λόφοι της Ρώμης</a:t>
            </a:r>
            <a:endParaRPr b="0" lang="en-US" sz="4450" spc="-1" strike="noStrike">
              <a:latin typeface="Arial"/>
            </a:endParaRPr>
          </a:p>
        </p:txBody>
      </p:sp>
      <p:sp>
        <p:nvSpPr>
          <p:cNvPr id="649" name="Text 1"/>
          <p:cNvSpPr/>
          <p:nvPr/>
        </p:nvSpPr>
        <p:spPr>
          <a:xfrm>
            <a:off x="1857240" y="4005720"/>
            <a:ext cx="2834640" cy="353520"/>
          </a:xfrm>
          <a:prstGeom prst="rect">
            <a:avLst/>
          </a:prstGeom>
          <a:noFill/>
          <a:ln w="0">
            <a:noFill/>
          </a:ln>
        </p:spPr>
        <p:style>
          <a:lnRef idx="0"/>
          <a:fillRef idx="0"/>
          <a:effectRef idx="0"/>
          <a:fontRef idx="minor"/>
        </p:style>
        <p:txBody>
          <a:bodyPr wrap="none" lIns="0" rIns="0" tIns="0" bIns="0" anchor="t">
            <a:noAutofit/>
          </a:bodyPr>
          <a:p>
            <a:pPr algn="r">
              <a:lnSpc>
                <a:spcPts val="2750"/>
              </a:lnSpc>
              <a:buNone/>
              <a:tabLst>
                <a:tab algn="l" pos="0"/>
              </a:tabLst>
            </a:pPr>
            <a:r>
              <a:rPr b="0" lang="en-US" sz="2200" spc="-1" strike="noStrike">
                <a:solidFill>
                  <a:srgbClr val="e5e0df"/>
                </a:solidFill>
                <a:latin typeface="Saira Medium"/>
                <a:ea typeface="Saira Medium"/>
              </a:rPr>
              <a:t>Καπιτώλιο</a:t>
            </a:r>
            <a:endParaRPr b="0" lang="en-US" sz="2200" spc="-1" strike="noStrike">
              <a:latin typeface="Arial"/>
            </a:endParaRPr>
          </a:p>
        </p:txBody>
      </p:sp>
      <p:sp>
        <p:nvSpPr>
          <p:cNvPr id="650" name="Text 2"/>
          <p:cNvSpPr/>
          <p:nvPr/>
        </p:nvSpPr>
        <p:spPr>
          <a:xfrm>
            <a:off x="793800" y="4496040"/>
            <a:ext cx="3898080" cy="362160"/>
          </a:xfrm>
          <a:prstGeom prst="rect">
            <a:avLst/>
          </a:prstGeom>
          <a:noFill/>
          <a:ln w="0">
            <a:noFill/>
          </a:ln>
        </p:spPr>
        <p:style>
          <a:lnRef idx="0"/>
          <a:fillRef idx="0"/>
          <a:effectRef idx="0"/>
          <a:fontRef idx="minor"/>
        </p:style>
        <p:txBody>
          <a:bodyPr wrap="none" lIns="0" rIns="0" tIns="0" bIns="0" anchor="t">
            <a:noAutofit/>
          </a:bodyPr>
          <a:p>
            <a:pPr algn="r">
              <a:lnSpc>
                <a:spcPts val="2849"/>
              </a:lnSpc>
              <a:buNone/>
              <a:tabLst>
                <a:tab algn="l" pos="0"/>
              </a:tabLst>
            </a:pPr>
            <a:r>
              <a:rPr b="0" lang="en-US" sz="1750" spc="-1" strike="noStrike">
                <a:solidFill>
                  <a:srgbClr val="e5e0df"/>
                </a:solidFill>
                <a:latin typeface="Roboto"/>
                <a:ea typeface="Roboto"/>
              </a:rPr>
              <a:t>Έδρα του ναού του Διός</a:t>
            </a:r>
            <a:endParaRPr b="0" lang="en-US" sz="1750" spc="-1" strike="noStrike">
              <a:latin typeface="Arial"/>
            </a:endParaRPr>
          </a:p>
        </p:txBody>
      </p:sp>
      <p:pic>
        <p:nvPicPr>
          <p:cNvPr id="651" name="Image 0" descr="preencoded.png"/>
          <p:cNvPicPr/>
          <p:nvPr/>
        </p:nvPicPr>
        <p:blipFill>
          <a:blip r:embed="rId1"/>
          <a:stretch/>
        </p:blipFill>
        <p:spPr>
          <a:xfrm>
            <a:off x="5032800" y="3785040"/>
            <a:ext cx="4564080" cy="4564080"/>
          </a:xfrm>
          <a:prstGeom prst="rect">
            <a:avLst/>
          </a:prstGeom>
          <a:ln w="0">
            <a:noFill/>
          </a:ln>
        </p:spPr>
      </p:pic>
      <p:sp>
        <p:nvSpPr>
          <p:cNvPr id="652" name="Text 3"/>
          <p:cNvSpPr/>
          <p:nvPr/>
        </p:nvSpPr>
        <p:spPr>
          <a:xfrm>
            <a:off x="6360840" y="4520520"/>
            <a:ext cx="108000" cy="452880"/>
          </a:xfrm>
          <a:prstGeom prst="rect">
            <a:avLst/>
          </a:prstGeom>
          <a:noFill/>
          <a:ln w="0">
            <a:noFill/>
          </a:ln>
        </p:spPr>
        <p:style>
          <a:lnRef idx="0"/>
          <a:fillRef idx="0"/>
          <a:effectRef idx="0"/>
          <a:fontRef idx="minor"/>
        </p:style>
        <p:txBody>
          <a:bodyPr wrap="none" lIns="0" rIns="0" tIns="0" bIns="0" anchor="t">
            <a:noAutofit/>
          </a:bodyPr>
          <a:p>
            <a:pPr>
              <a:lnSpc>
                <a:spcPts val="3549"/>
              </a:lnSpc>
              <a:buNone/>
              <a:tabLst>
                <a:tab algn="l" pos="0"/>
              </a:tabLst>
            </a:pPr>
            <a:r>
              <a:rPr b="0" lang="en-US" sz="2200" spc="-1" strike="noStrike">
                <a:solidFill>
                  <a:srgbClr val="e5e0df"/>
                </a:solidFill>
                <a:latin typeface="Saira Medium"/>
                <a:ea typeface="Saira Medium"/>
              </a:rPr>
              <a:t>1</a:t>
            </a:r>
            <a:endParaRPr b="0" lang="en-US" sz="2200" spc="-1" strike="noStrike">
              <a:latin typeface="Arial"/>
            </a:endParaRPr>
          </a:p>
        </p:txBody>
      </p:sp>
      <p:sp>
        <p:nvSpPr>
          <p:cNvPr id="653" name="Text 4"/>
          <p:cNvSpPr/>
          <p:nvPr/>
        </p:nvSpPr>
        <p:spPr>
          <a:xfrm>
            <a:off x="9937800" y="3801600"/>
            <a:ext cx="2834640" cy="353520"/>
          </a:xfrm>
          <a:prstGeom prst="rect">
            <a:avLst/>
          </a:prstGeom>
          <a:noFill/>
          <a:ln w="0">
            <a:noFill/>
          </a:ln>
        </p:spPr>
        <p:style>
          <a:lnRef idx="0"/>
          <a:fillRef idx="0"/>
          <a:effectRef idx="0"/>
          <a:fontRef idx="minor"/>
        </p:style>
        <p:txBody>
          <a:bodyPr wrap="none" lIns="0" rIns="0" tIns="0" bIns="0" anchor="t">
            <a:noAutofit/>
          </a:bodyPr>
          <a:p>
            <a:pPr>
              <a:lnSpc>
                <a:spcPts val="2750"/>
              </a:lnSpc>
              <a:buNone/>
              <a:tabLst>
                <a:tab algn="l" pos="0"/>
              </a:tabLst>
            </a:pPr>
            <a:r>
              <a:rPr b="0" lang="en-US" sz="2200" spc="-1" strike="noStrike">
                <a:solidFill>
                  <a:srgbClr val="e5e0df"/>
                </a:solidFill>
                <a:latin typeface="Saira Medium"/>
                <a:ea typeface="Saira Medium"/>
              </a:rPr>
              <a:t>Παλατίνος</a:t>
            </a:r>
            <a:endParaRPr b="0" lang="en-US" sz="2200" spc="-1" strike="noStrike">
              <a:latin typeface="Arial"/>
            </a:endParaRPr>
          </a:p>
        </p:txBody>
      </p:sp>
      <p:sp>
        <p:nvSpPr>
          <p:cNvPr id="654" name="Text 5"/>
          <p:cNvSpPr/>
          <p:nvPr/>
        </p:nvSpPr>
        <p:spPr>
          <a:xfrm>
            <a:off x="9937800" y="4291920"/>
            <a:ext cx="3898080" cy="362160"/>
          </a:xfrm>
          <a:prstGeom prst="rect">
            <a:avLst/>
          </a:prstGeom>
          <a:noFill/>
          <a:ln w="0">
            <a:noFill/>
          </a:ln>
        </p:spPr>
        <p:style>
          <a:lnRef idx="0"/>
          <a:fillRef idx="0"/>
          <a:effectRef idx="0"/>
          <a:fontRef idx="minor"/>
        </p:style>
        <p:txBody>
          <a:bodyPr wrap="none" lIns="0" rIns="0" tIns="0" bIns="0" anchor="t">
            <a:noAutofit/>
          </a:bodyPr>
          <a:p>
            <a:pPr>
              <a:lnSpc>
                <a:spcPts val="2849"/>
              </a:lnSpc>
              <a:buNone/>
              <a:tabLst>
                <a:tab algn="l" pos="0"/>
              </a:tabLst>
            </a:pPr>
            <a:r>
              <a:rPr b="0" lang="en-US" sz="1750" spc="-1" strike="noStrike">
                <a:solidFill>
                  <a:srgbClr val="e5e0df"/>
                </a:solidFill>
                <a:latin typeface="Roboto"/>
                <a:ea typeface="Roboto"/>
              </a:rPr>
              <a:t>Μυθικός τόπος ίδρυσης της Ρώμης</a:t>
            </a:r>
            <a:endParaRPr b="0" lang="en-US" sz="1750" spc="-1" strike="noStrike">
              <a:latin typeface="Arial"/>
            </a:endParaRPr>
          </a:p>
        </p:txBody>
      </p:sp>
      <p:pic>
        <p:nvPicPr>
          <p:cNvPr id="655" name="Image 1" descr="preencoded.png"/>
          <p:cNvPicPr/>
          <p:nvPr/>
        </p:nvPicPr>
        <p:blipFill>
          <a:blip r:embed="rId2"/>
          <a:stretch/>
        </p:blipFill>
        <p:spPr>
          <a:xfrm>
            <a:off x="5032800" y="3785040"/>
            <a:ext cx="4564080" cy="4564080"/>
          </a:xfrm>
          <a:prstGeom prst="rect">
            <a:avLst/>
          </a:prstGeom>
          <a:ln w="0">
            <a:noFill/>
          </a:ln>
        </p:spPr>
      </p:pic>
      <p:sp>
        <p:nvSpPr>
          <p:cNvPr id="656" name="Text 6"/>
          <p:cNvSpPr/>
          <p:nvPr/>
        </p:nvSpPr>
        <p:spPr>
          <a:xfrm>
            <a:off x="7699320" y="4313880"/>
            <a:ext cx="172440" cy="452880"/>
          </a:xfrm>
          <a:prstGeom prst="rect">
            <a:avLst/>
          </a:prstGeom>
          <a:noFill/>
          <a:ln w="0">
            <a:noFill/>
          </a:ln>
        </p:spPr>
        <p:style>
          <a:lnRef idx="0"/>
          <a:fillRef idx="0"/>
          <a:effectRef idx="0"/>
          <a:fontRef idx="minor"/>
        </p:style>
        <p:txBody>
          <a:bodyPr wrap="none" lIns="0" rIns="0" tIns="0" bIns="0" anchor="t">
            <a:noAutofit/>
          </a:bodyPr>
          <a:p>
            <a:pPr>
              <a:lnSpc>
                <a:spcPts val="3549"/>
              </a:lnSpc>
              <a:buNone/>
              <a:tabLst>
                <a:tab algn="l" pos="0"/>
              </a:tabLst>
            </a:pPr>
            <a:r>
              <a:rPr b="0" lang="en-US" sz="2200" spc="-1" strike="noStrike">
                <a:solidFill>
                  <a:srgbClr val="e5e0df"/>
                </a:solidFill>
                <a:latin typeface="Saira Medium"/>
                <a:ea typeface="Saira Medium"/>
              </a:rPr>
              <a:t>2</a:t>
            </a:r>
            <a:endParaRPr b="0" lang="en-US" sz="2200" spc="-1" strike="noStrike">
              <a:latin typeface="Arial"/>
            </a:endParaRPr>
          </a:p>
        </p:txBody>
      </p:sp>
      <p:sp>
        <p:nvSpPr>
          <p:cNvPr id="657" name="Text 7"/>
          <p:cNvSpPr/>
          <p:nvPr/>
        </p:nvSpPr>
        <p:spPr>
          <a:xfrm>
            <a:off x="9937800" y="5027760"/>
            <a:ext cx="2834640" cy="353520"/>
          </a:xfrm>
          <a:prstGeom prst="rect">
            <a:avLst/>
          </a:prstGeom>
          <a:noFill/>
          <a:ln w="0">
            <a:noFill/>
          </a:ln>
        </p:spPr>
        <p:style>
          <a:lnRef idx="0"/>
          <a:fillRef idx="0"/>
          <a:effectRef idx="0"/>
          <a:fontRef idx="minor"/>
        </p:style>
        <p:txBody>
          <a:bodyPr wrap="none" lIns="0" rIns="0" tIns="0" bIns="0" anchor="t">
            <a:noAutofit/>
          </a:bodyPr>
          <a:p>
            <a:pPr>
              <a:lnSpc>
                <a:spcPts val="2750"/>
              </a:lnSpc>
              <a:buNone/>
              <a:tabLst>
                <a:tab algn="l" pos="0"/>
              </a:tabLst>
            </a:pPr>
            <a:r>
              <a:rPr b="0" lang="en-US" sz="2200" spc="-1" strike="noStrike">
                <a:solidFill>
                  <a:srgbClr val="e5e0df"/>
                </a:solidFill>
                <a:latin typeface="Saira Medium"/>
                <a:ea typeface="Saira Medium"/>
              </a:rPr>
              <a:t>Αβεντίνος</a:t>
            </a:r>
            <a:endParaRPr b="0" lang="en-US" sz="2200" spc="-1" strike="noStrike">
              <a:latin typeface="Arial"/>
            </a:endParaRPr>
          </a:p>
        </p:txBody>
      </p:sp>
      <p:sp>
        <p:nvSpPr>
          <p:cNvPr id="658" name="Text 8"/>
          <p:cNvSpPr/>
          <p:nvPr/>
        </p:nvSpPr>
        <p:spPr>
          <a:xfrm>
            <a:off x="9937800" y="5518080"/>
            <a:ext cx="3898080" cy="362160"/>
          </a:xfrm>
          <a:prstGeom prst="rect">
            <a:avLst/>
          </a:prstGeom>
          <a:noFill/>
          <a:ln w="0">
            <a:noFill/>
          </a:ln>
        </p:spPr>
        <p:style>
          <a:lnRef idx="0"/>
          <a:fillRef idx="0"/>
          <a:effectRef idx="0"/>
          <a:fontRef idx="minor"/>
        </p:style>
        <p:txBody>
          <a:bodyPr wrap="none" lIns="0" rIns="0" tIns="0" bIns="0" anchor="t">
            <a:noAutofit/>
          </a:bodyPr>
          <a:p>
            <a:pPr>
              <a:lnSpc>
                <a:spcPts val="2849"/>
              </a:lnSpc>
              <a:buNone/>
              <a:tabLst>
                <a:tab algn="l" pos="0"/>
              </a:tabLst>
            </a:pPr>
            <a:r>
              <a:rPr b="0" lang="en-US" sz="1750" spc="-1" strike="noStrike">
                <a:solidFill>
                  <a:srgbClr val="e5e0df"/>
                </a:solidFill>
                <a:latin typeface="Roboto"/>
                <a:ea typeface="Roboto"/>
              </a:rPr>
              <a:t>Συνδεδεμένος με τον μύθο του Ρέμου</a:t>
            </a:r>
            <a:endParaRPr b="0" lang="en-US" sz="1750" spc="-1" strike="noStrike">
              <a:latin typeface="Arial"/>
            </a:endParaRPr>
          </a:p>
        </p:txBody>
      </p:sp>
      <p:pic>
        <p:nvPicPr>
          <p:cNvPr id="659" name="Image 2" descr="preencoded.png"/>
          <p:cNvPicPr/>
          <p:nvPr/>
        </p:nvPicPr>
        <p:blipFill>
          <a:blip r:embed="rId3"/>
          <a:stretch/>
        </p:blipFill>
        <p:spPr>
          <a:xfrm>
            <a:off x="5032800" y="3785040"/>
            <a:ext cx="4564080" cy="4564080"/>
          </a:xfrm>
          <a:prstGeom prst="rect">
            <a:avLst/>
          </a:prstGeom>
          <a:ln w="0">
            <a:noFill/>
          </a:ln>
        </p:spPr>
      </p:pic>
      <p:sp>
        <p:nvSpPr>
          <p:cNvPr id="660" name="Text 9"/>
          <p:cNvSpPr/>
          <p:nvPr/>
        </p:nvSpPr>
        <p:spPr>
          <a:xfrm>
            <a:off x="8716680" y="5257080"/>
            <a:ext cx="170640" cy="452880"/>
          </a:xfrm>
          <a:prstGeom prst="rect">
            <a:avLst/>
          </a:prstGeom>
          <a:noFill/>
          <a:ln w="0">
            <a:noFill/>
          </a:ln>
        </p:spPr>
        <p:style>
          <a:lnRef idx="0"/>
          <a:fillRef idx="0"/>
          <a:effectRef idx="0"/>
          <a:fontRef idx="minor"/>
        </p:style>
        <p:txBody>
          <a:bodyPr wrap="none" lIns="0" rIns="0" tIns="0" bIns="0" anchor="t">
            <a:noAutofit/>
          </a:bodyPr>
          <a:p>
            <a:pPr>
              <a:lnSpc>
                <a:spcPts val="3549"/>
              </a:lnSpc>
              <a:buNone/>
              <a:tabLst>
                <a:tab algn="l" pos="0"/>
              </a:tabLst>
            </a:pPr>
            <a:r>
              <a:rPr b="0" lang="en-US" sz="2200" spc="-1" strike="noStrike">
                <a:solidFill>
                  <a:srgbClr val="e5e0df"/>
                </a:solidFill>
                <a:latin typeface="Saira Medium"/>
                <a:ea typeface="Saira Medium"/>
              </a:rPr>
              <a:t>3</a:t>
            </a:r>
            <a:endParaRPr b="0" lang="en-US" sz="2200" spc="-1" strike="noStrike">
              <a:latin typeface="Arial"/>
            </a:endParaRPr>
          </a:p>
        </p:txBody>
      </p:sp>
      <p:sp>
        <p:nvSpPr>
          <p:cNvPr id="661" name="Text 10"/>
          <p:cNvSpPr/>
          <p:nvPr/>
        </p:nvSpPr>
        <p:spPr>
          <a:xfrm>
            <a:off x="9937800" y="6253920"/>
            <a:ext cx="2834640" cy="353520"/>
          </a:xfrm>
          <a:prstGeom prst="rect">
            <a:avLst/>
          </a:prstGeom>
          <a:noFill/>
          <a:ln w="0">
            <a:noFill/>
          </a:ln>
        </p:spPr>
        <p:style>
          <a:lnRef idx="0"/>
          <a:fillRef idx="0"/>
          <a:effectRef idx="0"/>
          <a:fontRef idx="minor"/>
        </p:style>
        <p:txBody>
          <a:bodyPr wrap="none" lIns="0" rIns="0" tIns="0" bIns="0" anchor="t">
            <a:noAutofit/>
          </a:bodyPr>
          <a:p>
            <a:pPr>
              <a:lnSpc>
                <a:spcPts val="2750"/>
              </a:lnSpc>
              <a:buNone/>
              <a:tabLst>
                <a:tab algn="l" pos="0"/>
              </a:tabLst>
            </a:pPr>
            <a:r>
              <a:rPr b="0" lang="en-US" sz="2200" spc="-1" strike="noStrike">
                <a:solidFill>
                  <a:srgbClr val="e5e0df"/>
                </a:solidFill>
                <a:latin typeface="Saira Medium"/>
                <a:ea typeface="Saira Medium"/>
              </a:rPr>
              <a:t>Κυρινάλιος</a:t>
            </a:r>
            <a:endParaRPr b="0" lang="en-US" sz="2200" spc="-1" strike="noStrike">
              <a:latin typeface="Arial"/>
            </a:endParaRPr>
          </a:p>
        </p:txBody>
      </p:sp>
      <p:sp>
        <p:nvSpPr>
          <p:cNvPr id="662" name="Text 11"/>
          <p:cNvSpPr/>
          <p:nvPr/>
        </p:nvSpPr>
        <p:spPr>
          <a:xfrm>
            <a:off x="9937800" y="6744240"/>
            <a:ext cx="3898080" cy="362160"/>
          </a:xfrm>
          <a:prstGeom prst="rect">
            <a:avLst/>
          </a:prstGeom>
          <a:noFill/>
          <a:ln w="0">
            <a:noFill/>
          </a:ln>
        </p:spPr>
        <p:style>
          <a:lnRef idx="0"/>
          <a:fillRef idx="0"/>
          <a:effectRef idx="0"/>
          <a:fontRef idx="minor"/>
        </p:style>
        <p:txBody>
          <a:bodyPr wrap="none" lIns="0" rIns="0" tIns="0" bIns="0" anchor="t">
            <a:noAutofit/>
          </a:bodyPr>
          <a:p>
            <a:pPr>
              <a:lnSpc>
                <a:spcPts val="2849"/>
              </a:lnSpc>
              <a:buNone/>
              <a:tabLst>
                <a:tab algn="l" pos="0"/>
              </a:tabLst>
            </a:pPr>
            <a:r>
              <a:rPr b="0" lang="en-US" sz="1750" spc="-1" strike="noStrike">
                <a:solidFill>
                  <a:srgbClr val="e5e0df"/>
                </a:solidFill>
                <a:latin typeface="Roboto"/>
                <a:ea typeface="Roboto"/>
              </a:rPr>
              <a:t>Αρχικά κατοικημένος από Σαβίνους</a:t>
            </a:r>
            <a:endParaRPr b="0" lang="en-US" sz="1750" spc="-1" strike="noStrike">
              <a:latin typeface="Arial"/>
            </a:endParaRPr>
          </a:p>
        </p:txBody>
      </p:sp>
      <p:pic>
        <p:nvPicPr>
          <p:cNvPr id="663" name="Image 3" descr="preencoded.png"/>
          <p:cNvPicPr/>
          <p:nvPr/>
        </p:nvPicPr>
        <p:blipFill>
          <a:blip r:embed="rId4"/>
          <a:stretch/>
        </p:blipFill>
        <p:spPr>
          <a:xfrm>
            <a:off x="5032800" y="3785040"/>
            <a:ext cx="4564080" cy="4564080"/>
          </a:xfrm>
          <a:prstGeom prst="rect">
            <a:avLst/>
          </a:prstGeom>
          <a:ln w="0">
            <a:noFill/>
          </a:ln>
        </p:spPr>
      </p:pic>
      <p:sp>
        <p:nvSpPr>
          <p:cNvPr id="664" name="Text 12"/>
          <p:cNvSpPr/>
          <p:nvPr/>
        </p:nvSpPr>
        <p:spPr>
          <a:xfrm>
            <a:off x="8607240" y="6639480"/>
            <a:ext cx="182160" cy="452880"/>
          </a:xfrm>
          <a:prstGeom prst="rect">
            <a:avLst/>
          </a:prstGeom>
          <a:noFill/>
          <a:ln w="0">
            <a:noFill/>
          </a:ln>
        </p:spPr>
        <p:style>
          <a:lnRef idx="0"/>
          <a:fillRef idx="0"/>
          <a:effectRef idx="0"/>
          <a:fontRef idx="minor"/>
        </p:style>
        <p:txBody>
          <a:bodyPr wrap="none" lIns="0" rIns="0" tIns="0" bIns="0" anchor="t">
            <a:noAutofit/>
          </a:bodyPr>
          <a:p>
            <a:pPr>
              <a:lnSpc>
                <a:spcPts val="3549"/>
              </a:lnSpc>
              <a:buNone/>
              <a:tabLst>
                <a:tab algn="l" pos="0"/>
              </a:tabLst>
            </a:pPr>
            <a:r>
              <a:rPr b="0" lang="en-US" sz="2200" spc="-1" strike="noStrike">
                <a:solidFill>
                  <a:srgbClr val="e5e0df"/>
                </a:solidFill>
                <a:latin typeface="Saira Medium"/>
                <a:ea typeface="Saira Medium"/>
              </a:rPr>
              <a:t>4</a:t>
            </a:r>
            <a:endParaRPr b="0" lang="en-US" sz="2200" spc="-1" strike="noStrike">
              <a:latin typeface="Arial"/>
            </a:endParaRPr>
          </a:p>
        </p:txBody>
      </p:sp>
      <p:sp>
        <p:nvSpPr>
          <p:cNvPr id="665" name="Text 13"/>
          <p:cNvSpPr/>
          <p:nvPr/>
        </p:nvSpPr>
        <p:spPr>
          <a:xfrm>
            <a:off x="9937800" y="7480440"/>
            <a:ext cx="2834640" cy="353520"/>
          </a:xfrm>
          <a:prstGeom prst="rect">
            <a:avLst/>
          </a:prstGeom>
          <a:noFill/>
          <a:ln w="0">
            <a:noFill/>
          </a:ln>
        </p:spPr>
        <p:style>
          <a:lnRef idx="0"/>
          <a:fillRef idx="0"/>
          <a:effectRef idx="0"/>
          <a:fontRef idx="minor"/>
        </p:style>
        <p:txBody>
          <a:bodyPr wrap="none" lIns="0" rIns="0" tIns="0" bIns="0" anchor="t">
            <a:noAutofit/>
          </a:bodyPr>
          <a:p>
            <a:pPr>
              <a:lnSpc>
                <a:spcPts val="2750"/>
              </a:lnSpc>
              <a:buNone/>
              <a:tabLst>
                <a:tab algn="l" pos="0"/>
              </a:tabLst>
            </a:pPr>
            <a:r>
              <a:rPr b="0" lang="en-US" sz="2200" spc="-1" strike="noStrike">
                <a:solidFill>
                  <a:srgbClr val="e5e0df"/>
                </a:solidFill>
                <a:latin typeface="Saira Medium"/>
                <a:ea typeface="Saira Medium"/>
              </a:rPr>
              <a:t>Βιμινάλιος</a:t>
            </a:r>
            <a:endParaRPr b="0" lang="en-US" sz="2200" spc="-1" strike="noStrike">
              <a:latin typeface="Arial"/>
            </a:endParaRPr>
          </a:p>
        </p:txBody>
      </p:sp>
      <p:sp>
        <p:nvSpPr>
          <p:cNvPr id="666" name="Text 14"/>
          <p:cNvSpPr/>
          <p:nvPr/>
        </p:nvSpPr>
        <p:spPr>
          <a:xfrm>
            <a:off x="9937800" y="7970760"/>
            <a:ext cx="3898080" cy="362160"/>
          </a:xfrm>
          <a:prstGeom prst="rect">
            <a:avLst/>
          </a:prstGeom>
          <a:noFill/>
          <a:ln w="0">
            <a:noFill/>
          </a:ln>
        </p:spPr>
        <p:style>
          <a:lnRef idx="0"/>
          <a:fillRef idx="0"/>
          <a:effectRef idx="0"/>
          <a:fontRef idx="minor"/>
        </p:style>
        <p:txBody>
          <a:bodyPr wrap="none" lIns="0" rIns="0" tIns="0" bIns="0" anchor="t">
            <a:noAutofit/>
          </a:bodyPr>
          <a:p>
            <a:pPr>
              <a:lnSpc>
                <a:spcPts val="2849"/>
              </a:lnSpc>
              <a:buNone/>
              <a:tabLst>
                <a:tab algn="l" pos="0"/>
              </a:tabLst>
            </a:pPr>
            <a:r>
              <a:rPr b="0" lang="en-US" sz="1750" spc="-1" strike="noStrike">
                <a:solidFill>
                  <a:srgbClr val="e5e0df"/>
                </a:solidFill>
                <a:latin typeface="Roboto"/>
                <a:ea typeface="Roboto"/>
              </a:rPr>
              <a:t>Πήρε το όνομά του από τις ιτιές</a:t>
            </a:r>
            <a:endParaRPr b="0" lang="en-US" sz="1750" spc="-1" strike="noStrike">
              <a:latin typeface="Arial"/>
            </a:endParaRPr>
          </a:p>
        </p:txBody>
      </p:sp>
      <p:pic>
        <p:nvPicPr>
          <p:cNvPr id="667" name="Image 4" descr="preencoded.png"/>
          <p:cNvPicPr/>
          <p:nvPr/>
        </p:nvPicPr>
        <p:blipFill>
          <a:blip r:embed="rId5"/>
          <a:stretch/>
        </p:blipFill>
        <p:spPr>
          <a:xfrm>
            <a:off x="5032800" y="3785040"/>
            <a:ext cx="4564080" cy="4564080"/>
          </a:xfrm>
          <a:prstGeom prst="rect">
            <a:avLst/>
          </a:prstGeom>
          <a:ln w="0">
            <a:noFill/>
          </a:ln>
        </p:spPr>
      </p:pic>
      <p:sp>
        <p:nvSpPr>
          <p:cNvPr id="668" name="Text 15"/>
          <p:cNvSpPr/>
          <p:nvPr/>
        </p:nvSpPr>
        <p:spPr>
          <a:xfrm>
            <a:off x="7465320" y="7420680"/>
            <a:ext cx="175320" cy="452880"/>
          </a:xfrm>
          <a:prstGeom prst="rect">
            <a:avLst/>
          </a:prstGeom>
          <a:noFill/>
          <a:ln w="0">
            <a:noFill/>
          </a:ln>
        </p:spPr>
        <p:style>
          <a:lnRef idx="0"/>
          <a:fillRef idx="0"/>
          <a:effectRef idx="0"/>
          <a:fontRef idx="minor"/>
        </p:style>
        <p:txBody>
          <a:bodyPr wrap="none" lIns="0" rIns="0" tIns="0" bIns="0" anchor="t">
            <a:noAutofit/>
          </a:bodyPr>
          <a:p>
            <a:pPr>
              <a:lnSpc>
                <a:spcPts val="3549"/>
              </a:lnSpc>
              <a:buNone/>
              <a:tabLst>
                <a:tab algn="l" pos="0"/>
              </a:tabLst>
            </a:pPr>
            <a:r>
              <a:rPr b="0" lang="en-US" sz="2200" spc="-1" strike="noStrike">
                <a:solidFill>
                  <a:srgbClr val="e5e0df"/>
                </a:solidFill>
                <a:latin typeface="Saira Medium"/>
                <a:ea typeface="Saira Medium"/>
              </a:rPr>
              <a:t>5</a:t>
            </a:r>
            <a:endParaRPr b="0" lang="en-US" sz="2200" spc="-1" strike="noStrike">
              <a:latin typeface="Arial"/>
            </a:endParaRPr>
          </a:p>
        </p:txBody>
      </p:sp>
      <p:sp>
        <p:nvSpPr>
          <p:cNvPr id="669" name="Text 16"/>
          <p:cNvSpPr/>
          <p:nvPr/>
        </p:nvSpPr>
        <p:spPr>
          <a:xfrm>
            <a:off x="1857240" y="7275960"/>
            <a:ext cx="2834640" cy="353520"/>
          </a:xfrm>
          <a:prstGeom prst="rect">
            <a:avLst/>
          </a:prstGeom>
          <a:noFill/>
          <a:ln w="0">
            <a:noFill/>
          </a:ln>
        </p:spPr>
        <p:style>
          <a:lnRef idx="0"/>
          <a:fillRef idx="0"/>
          <a:effectRef idx="0"/>
          <a:fontRef idx="minor"/>
        </p:style>
        <p:txBody>
          <a:bodyPr wrap="none" lIns="0" rIns="0" tIns="0" bIns="0" anchor="t">
            <a:noAutofit/>
          </a:bodyPr>
          <a:p>
            <a:pPr algn="r">
              <a:lnSpc>
                <a:spcPts val="2750"/>
              </a:lnSpc>
              <a:buNone/>
              <a:tabLst>
                <a:tab algn="l" pos="0"/>
              </a:tabLst>
            </a:pPr>
            <a:r>
              <a:rPr b="0" lang="en-US" sz="2200" spc="-1" strike="noStrike">
                <a:solidFill>
                  <a:srgbClr val="e5e0df"/>
                </a:solidFill>
                <a:latin typeface="Saira Medium"/>
                <a:ea typeface="Saira Medium"/>
              </a:rPr>
              <a:t>Εσκυλίνος</a:t>
            </a:r>
            <a:endParaRPr b="0" lang="en-US" sz="2200" spc="-1" strike="noStrike">
              <a:latin typeface="Arial"/>
            </a:endParaRPr>
          </a:p>
        </p:txBody>
      </p:sp>
      <p:sp>
        <p:nvSpPr>
          <p:cNvPr id="670" name="Text 17"/>
          <p:cNvSpPr/>
          <p:nvPr/>
        </p:nvSpPr>
        <p:spPr>
          <a:xfrm>
            <a:off x="793800" y="7766280"/>
            <a:ext cx="3898080" cy="362160"/>
          </a:xfrm>
          <a:prstGeom prst="rect">
            <a:avLst/>
          </a:prstGeom>
          <a:noFill/>
          <a:ln w="0">
            <a:noFill/>
          </a:ln>
        </p:spPr>
        <p:style>
          <a:lnRef idx="0"/>
          <a:fillRef idx="0"/>
          <a:effectRef idx="0"/>
          <a:fontRef idx="minor"/>
        </p:style>
        <p:txBody>
          <a:bodyPr wrap="none" lIns="0" rIns="0" tIns="0" bIns="0" anchor="t">
            <a:noAutofit/>
          </a:bodyPr>
          <a:p>
            <a:pPr algn="r">
              <a:lnSpc>
                <a:spcPts val="2849"/>
              </a:lnSpc>
              <a:buNone/>
              <a:tabLst>
                <a:tab algn="l" pos="0"/>
              </a:tabLst>
            </a:pPr>
            <a:r>
              <a:rPr b="0" lang="en-US" sz="1750" spc="-1" strike="noStrike">
                <a:solidFill>
                  <a:srgbClr val="e5e0df"/>
                </a:solidFill>
                <a:latin typeface="Roboto"/>
                <a:ea typeface="Roboto"/>
              </a:rPr>
              <a:t>Αρχαίο νεκροταφείο</a:t>
            </a:r>
            <a:endParaRPr b="0" lang="en-US" sz="1750" spc="-1" strike="noStrike">
              <a:latin typeface="Arial"/>
            </a:endParaRPr>
          </a:p>
        </p:txBody>
      </p:sp>
      <p:pic>
        <p:nvPicPr>
          <p:cNvPr id="671" name="Image 5" descr="preencoded.png"/>
          <p:cNvPicPr/>
          <p:nvPr/>
        </p:nvPicPr>
        <p:blipFill>
          <a:blip r:embed="rId6"/>
          <a:stretch/>
        </p:blipFill>
        <p:spPr>
          <a:xfrm>
            <a:off x="5032800" y="3785040"/>
            <a:ext cx="4564080" cy="4564080"/>
          </a:xfrm>
          <a:prstGeom prst="rect">
            <a:avLst/>
          </a:prstGeom>
          <a:ln w="0">
            <a:noFill/>
          </a:ln>
        </p:spPr>
      </p:pic>
      <p:sp>
        <p:nvSpPr>
          <p:cNvPr id="672" name="Text 18"/>
          <p:cNvSpPr/>
          <p:nvPr/>
        </p:nvSpPr>
        <p:spPr>
          <a:xfrm>
            <a:off x="6134760" y="7012080"/>
            <a:ext cx="186840" cy="452880"/>
          </a:xfrm>
          <a:prstGeom prst="rect">
            <a:avLst/>
          </a:prstGeom>
          <a:noFill/>
          <a:ln w="0">
            <a:noFill/>
          </a:ln>
        </p:spPr>
        <p:style>
          <a:lnRef idx="0"/>
          <a:fillRef idx="0"/>
          <a:effectRef idx="0"/>
          <a:fontRef idx="minor"/>
        </p:style>
        <p:txBody>
          <a:bodyPr wrap="none" lIns="0" rIns="0" tIns="0" bIns="0" anchor="t">
            <a:noAutofit/>
          </a:bodyPr>
          <a:p>
            <a:pPr>
              <a:lnSpc>
                <a:spcPts val="3549"/>
              </a:lnSpc>
              <a:buNone/>
              <a:tabLst>
                <a:tab algn="l" pos="0"/>
              </a:tabLst>
            </a:pPr>
            <a:r>
              <a:rPr b="0" lang="en-US" sz="2200" spc="-1" strike="noStrike">
                <a:solidFill>
                  <a:srgbClr val="e5e0df"/>
                </a:solidFill>
                <a:latin typeface="Saira Medium"/>
                <a:ea typeface="Saira Medium"/>
              </a:rPr>
              <a:t>6</a:t>
            </a:r>
            <a:endParaRPr b="0" lang="en-US" sz="2200" spc="-1" strike="noStrike">
              <a:latin typeface="Arial"/>
            </a:endParaRPr>
          </a:p>
        </p:txBody>
      </p:sp>
      <p:sp>
        <p:nvSpPr>
          <p:cNvPr id="673" name="Text 19"/>
          <p:cNvSpPr/>
          <p:nvPr/>
        </p:nvSpPr>
        <p:spPr>
          <a:xfrm>
            <a:off x="1857240" y="5640840"/>
            <a:ext cx="2834640" cy="353520"/>
          </a:xfrm>
          <a:prstGeom prst="rect">
            <a:avLst/>
          </a:prstGeom>
          <a:noFill/>
          <a:ln w="0">
            <a:noFill/>
          </a:ln>
        </p:spPr>
        <p:style>
          <a:lnRef idx="0"/>
          <a:fillRef idx="0"/>
          <a:effectRef idx="0"/>
          <a:fontRef idx="minor"/>
        </p:style>
        <p:txBody>
          <a:bodyPr wrap="none" lIns="0" rIns="0" tIns="0" bIns="0" anchor="t">
            <a:noAutofit/>
          </a:bodyPr>
          <a:p>
            <a:pPr algn="r">
              <a:lnSpc>
                <a:spcPts val="2750"/>
              </a:lnSpc>
              <a:buNone/>
              <a:tabLst>
                <a:tab algn="l" pos="0"/>
              </a:tabLst>
            </a:pPr>
            <a:r>
              <a:rPr b="0" lang="en-US" sz="2200" spc="-1" strike="noStrike">
                <a:solidFill>
                  <a:srgbClr val="e5e0df"/>
                </a:solidFill>
                <a:latin typeface="Saira Medium"/>
                <a:ea typeface="Saira Medium"/>
              </a:rPr>
              <a:t>Καίλιος</a:t>
            </a:r>
            <a:endParaRPr b="0" lang="en-US" sz="2200" spc="-1" strike="noStrike">
              <a:latin typeface="Arial"/>
            </a:endParaRPr>
          </a:p>
        </p:txBody>
      </p:sp>
      <p:sp>
        <p:nvSpPr>
          <p:cNvPr id="674" name="Text 20"/>
          <p:cNvSpPr/>
          <p:nvPr/>
        </p:nvSpPr>
        <p:spPr>
          <a:xfrm>
            <a:off x="793800" y="6131160"/>
            <a:ext cx="3898080" cy="362160"/>
          </a:xfrm>
          <a:prstGeom prst="rect">
            <a:avLst/>
          </a:prstGeom>
          <a:noFill/>
          <a:ln w="0">
            <a:noFill/>
          </a:ln>
        </p:spPr>
        <p:style>
          <a:lnRef idx="0"/>
          <a:fillRef idx="0"/>
          <a:effectRef idx="0"/>
          <a:fontRef idx="minor"/>
        </p:style>
        <p:txBody>
          <a:bodyPr wrap="none" lIns="0" rIns="0" tIns="0" bIns="0" anchor="t">
            <a:noAutofit/>
          </a:bodyPr>
          <a:p>
            <a:pPr algn="r">
              <a:lnSpc>
                <a:spcPts val="2849"/>
              </a:lnSpc>
              <a:buNone/>
              <a:tabLst>
                <a:tab algn="l" pos="0"/>
              </a:tabLst>
            </a:pPr>
            <a:r>
              <a:rPr b="0" lang="en-US" sz="1750" spc="-1" strike="noStrike">
                <a:solidFill>
                  <a:srgbClr val="e5e0df"/>
                </a:solidFill>
                <a:latin typeface="Roboto"/>
                <a:ea typeface="Roboto"/>
              </a:rPr>
              <a:t>Κατοικημένος από Ετρούσκους</a:t>
            </a:r>
            <a:endParaRPr b="0" lang="en-US" sz="1750" spc="-1" strike="noStrike">
              <a:latin typeface="Arial"/>
            </a:endParaRPr>
          </a:p>
        </p:txBody>
      </p:sp>
      <p:pic>
        <p:nvPicPr>
          <p:cNvPr id="675" name="Image 6" descr="preencoded.png"/>
          <p:cNvPicPr/>
          <p:nvPr/>
        </p:nvPicPr>
        <p:blipFill>
          <a:blip r:embed="rId7"/>
          <a:stretch/>
        </p:blipFill>
        <p:spPr>
          <a:xfrm>
            <a:off x="5032800" y="3785040"/>
            <a:ext cx="4564080" cy="4564080"/>
          </a:xfrm>
          <a:prstGeom prst="rect">
            <a:avLst/>
          </a:prstGeom>
          <a:ln w="0">
            <a:noFill/>
          </a:ln>
        </p:spPr>
      </p:pic>
      <p:sp>
        <p:nvSpPr>
          <p:cNvPr id="676" name="Text 21"/>
          <p:cNvSpPr/>
          <p:nvPr/>
        </p:nvSpPr>
        <p:spPr>
          <a:xfrm>
            <a:off x="5641560" y="5721480"/>
            <a:ext cx="159840" cy="452880"/>
          </a:xfrm>
          <a:prstGeom prst="rect">
            <a:avLst/>
          </a:prstGeom>
          <a:noFill/>
          <a:ln w="0">
            <a:noFill/>
          </a:ln>
        </p:spPr>
        <p:style>
          <a:lnRef idx="0"/>
          <a:fillRef idx="0"/>
          <a:effectRef idx="0"/>
          <a:fontRef idx="minor"/>
        </p:style>
        <p:txBody>
          <a:bodyPr wrap="none" lIns="0" rIns="0" tIns="0" bIns="0" anchor="t">
            <a:noAutofit/>
          </a:bodyPr>
          <a:p>
            <a:pPr>
              <a:lnSpc>
                <a:spcPts val="3549"/>
              </a:lnSpc>
              <a:buNone/>
              <a:tabLst>
                <a:tab algn="l" pos="0"/>
              </a:tabLst>
            </a:pPr>
            <a:r>
              <a:rPr b="0" lang="en-US" sz="2200" spc="-1" strike="noStrike">
                <a:solidFill>
                  <a:srgbClr val="e5e0df"/>
                </a:solidFill>
                <a:latin typeface="Saira Medium"/>
                <a:ea typeface="Saira Medium"/>
              </a:rPr>
              <a:t>7</a:t>
            </a:r>
            <a:endParaRPr b="0" lang="en-US" sz="22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7" name="Text 0"/>
          <p:cNvSpPr/>
          <p:nvPr/>
        </p:nvSpPr>
        <p:spPr>
          <a:xfrm>
            <a:off x="793800" y="4671360"/>
            <a:ext cx="9991080" cy="708120"/>
          </a:xfrm>
          <a:prstGeom prst="rect">
            <a:avLst/>
          </a:prstGeom>
          <a:noFill/>
          <a:ln w="0">
            <a:noFill/>
          </a:ln>
        </p:spPr>
        <p:style>
          <a:lnRef idx="0"/>
          <a:fillRef idx="0"/>
          <a:effectRef idx="0"/>
          <a:fontRef idx="minor"/>
        </p:style>
        <p:txBody>
          <a:bodyPr wrap="none" lIns="0" rIns="0" tIns="0" bIns="0" anchor="t">
            <a:noAutofit/>
          </a:bodyPr>
          <a:p>
            <a:pPr>
              <a:lnSpc>
                <a:spcPts val="5550"/>
              </a:lnSpc>
              <a:buNone/>
              <a:tabLst>
                <a:tab algn="l" pos="0"/>
              </a:tabLst>
            </a:pPr>
            <a:r>
              <a:rPr b="0" lang="en-US" sz="4450" spc="-1" strike="noStrike">
                <a:solidFill>
                  <a:srgbClr val="ffffff"/>
                </a:solidFill>
                <a:latin typeface="Saira Medium"/>
                <a:ea typeface="Saira Medium"/>
              </a:rPr>
              <a:t>Το Τέλος της Ετρουσκικής Κυριαρχίας</a:t>
            </a:r>
            <a:endParaRPr b="0" lang="en-US" sz="4450" spc="-1" strike="noStrike">
              <a:latin typeface="Arial"/>
            </a:endParaRPr>
          </a:p>
        </p:txBody>
      </p:sp>
      <p:pic>
        <p:nvPicPr>
          <p:cNvPr id="678" name="Image 1" descr="preencoded.png"/>
          <p:cNvPicPr/>
          <p:nvPr/>
        </p:nvPicPr>
        <p:blipFill>
          <a:blip r:embed="rId1"/>
          <a:stretch/>
        </p:blipFill>
        <p:spPr>
          <a:xfrm>
            <a:off x="793800" y="5720400"/>
            <a:ext cx="4347000" cy="906480"/>
          </a:xfrm>
          <a:prstGeom prst="rect">
            <a:avLst/>
          </a:prstGeom>
          <a:ln w="0">
            <a:noFill/>
          </a:ln>
        </p:spPr>
      </p:pic>
      <p:sp>
        <p:nvSpPr>
          <p:cNvPr id="679" name="Text 1"/>
          <p:cNvSpPr/>
          <p:nvPr/>
        </p:nvSpPr>
        <p:spPr>
          <a:xfrm>
            <a:off x="1020600" y="6967800"/>
            <a:ext cx="2834640" cy="353520"/>
          </a:xfrm>
          <a:prstGeom prst="rect">
            <a:avLst/>
          </a:prstGeom>
          <a:noFill/>
          <a:ln w="0">
            <a:noFill/>
          </a:ln>
        </p:spPr>
        <p:style>
          <a:lnRef idx="0"/>
          <a:fillRef idx="0"/>
          <a:effectRef idx="0"/>
          <a:fontRef idx="minor"/>
        </p:style>
        <p:txBody>
          <a:bodyPr wrap="none" lIns="0" rIns="0" tIns="0" bIns="0" anchor="t">
            <a:noAutofit/>
          </a:bodyPr>
          <a:p>
            <a:pPr>
              <a:lnSpc>
                <a:spcPts val="2750"/>
              </a:lnSpc>
              <a:buNone/>
              <a:tabLst>
                <a:tab algn="l" pos="0"/>
              </a:tabLst>
            </a:pPr>
            <a:r>
              <a:rPr b="0" lang="en-US" sz="2200" spc="-1" strike="noStrike">
                <a:solidFill>
                  <a:srgbClr val="e5e0df"/>
                </a:solidFill>
                <a:latin typeface="Saira Medium"/>
                <a:ea typeface="Saira Medium"/>
              </a:rPr>
              <a:t>Επανάσταση</a:t>
            </a:r>
            <a:endParaRPr b="0" lang="en-US" sz="2200" spc="-1" strike="noStrike">
              <a:latin typeface="Arial"/>
            </a:endParaRPr>
          </a:p>
        </p:txBody>
      </p:sp>
      <p:sp>
        <p:nvSpPr>
          <p:cNvPr id="680" name="Text 2"/>
          <p:cNvSpPr/>
          <p:nvPr/>
        </p:nvSpPr>
        <p:spPr>
          <a:xfrm>
            <a:off x="1020600" y="7458120"/>
            <a:ext cx="3893040" cy="1450800"/>
          </a:xfrm>
          <a:prstGeom prst="rect">
            <a:avLst/>
          </a:prstGeom>
          <a:noFill/>
          <a:ln w="0">
            <a:noFill/>
          </a:ln>
        </p:spPr>
        <p:style>
          <a:lnRef idx="0"/>
          <a:fillRef idx="0"/>
          <a:effectRef idx="0"/>
          <a:fontRef idx="minor"/>
        </p:style>
        <p:txBody>
          <a:bodyPr lIns="0" rIns="0" tIns="0" bIns="0" anchor="t">
            <a:noAutofit/>
          </a:bodyPr>
          <a:p>
            <a:pPr>
              <a:lnSpc>
                <a:spcPts val="2849"/>
              </a:lnSpc>
              <a:buNone/>
              <a:tabLst>
                <a:tab algn="l" pos="0"/>
              </a:tabLst>
            </a:pPr>
            <a:r>
              <a:rPr b="0" lang="en-US" sz="1750" spc="-1" strike="noStrike">
                <a:solidFill>
                  <a:srgbClr val="e5e0df"/>
                </a:solidFill>
                <a:latin typeface="Roboto"/>
                <a:ea typeface="Roboto"/>
              </a:rPr>
              <a:t>Στα τέλη του 6ου αιώνα π.Χ., οι κάτοικοι της περιοχής επαναστάτησαν εναντίον των Ετρούσκων.</a:t>
            </a:r>
            <a:endParaRPr b="0" lang="en-US" sz="1750" spc="-1" strike="noStrike">
              <a:latin typeface="Arial"/>
            </a:endParaRPr>
          </a:p>
        </p:txBody>
      </p:sp>
      <p:pic>
        <p:nvPicPr>
          <p:cNvPr id="681" name="Image 2" descr="preencoded.png"/>
          <p:cNvPicPr/>
          <p:nvPr/>
        </p:nvPicPr>
        <p:blipFill>
          <a:blip r:embed="rId2"/>
          <a:stretch/>
        </p:blipFill>
        <p:spPr>
          <a:xfrm>
            <a:off x="5141520" y="5720400"/>
            <a:ext cx="4347000" cy="906480"/>
          </a:xfrm>
          <a:prstGeom prst="rect">
            <a:avLst/>
          </a:prstGeom>
          <a:ln w="0">
            <a:noFill/>
          </a:ln>
        </p:spPr>
      </p:pic>
      <p:sp>
        <p:nvSpPr>
          <p:cNvPr id="682" name="Text 3"/>
          <p:cNvSpPr/>
          <p:nvPr/>
        </p:nvSpPr>
        <p:spPr>
          <a:xfrm>
            <a:off x="5368320" y="6967800"/>
            <a:ext cx="2834640" cy="353520"/>
          </a:xfrm>
          <a:prstGeom prst="rect">
            <a:avLst/>
          </a:prstGeom>
          <a:noFill/>
          <a:ln w="0">
            <a:noFill/>
          </a:ln>
        </p:spPr>
        <p:style>
          <a:lnRef idx="0"/>
          <a:fillRef idx="0"/>
          <a:effectRef idx="0"/>
          <a:fontRef idx="minor"/>
        </p:style>
        <p:txBody>
          <a:bodyPr wrap="none" lIns="0" rIns="0" tIns="0" bIns="0" anchor="t">
            <a:noAutofit/>
          </a:bodyPr>
          <a:p>
            <a:pPr>
              <a:lnSpc>
                <a:spcPts val="2750"/>
              </a:lnSpc>
              <a:buNone/>
              <a:tabLst>
                <a:tab algn="l" pos="0"/>
              </a:tabLst>
            </a:pPr>
            <a:r>
              <a:rPr b="0" lang="en-US" sz="2200" spc="-1" strike="noStrike">
                <a:solidFill>
                  <a:srgbClr val="e5e0df"/>
                </a:solidFill>
                <a:latin typeface="Saira Medium"/>
                <a:ea typeface="Saira Medium"/>
              </a:rPr>
              <a:t>Εκδίωξη</a:t>
            </a:r>
            <a:endParaRPr b="0" lang="en-US" sz="2200" spc="-1" strike="noStrike">
              <a:latin typeface="Arial"/>
            </a:endParaRPr>
          </a:p>
        </p:txBody>
      </p:sp>
      <p:sp>
        <p:nvSpPr>
          <p:cNvPr id="683" name="Text 4"/>
          <p:cNvSpPr/>
          <p:nvPr/>
        </p:nvSpPr>
        <p:spPr>
          <a:xfrm>
            <a:off x="5368320" y="7458120"/>
            <a:ext cx="3893040" cy="725040"/>
          </a:xfrm>
          <a:prstGeom prst="rect">
            <a:avLst/>
          </a:prstGeom>
          <a:noFill/>
          <a:ln w="0">
            <a:noFill/>
          </a:ln>
        </p:spPr>
        <p:style>
          <a:lnRef idx="0"/>
          <a:fillRef idx="0"/>
          <a:effectRef idx="0"/>
          <a:fontRef idx="minor"/>
        </p:style>
        <p:txBody>
          <a:bodyPr lIns="0" rIns="0" tIns="0" bIns="0" anchor="t">
            <a:noAutofit/>
          </a:bodyPr>
          <a:p>
            <a:pPr>
              <a:lnSpc>
                <a:spcPts val="2849"/>
              </a:lnSpc>
              <a:buNone/>
              <a:tabLst>
                <a:tab algn="l" pos="0"/>
              </a:tabLst>
            </a:pPr>
            <a:r>
              <a:rPr b="0" lang="en-US" sz="1750" spc="-1" strike="noStrike">
                <a:solidFill>
                  <a:srgbClr val="e5e0df"/>
                </a:solidFill>
                <a:latin typeface="Roboto"/>
                <a:ea typeface="Roboto"/>
              </a:rPr>
              <a:t>Οι Ετρούσκοι εκδιώχθηκαν από την περιοχή της Ρώμης.</a:t>
            </a:r>
            <a:endParaRPr b="0" lang="en-US" sz="1750" spc="-1" strike="noStrike">
              <a:latin typeface="Arial"/>
            </a:endParaRPr>
          </a:p>
        </p:txBody>
      </p:sp>
      <p:pic>
        <p:nvPicPr>
          <p:cNvPr id="684" name="Image 3" descr="preencoded.png"/>
          <p:cNvPicPr/>
          <p:nvPr/>
        </p:nvPicPr>
        <p:blipFill>
          <a:blip r:embed="rId3"/>
          <a:stretch/>
        </p:blipFill>
        <p:spPr>
          <a:xfrm>
            <a:off x="9488880" y="5720400"/>
            <a:ext cx="4347000" cy="906480"/>
          </a:xfrm>
          <a:prstGeom prst="rect">
            <a:avLst/>
          </a:prstGeom>
          <a:ln w="0">
            <a:noFill/>
          </a:ln>
        </p:spPr>
      </p:pic>
      <p:sp>
        <p:nvSpPr>
          <p:cNvPr id="685" name="Text 5"/>
          <p:cNvSpPr/>
          <p:nvPr/>
        </p:nvSpPr>
        <p:spPr>
          <a:xfrm>
            <a:off x="9715680" y="6967800"/>
            <a:ext cx="2834640" cy="353520"/>
          </a:xfrm>
          <a:prstGeom prst="rect">
            <a:avLst/>
          </a:prstGeom>
          <a:noFill/>
          <a:ln w="0">
            <a:noFill/>
          </a:ln>
        </p:spPr>
        <p:style>
          <a:lnRef idx="0"/>
          <a:fillRef idx="0"/>
          <a:effectRef idx="0"/>
          <a:fontRef idx="minor"/>
        </p:style>
        <p:txBody>
          <a:bodyPr wrap="none" lIns="0" rIns="0" tIns="0" bIns="0" anchor="t">
            <a:noAutofit/>
          </a:bodyPr>
          <a:p>
            <a:pPr>
              <a:lnSpc>
                <a:spcPts val="2750"/>
              </a:lnSpc>
              <a:buNone/>
              <a:tabLst>
                <a:tab algn="l" pos="0"/>
              </a:tabLst>
            </a:pPr>
            <a:r>
              <a:rPr b="0" lang="en-US" sz="2200" spc="-1" strike="noStrike">
                <a:solidFill>
                  <a:srgbClr val="e5e0df"/>
                </a:solidFill>
                <a:latin typeface="Saira Medium"/>
                <a:ea typeface="Saira Medium"/>
              </a:rPr>
              <a:t>Ανεξαρτησία</a:t>
            </a:r>
            <a:endParaRPr b="0" lang="en-US" sz="2200" spc="-1" strike="noStrike">
              <a:latin typeface="Arial"/>
            </a:endParaRPr>
          </a:p>
        </p:txBody>
      </p:sp>
      <p:sp>
        <p:nvSpPr>
          <p:cNvPr id="686" name="Text 6"/>
          <p:cNvSpPr/>
          <p:nvPr/>
        </p:nvSpPr>
        <p:spPr>
          <a:xfrm>
            <a:off x="9715680" y="7458120"/>
            <a:ext cx="3893040" cy="1087920"/>
          </a:xfrm>
          <a:prstGeom prst="rect">
            <a:avLst/>
          </a:prstGeom>
          <a:noFill/>
          <a:ln w="0">
            <a:noFill/>
          </a:ln>
        </p:spPr>
        <p:style>
          <a:lnRef idx="0"/>
          <a:fillRef idx="0"/>
          <a:effectRef idx="0"/>
          <a:fontRef idx="minor"/>
        </p:style>
        <p:txBody>
          <a:bodyPr lIns="0" rIns="0" tIns="0" bIns="0" anchor="t">
            <a:noAutofit/>
          </a:bodyPr>
          <a:p>
            <a:pPr>
              <a:lnSpc>
                <a:spcPts val="2849"/>
              </a:lnSpc>
              <a:buNone/>
              <a:tabLst>
                <a:tab algn="l" pos="0"/>
              </a:tabLst>
            </a:pPr>
            <a:r>
              <a:rPr b="0" lang="en-US" sz="1750" spc="-1" strike="noStrike">
                <a:solidFill>
                  <a:srgbClr val="e5e0df"/>
                </a:solidFill>
                <a:latin typeface="Roboto"/>
                <a:ea typeface="Roboto"/>
              </a:rPr>
              <a:t>Οι Ρωμαίοι άρχισαν να οργανώνονται συστηματικά και να κυριαρχούν στο Λάτιο.</a:t>
            </a:r>
            <a:endParaRPr b="0" lang="en-US" sz="175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7" name="Text 0"/>
          <p:cNvSpPr/>
          <p:nvPr/>
        </p:nvSpPr>
        <p:spPr>
          <a:xfrm>
            <a:off x="6280200" y="2593080"/>
            <a:ext cx="6867720" cy="708120"/>
          </a:xfrm>
          <a:prstGeom prst="rect">
            <a:avLst/>
          </a:prstGeom>
          <a:noFill/>
          <a:ln w="0">
            <a:noFill/>
          </a:ln>
        </p:spPr>
        <p:style>
          <a:lnRef idx="0"/>
          <a:fillRef idx="0"/>
          <a:effectRef idx="0"/>
          <a:fontRef idx="minor"/>
        </p:style>
        <p:txBody>
          <a:bodyPr wrap="none" lIns="0" rIns="0" tIns="0" bIns="0" anchor="t">
            <a:noAutofit/>
          </a:bodyPr>
          <a:p>
            <a:pPr>
              <a:lnSpc>
                <a:spcPts val="5550"/>
              </a:lnSpc>
              <a:buNone/>
              <a:tabLst>
                <a:tab algn="l" pos="0"/>
              </a:tabLst>
            </a:pPr>
            <a:r>
              <a:rPr b="0" lang="en-US" sz="4450" spc="-1" strike="noStrike">
                <a:solidFill>
                  <a:srgbClr val="ffffff"/>
                </a:solidFill>
                <a:latin typeface="Saira Medium"/>
                <a:ea typeface="Saira Medium"/>
              </a:rPr>
              <a:t>Η Περίοδος της Βασιλείας</a:t>
            </a:r>
            <a:endParaRPr b="0" lang="en-US" sz="4450" spc="-1" strike="noStrike">
              <a:latin typeface="Arial"/>
            </a:endParaRPr>
          </a:p>
        </p:txBody>
      </p:sp>
      <p:sp>
        <p:nvSpPr>
          <p:cNvPr id="688" name="Shape 1"/>
          <p:cNvSpPr/>
          <p:nvPr/>
        </p:nvSpPr>
        <p:spPr>
          <a:xfrm>
            <a:off x="6605280" y="3642120"/>
            <a:ext cx="29880" cy="4736520"/>
          </a:xfrm>
          <a:prstGeom prst="roundRect">
            <a:avLst>
              <a:gd name="adj" fmla="val 669768"/>
            </a:avLst>
          </a:prstGeom>
          <a:solidFill>
            <a:srgbClr val="ffffff">
              <a:alpha val="24000"/>
            </a:srgbClr>
          </a:solidFill>
          <a:ln w="0">
            <a:noFill/>
          </a:ln>
        </p:spPr>
        <p:style>
          <a:lnRef idx="0"/>
          <a:fillRef idx="0"/>
          <a:effectRef idx="0"/>
          <a:fontRef idx="minor"/>
        </p:style>
      </p:sp>
      <p:sp>
        <p:nvSpPr>
          <p:cNvPr id="689" name="Shape 2"/>
          <p:cNvSpPr/>
          <p:nvPr/>
        </p:nvSpPr>
        <p:spPr>
          <a:xfrm>
            <a:off x="6845040" y="4137120"/>
            <a:ext cx="793080" cy="29880"/>
          </a:xfrm>
          <a:prstGeom prst="roundRect">
            <a:avLst>
              <a:gd name="adj" fmla="val 669768"/>
            </a:avLst>
          </a:prstGeom>
          <a:solidFill>
            <a:srgbClr val="fc8337"/>
          </a:solidFill>
          <a:ln w="0">
            <a:noFill/>
          </a:ln>
        </p:spPr>
        <p:style>
          <a:lnRef idx="0"/>
          <a:fillRef idx="0"/>
          <a:effectRef idx="0"/>
          <a:fontRef idx="minor"/>
        </p:style>
      </p:sp>
      <p:sp>
        <p:nvSpPr>
          <p:cNvPr id="690" name="Shape 3"/>
          <p:cNvSpPr/>
          <p:nvPr/>
        </p:nvSpPr>
        <p:spPr>
          <a:xfrm>
            <a:off x="6365160" y="3897360"/>
            <a:ext cx="509760" cy="509760"/>
          </a:xfrm>
          <a:prstGeom prst="roundRect">
            <a:avLst>
              <a:gd name="adj" fmla="val 40005"/>
            </a:avLst>
          </a:prstGeom>
          <a:solidFill>
            <a:srgbClr val="030303"/>
          </a:solidFill>
          <a:ln w="22860">
            <a:solidFill>
              <a:srgbClr val="fc8337"/>
            </a:solidFill>
            <a:round/>
          </a:ln>
        </p:spPr>
        <p:style>
          <a:lnRef idx="0"/>
          <a:fillRef idx="0"/>
          <a:effectRef idx="0"/>
          <a:fontRef idx="minor"/>
        </p:style>
      </p:sp>
      <p:sp>
        <p:nvSpPr>
          <p:cNvPr id="691" name="Text 4"/>
          <p:cNvSpPr/>
          <p:nvPr/>
        </p:nvSpPr>
        <p:spPr>
          <a:xfrm>
            <a:off x="6555240" y="3982320"/>
            <a:ext cx="129600" cy="339480"/>
          </a:xfrm>
          <a:prstGeom prst="rect">
            <a:avLst/>
          </a:prstGeom>
          <a:noFill/>
          <a:ln w="0">
            <a:noFill/>
          </a:ln>
        </p:spPr>
        <p:style>
          <a:lnRef idx="0"/>
          <a:fillRef idx="0"/>
          <a:effectRef idx="0"/>
          <a:fontRef idx="minor"/>
        </p:style>
        <p:txBody>
          <a:bodyPr wrap="none" lIns="0" rIns="0" tIns="0" bIns="0" anchor="t">
            <a:noAutofit/>
          </a:bodyPr>
          <a:p>
            <a:pPr algn="ctr">
              <a:lnSpc>
                <a:spcPts val="2650"/>
              </a:lnSpc>
              <a:buNone/>
              <a:tabLst>
                <a:tab algn="l" pos="0"/>
              </a:tabLst>
            </a:pPr>
            <a:r>
              <a:rPr b="0" lang="en-US" sz="2650" spc="-1" strike="noStrike">
                <a:solidFill>
                  <a:srgbClr val="e5e0df"/>
                </a:solidFill>
                <a:latin typeface="Saira Medium"/>
                <a:ea typeface="Saira Medium"/>
              </a:rPr>
              <a:t>1</a:t>
            </a:r>
            <a:endParaRPr b="0" lang="en-US" sz="2650" spc="-1" strike="noStrike">
              <a:latin typeface="Arial"/>
            </a:endParaRPr>
          </a:p>
        </p:txBody>
      </p:sp>
      <p:sp>
        <p:nvSpPr>
          <p:cNvPr id="692" name="Text 5"/>
          <p:cNvSpPr/>
          <p:nvPr/>
        </p:nvSpPr>
        <p:spPr>
          <a:xfrm>
            <a:off x="7867800" y="3868920"/>
            <a:ext cx="2834640" cy="353520"/>
          </a:xfrm>
          <a:prstGeom prst="rect">
            <a:avLst/>
          </a:prstGeom>
          <a:noFill/>
          <a:ln w="0">
            <a:noFill/>
          </a:ln>
        </p:spPr>
        <p:style>
          <a:lnRef idx="0"/>
          <a:fillRef idx="0"/>
          <a:effectRef idx="0"/>
          <a:fontRef idx="minor"/>
        </p:style>
        <p:txBody>
          <a:bodyPr wrap="none" lIns="0" rIns="0" tIns="0" bIns="0" anchor="t">
            <a:noAutofit/>
          </a:bodyPr>
          <a:p>
            <a:pPr>
              <a:lnSpc>
                <a:spcPts val="2750"/>
              </a:lnSpc>
              <a:buNone/>
              <a:tabLst>
                <a:tab algn="l" pos="0"/>
              </a:tabLst>
            </a:pPr>
            <a:r>
              <a:rPr b="0" lang="en-US" sz="2200" spc="-1" strike="noStrike">
                <a:solidFill>
                  <a:srgbClr val="e5e0df"/>
                </a:solidFill>
                <a:latin typeface="Saira Medium"/>
                <a:ea typeface="Saira Medium"/>
              </a:rPr>
              <a:t>753 π.Χ.</a:t>
            </a:r>
            <a:endParaRPr b="0" lang="en-US" sz="2200" spc="-1" strike="noStrike">
              <a:latin typeface="Arial"/>
            </a:endParaRPr>
          </a:p>
        </p:txBody>
      </p:sp>
      <p:sp>
        <p:nvSpPr>
          <p:cNvPr id="693" name="Text 6"/>
          <p:cNvSpPr/>
          <p:nvPr/>
        </p:nvSpPr>
        <p:spPr>
          <a:xfrm>
            <a:off x="7867800" y="4359240"/>
            <a:ext cx="5968080" cy="362160"/>
          </a:xfrm>
          <a:prstGeom prst="rect">
            <a:avLst/>
          </a:prstGeom>
          <a:noFill/>
          <a:ln w="0">
            <a:noFill/>
          </a:ln>
        </p:spPr>
        <p:style>
          <a:lnRef idx="0"/>
          <a:fillRef idx="0"/>
          <a:effectRef idx="0"/>
          <a:fontRef idx="minor"/>
        </p:style>
        <p:txBody>
          <a:bodyPr wrap="none" lIns="0" rIns="0" tIns="0" bIns="0" anchor="t">
            <a:noAutofit/>
          </a:bodyPr>
          <a:p>
            <a:pPr>
              <a:lnSpc>
                <a:spcPts val="2849"/>
              </a:lnSpc>
              <a:buNone/>
              <a:tabLst>
                <a:tab algn="l" pos="0"/>
              </a:tabLst>
            </a:pPr>
            <a:r>
              <a:rPr b="0" lang="en-US" sz="1750" spc="-1" strike="noStrike">
                <a:solidFill>
                  <a:srgbClr val="e5e0df"/>
                </a:solidFill>
                <a:latin typeface="Roboto"/>
                <a:ea typeface="Roboto"/>
              </a:rPr>
              <a:t>Παραδοσιακή ημερομηνία ίδρυσης της Ρώμης</a:t>
            </a:r>
            <a:endParaRPr b="0" lang="en-US" sz="1750" spc="-1" strike="noStrike">
              <a:latin typeface="Arial"/>
            </a:endParaRPr>
          </a:p>
        </p:txBody>
      </p:sp>
      <p:sp>
        <p:nvSpPr>
          <p:cNvPr id="694" name="Shape 7"/>
          <p:cNvSpPr/>
          <p:nvPr/>
        </p:nvSpPr>
        <p:spPr>
          <a:xfrm>
            <a:off x="6845040" y="5671080"/>
            <a:ext cx="793080" cy="29880"/>
          </a:xfrm>
          <a:prstGeom prst="roundRect">
            <a:avLst>
              <a:gd name="adj" fmla="val 669768"/>
            </a:avLst>
          </a:prstGeom>
          <a:solidFill>
            <a:srgbClr val="fc8337"/>
          </a:solidFill>
          <a:ln w="0">
            <a:noFill/>
          </a:ln>
        </p:spPr>
        <p:style>
          <a:lnRef idx="0"/>
          <a:fillRef idx="0"/>
          <a:effectRef idx="0"/>
          <a:fontRef idx="minor"/>
        </p:style>
      </p:sp>
      <p:sp>
        <p:nvSpPr>
          <p:cNvPr id="695" name="Shape 8"/>
          <p:cNvSpPr/>
          <p:nvPr/>
        </p:nvSpPr>
        <p:spPr>
          <a:xfrm>
            <a:off x="6365160" y="5430960"/>
            <a:ext cx="509760" cy="509760"/>
          </a:xfrm>
          <a:prstGeom prst="roundRect">
            <a:avLst>
              <a:gd name="adj" fmla="val 40005"/>
            </a:avLst>
          </a:prstGeom>
          <a:solidFill>
            <a:srgbClr val="030303"/>
          </a:solidFill>
          <a:ln w="22860">
            <a:solidFill>
              <a:srgbClr val="fc8337"/>
            </a:solidFill>
            <a:round/>
          </a:ln>
        </p:spPr>
        <p:style>
          <a:lnRef idx="0"/>
          <a:fillRef idx="0"/>
          <a:effectRef idx="0"/>
          <a:fontRef idx="minor"/>
        </p:style>
      </p:sp>
      <p:sp>
        <p:nvSpPr>
          <p:cNvPr id="696" name="Text 9"/>
          <p:cNvSpPr/>
          <p:nvPr/>
        </p:nvSpPr>
        <p:spPr>
          <a:xfrm>
            <a:off x="6516360" y="5515920"/>
            <a:ext cx="207000" cy="339480"/>
          </a:xfrm>
          <a:prstGeom prst="rect">
            <a:avLst/>
          </a:prstGeom>
          <a:noFill/>
          <a:ln w="0">
            <a:noFill/>
          </a:ln>
        </p:spPr>
        <p:style>
          <a:lnRef idx="0"/>
          <a:fillRef idx="0"/>
          <a:effectRef idx="0"/>
          <a:fontRef idx="minor"/>
        </p:style>
        <p:txBody>
          <a:bodyPr wrap="none" lIns="0" rIns="0" tIns="0" bIns="0" anchor="t">
            <a:noAutofit/>
          </a:bodyPr>
          <a:p>
            <a:pPr algn="ctr">
              <a:lnSpc>
                <a:spcPts val="2650"/>
              </a:lnSpc>
              <a:buNone/>
              <a:tabLst>
                <a:tab algn="l" pos="0"/>
              </a:tabLst>
            </a:pPr>
            <a:r>
              <a:rPr b="0" lang="en-US" sz="2650" spc="-1" strike="noStrike">
                <a:solidFill>
                  <a:srgbClr val="e5e0df"/>
                </a:solidFill>
                <a:latin typeface="Saira Medium"/>
                <a:ea typeface="Saira Medium"/>
              </a:rPr>
              <a:t>2</a:t>
            </a:r>
            <a:endParaRPr b="0" lang="en-US" sz="2650" spc="-1" strike="noStrike">
              <a:latin typeface="Arial"/>
            </a:endParaRPr>
          </a:p>
        </p:txBody>
      </p:sp>
      <p:sp>
        <p:nvSpPr>
          <p:cNvPr id="697" name="Text 10"/>
          <p:cNvSpPr/>
          <p:nvPr/>
        </p:nvSpPr>
        <p:spPr>
          <a:xfrm>
            <a:off x="7867800" y="5402520"/>
            <a:ext cx="2834640" cy="353520"/>
          </a:xfrm>
          <a:prstGeom prst="rect">
            <a:avLst/>
          </a:prstGeom>
          <a:noFill/>
          <a:ln w="0">
            <a:noFill/>
          </a:ln>
        </p:spPr>
        <p:style>
          <a:lnRef idx="0"/>
          <a:fillRef idx="0"/>
          <a:effectRef idx="0"/>
          <a:fontRef idx="minor"/>
        </p:style>
        <p:txBody>
          <a:bodyPr wrap="none" lIns="0" rIns="0" tIns="0" bIns="0" anchor="t">
            <a:noAutofit/>
          </a:bodyPr>
          <a:p>
            <a:pPr>
              <a:lnSpc>
                <a:spcPts val="2750"/>
              </a:lnSpc>
              <a:buNone/>
              <a:tabLst>
                <a:tab algn="l" pos="0"/>
              </a:tabLst>
            </a:pPr>
            <a:r>
              <a:rPr b="0" lang="en-US" sz="2200" spc="-1" strike="noStrike">
                <a:solidFill>
                  <a:srgbClr val="e5e0df"/>
                </a:solidFill>
                <a:latin typeface="Saira Medium"/>
                <a:ea typeface="Saira Medium"/>
              </a:rPr>
              <a:t>7ος-6ος αιώνας π.Χ.</a:t>
            </a:r>
            <a:endParaRPr b="0" lang="en-US" sz="2200" spc="-1" strike="noStrike">
              <a:latin typeface="Arial"/>
            </a:endParaRPr>
          </a:p>
        </p:txBody>
      </p:sp>
      <p:sp>
        <p:nvSpPr>
          <p:cNvPr id="698" name="Text 11"/>
          <p:cNvSpPr/>
          <p:nvPr/>
        </p:nvSpPr>
        <p:spPr>
          <a:xfrm>
            <a:off x="7867800" y="5893200"/>
            <a:ext cx="5968080" cy="725040"/>
          </a:xfrm>
          <a:prstGeom prst="rect">
            <a:avLst/>
          </a:prstGeom>
          <a:noFill/>
          <a:ln w="0">
            <a:noFill/>
          </a:ln>
        </p:spPr>
        <p:style>
          <a:lnRef idx="0"/>
          <a:fillRef idx="0"/>
          <a:effectRef idx="0"/>
          <a:fontRef idx="minor"/>
        </p:style>
        <p:txBody>
          <a:bodyPr lIns="0" rIns="0" tIns="0" bIns="0" anchor="t">
            <a:noAutofit/>
          </a:bodyPr>
          <a:p>
            <a:pPr>
              <a:lnSpc>
                <a:spcPts val="2849"/>
              </a:lnSpc>
              <a:buNone/>
              <a:tabLst>
                <a:tab algn="l" pos="0"/>
              </a:tabLst>
            </a:pPr>
            <a:r>
              <a:rPr b="0" lang="en-US" sz="1750" spc="-1" strike="noStrike">
                <a:solidFill>
                  <a:srgbClr val="e5e0df"/>
                </a:solidFill>
                <a:latin typeface="Roboto"/>
                <a:ea typeface="Roboto"/>
              </a:rPr>
              <a:t>Βασιλεία έξι βασιλέων, συμπεριλαμβανομένων Ετρούσκων</a:t>
            </a:r>
            <a:endParaRPr b="0" lang="en-US" sz="1750" spc="-1" strike="noStrike">
              <a:latin typeface="Arial"/>
            </a:endParaRPr>
          </a:p>
        </p:txBody>
      </p:sp>
      <p:sp>
        <p:nvSpPr>
          <p:cNvPr id="699" name="Shape 12"/>
          <p:cNvSpPr/>
          <p:nvPr/>
        </p:nvSpPr>
        <p:spPr>
          <a:xfrm>
            <a:off x="6845040" y="7567560"/>
            <a:ext cx="793080" cy="29880"/>
          </a:xfrm>
          <a:prstGeom prst="roundRect">
            <a:avLst>
              <a:gd name="adj" fmla="val 669768"/>
            </a:avLst>
          </a:prstGeom>
          <a:solidFill>
            <a:srgbClr val="fc8337"/>
          </a:solidFill>
          <a:ln w="0">
            <a:noFill/>
          </a:ln>
        </p:spPr>
        <p:style>
          <a:lnRef idx="0"/>
          <a:fillRef idx="0"/>
          <a:effectRef idx="0"/>
          <a:fontRef idx="minor"/>
        </p:style>
      </p:sp>
      <p:sp>
        <p:nvSpPr>
          <p:cNvPr id="700" name="Shape 13"/>
          <p:cNvSpPr/>
          <p:nvPr/>
        </p:nvSpPr>
        <p:spPr>
          <a:xfrm>
            <a:off x="6365160" y="7327800"/>
            <a:ext cx="509760" cy="509760"/>
          </a:xfrm>
          <a:prstGeom prst="roundRect">
            <a:avLst>
              <a:gd name="adj" fmla="val 40005"/>
            </a:avLst>
          </a:prstGeom>
          <a:solidFill>
            <a:srgbClr val="030303"/>
          </a:solidFill>
          <a:ln w="22860">
            <a:solidFill>
              <a:srgbClr val="fc8337"/>
            </a:solidFill>
            <a:round/>
          </a:ln>
        </p:spPr>
        <p:style>
          <a:lnRef idx="0"/>
          <a:fillRef idx="0"/>
          <a:effectRef idx="0"/>
          <a:fontRef idx="minor"/>
        </p:style>
      </p:sp>
      <p:sp>
        <p:nvSpPr>
          <p:cNvPr id="701" name="Text 14"/>
          <p:cNvSpPr/>
          <p:nvPr/>
        </p:nvSpPr>
        <p:spPr>
          <a:xfrm>
            <a:off x="6517440" y="7412760"/>
            <a:ext cx="204840" cy="339480"/>
          </a:xfrm>
          <a:prstGeom prst="rect">
            <a:avLst/>
          </a:prstGeom>
          <a:noFill/>
          <a:ln w="0">
            <a:noFill/>
          </a:ln>
        </p:spPr>
        <p:style>
          <a:lnRef idx="0"/>
          <a:fillRef idx="0"/>
          <a:effectRef idx="0"/>
          <a:fontRef idx="minor"/>
        </p:style>
        <p:txBody>
          <a:bodyPr wrap="none" lIns="0" rIns="0" tIns="0" bIns="0" anchor="t">
            <a:noAutofit/>
          </a:bodyPr>
          <a:p>
            <a:pPr algn="ctr">
              <a:lnSpc>
                <a:spcPts val="2650"/>
              </a:lnSpc>
              <a:buNone/>
              <a:tabLst>
                <a:tab algn="l" pos="0"/>
              </a:tabLst>
            </a:pPr>
            <a:r>
              <a:rPr b="0" lang="en-US" sz="2650" spc="-1" strike="noStrike">
                <a:solidFill>
                  <a:srgbClr val="e5e0df"/>
                </a:solidFill>
                <a:latin typeface="Saira Medium"/>
                <a:ea typeface="Saira Medium"/>
              </a:rPr>
              <a:t>3</a:t>
            </a:r>
            <a:endParaRPr b="0" lang="en-US" sz="2650" spc="-1" strike="noStrike">
              <a:latin typeface="Arial"/>
            </a:endParaRPr>
          </a:p>
        </p:txBody>
      </p:sp>
      <p:sp>
        <p:nvSpPr>
          <p:cNvPr id="702" name="Text 15"/>
          <p:cNvSpPr/>
          <p:nvPr/>
        </p:nvSpPr>
        <p:spPr>
          <a:xfrm>
            <a:off x="7867800" y="7299360"/>
            <a:ext cx="2834640" cy="353520"/>
          </a:xfrm>
          <a:prstGeom prst="rect">
            <a:avLst/>
          </a:prstGeom>
          <a:noFill/>
          <a:ln w="0">
            <a:noFill/>
          </a:ln>
        </p:spPr>
        <p:style>
          <a:lnRef idx="0"/>
          <a:fillRef idx="0"/>
          <a:effectRef idx="0"/>
          <a:fontRef idx="minor"/>
        </p:style>
        <p:txBody>
          <a:bodyPr wrap="none" lIns="0" rIns="0" tIns="0" bIns="0" anchor="t">
            <a:noAutofit/>
          </a:bodyPr>
          <a:p>
            <a:pPr>
              <a:lnSpc>
                <a:spcPts val="2750"/>
              </a:lnSpc>
              <a:buNone/>
              <a:tabLst>
                <a:tab algn="l" pos="0"/>
              </a:tabLst>
            </a:pPr>
            <a:r>
              <a:rPr b="0" lang="en-US" sz="2200" spc="-1" strike="noStrike">
                <a:solidFill>
                  <a:srgbClr val="e5e0df"/>
                </a:solidFill>
                <a:latin typeface="Saira Medium"/>
                <a:ea typeface="Saira Medium"/>
              </a:rPr>
              <a:t>509 π.Χ.</a:t>
            </a:r>
            <a:endParaRPr b="0" lang="en-US" sz="2200" spc="-1" strike="noStrike">
              <a:latin typeface="Arial"/>
            </a:endParaRPr>
          </a:p>
        </p:txBody>
      </p:sp>
      <p:sp>
        <p:nvSpPr>
          <p:cNvPr id="703" name="Text 16"/>
          <p:cNvSpPr/>
          <p:nvPr/>
        </p:nvSpPr>
        <p:spPr>
          <a:xfrm>
            <a:off x="7867800" y="7789680"/>
            <a:ext cx="5968080" cy="362160"/>
          </a:xfrm>
          <a:prstGeom prst="rect">
            <a:avLst/>
          </a:prstGeom>
          <a:noFill/>
          <a:ln w="0">
            <a:noFill/>
          </a:ln>
        </p:spPr>
        <p:style>
          <a:lnRef idx="0"/>
          <a:fillRef idx="0"/>
          <a:effectRef idx="0"/>
          <a:fontRef idx="minor"/>
        </p:style>
        <p:txBody>
          <a:bodyPr wrap="none" lIns="0" rIns="0" tIns="0" bIns="0" anchor="t">
            <a:noAutofit/>
          </a:bodyPr>
          <a:p>
            <a:pPr>
              <a:lnSpc>
                <a:spcPts val="2849"/>
              </a:lnSpc>
              <a:buNone/>
              <a:tabLst>
                <a:tab algn="l" pos="0"/>
              </a:tabLst>
            </a:pPr>
            <a:r>
              <a:rPr b="0" lang="en-US" sz="1750" spc="-1" strike="noStrike">
                <a:solidFill>
                  <a:srgbClr val="e5e0df"/>
                </a:solidFill>
                <a:latin typeface="Roboto"/>
                <a:ea typeface="Roboto"/>
              </a:rPr>
              <a:t>Τέλος της περιόδου της βασιλείας</a:t>
            </a:r>
            <a:endParaRPr b="0" lang="en-US" sz="175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4" name="Text 0"/>
          <p:cNvSpPr/>
          <p:nvPr/>
        </p:nvSpPr>
        <p:spPr>
          <a:xfrm>
            <a:off x="793800" y="2397600"/>
            <a:ext cx="9055800" cy="708120"/>
          </a:xfrm>
          <a:prstGeom prst="rect">
            <a:avLst/>
          </a:prstGeom>
          <a:noFill/>
          <a:ln w="0">
            <a:noFill/>
          </a:ln>
        </p:spPr>
        <p:style>
          <a:lnRef idx="0"/>
          <a:fillRef idx="0"/>
          <a:effectRef idx="0"/>
          <a:fontRef idx="minor"/>
        </p:style>
        <p:txBody>
          <a:bodyPr wrap="none" lIns="0" rIns="0" tIns="0" bIns="0" anchor="t">
            <a:noAutofit/>
          </a:bodyPr>
          <a:p>
            <a:pPr>
              <a:lnSpc>
                <a:spcPts val="5550"/>
              </a:lnSpc>
              <a:buNone/>
              <a:tabLst>
                <a:tab algn="l" pos="0"/>
              </a:tabLst>
            </a:pPr>
            <a:r>
              <a:rPr b="0" lang="en-US" sz="4450" spc="-1" strike="noStrike">
                <a:solidFill>
                  <a:srgbClr val="ffffff"/>
                </a:solidFill>
                <a:latin typeface="Saira Medium"/>
                <a:ea typeface="Saira Medium"/>
              </a:rPr>
              <a:t>Κοινωνική Συγκρότηση της Ρώμης</a:t>
            </a:r>
            <a:endParaRPr b="0" lang="en-US" sz="4450" spc="-1" strike="noStrike">
              <a:latin typeface="Arial"/>
            </a:endParaRPr>
          </a:p>
        </p:txBody>
      </p:sp>
      <p:pic>
        <p:nvPicPr>
          <p:cNvPr id="705" name="Image 0" descr="preencoded.png"/>
          <p:cNvPicPr/>
          <p:nvPr/>
        </p:nvPicPr>
        <p:blipFill>
          <a:blip r:embed="rId1"/>
          <a:stretch/>
        </p:blipFill>
        <p:spPr>
          <a:xfrm>
            <a:off x="2978280" y="3560040"/>
            <a:ext cx="2151360" cy="1306080"/>
          </a:xfrm>
          <a:prstGeom prst="rect">
            <a:avLst/>
          </a:prstGeom>
          <a:ln w="0">
            <a:noFill/>
          </a:ln>
        </p:spPr>
      </p:pic>
      <p:sp>
        <p:nvSpPr>
          <p:cNvPr id="706" name="Text 1"/>
          <p:cNvSpPr/>
          <p:nvPr/>
        </p:nvSpPr>
        <p:spPr>
          <a:xfrm>
            <a:off x="3999960" y="4148640"/>
            <a:ext cx="108000" cy="452880"/>
          </a:xfrm>
          <a:prstGeom prst="rect">
            <a:avLst/>
          </a:prstGeom>
          <a:noFill/>
          <a:ln w="0">
            <a:noFill/>
          </a:ln>
        </p:spPr>
        <p:style>
          <a:lnRef idx="0"/>
          <a:fillRef idx="0"/>
          <a:effectRef idx="0"/>
          <a:fontRef idx="minor"/>
        </p:style>
        <p:txBody>
          <a:bodyPr wrap="none" lIns="0" rIns="0" tIns="0" bIns="0" anchor="t">
            <a:noAutofit/>
          </a:bodyPr>
          <a:p>
            <a:pPr algn="ctr">
              <a:lnSpc>
                <a:spcPts val="3549"/>
              </a:lnSpc>
              <a:buNone/>
              <a:tabLst>
                <a:tab algn="l" pos="0"/>
              </a:tabLst>
            </a:pPr>
            <a:r>
              <a:rPr b="0" lang="en-US" sz="2200" spc="-1" strike="noStrike">
                <a:solidFill>
                  <a:srgbClr val="e5e0df"/>
                </a:solidFill>
                <a:latin typeface="Saira Medium"/>
                <a:ea typeface="Saira Medium"/>
              </a:rPr>
              <a:t>1</a:t>
            </a:r>
            <a:endParaRPr b="0" lang="en-US" sz="2200" spc="-1" strike="noStrike">
              <a:latin typeface="Arial"/>
            </a:endParaRPr>
          </a:p>
        </p:txBody>
      </p:sp>
      <p:sp>
        <p:nvSpPr>
          <p:cNvPr id="707" name="Text 2"/>
          <p:cNvSpPr/>
          <p:nvPr/>
        </p:nvSpPr>
        <p:spPr>
          <a:xfrm>
            <a:off x="5357160" y="3786840"/>
            <a:ext cx="2834640" cy="353520"/>
          </a:xfrm>
          <a:prstGeom prst="rect">
            <a:avLst/>
          </a:prstGeom>
          <a:noFill/>
          <a:ln w="0">
            <a:noFill/>
          </a:ln>
        </p:spPr>
        <p:style>
          <a:lnRef idx="0"/>
          <a:fillRef idx="0"/>
          <a:effectRef idx="0"/>
          <a:fontRef idx="minor"/>
        </p:style>
        <p:txBody>
          <a:bodyPr wrap="none" lIns="0" rIns="0" tIns="0" bIns="0" anchor="t">
            <a:noAutofit/>
          </a:bodyPr>
          <a:p>
            <a:pPr>
              <a:lnSpc>
                <a:spcPts val="2750"/>
              </a:lnSpc>
              <a:buNone/>
              <a:tabLst>
                <a:tab algn="l" pos="0"/>
              </a:tabLst>
            </a:pPr>
            <a:r>
              <a:rPr b="0" lang="en-US" sz="2200" spc="-1" strike="noStrike">
                <a:solidFill>
                  <a:srgbClr val="e5e0df"/>
                </a:solidFill>
                <a:latin typeface="Saira Medium"/>
                <a:ea typeface="Saira Medium"/>
              </a:rPr>
              <a:t>Πατρίκιοι</a:t>
            </a:r>
            <a:endParaRPr b="0" lang="en-US" sz="2200" spc="-1" strike="noStrike">
              <a:latin typeface="Arial"/>
            </a:endParaRPr>
          </a:p>
        </p:txBody>
      </p:sp>
      <p:sp>
        <p:nvSpPr>
          <p:cNvPr id="708" name="Text 3"/>
          <p:cNvSpPr/>
          <p:nvPr/>
        </p:nvSpPr>
        <p:spPr>
          <a:xfrm>
            <a:off x="5357160" y="4277160"/>
            <a:ext cx="4307760" cy="362160"/>
          </a:xfrm>
          <a:prstGeom prst="rect">
            <a:avLst/>
          </a:prstGeom>
          <a:noFill/>
          <a:ln w="0">
            <a:noFill/>
          </a:ln>
        </p:spPr>
        <p:style>
          <a:lnRef idx="0"/>
          <a:fillRef idx="0"/>
          <a:effectRef idx="0"/>
          <a:fontRef idx="minor"/>
        </p:style>
        <p:txBody>
          <a:bodyPr wrap="none" lIns="0" rIns="0" tIns="0" bIns="0" anchor="t">
            <a:noAutofit/>
          </a:bodyPr>
          <a:p>
            <a:pPr>
              <a:lnSpc>
                <a:spcPts val="2849"/>
              </a:lnSpc>
              <a:buNone/>
              <a:tabLst>
                <a:tab algn="l" pos="0"/>
              </a:tabLst>
            </a:pPr>
            <a:r>
              <a:rPr b="0" lang="en-US" sz="1750" spc="-1" strike="noStrike">
                <a:solidFill>
                  <a:srgbClr val="e5e0df"/>
                </a:solidFill>
                <a:latin typeface="Roboto"/>
                <a:ea typeface="Roboto"/>
              </a:rPr>
              <a:t>Μέλη των παλαιών μεγάλων οικογενειών</a:t>
            </a:r>
            <a:endParaRPr b="0" lang="en-US" sz="1750" spc="-1" strike="noStrike">
              <a:latin typeface="Arial"/>
            </a:endParaRPr>
          </a:p>
        </p:txBody>
      </p:sp>
      <p:sp>
        <p:nvSpPr>
          <p:cNvPr id="709" name="Shape 4"/>
          <p:cNvSpPr/>
          <p:nvPr/>
        </p:nvSpPr>
        <p:spPr>
          <a:xfrm>
            <a:off x="5187240" y="4880160"/>
            <a:ext cx="8592120" cy="14400"/>
          </a:xfrm>
          <a:prstGeom prst="roundRect">
            <a:avLst>
              <a:gd name="adj" fmla="val 1339536"/>
            </a:avLst>
          </a:prstGeom>
          <a:solidFill>
            <a:srgbClr val="fc8337"/>
          </a:solidFill>
          <a:ln w="0">
            <a:noFill/>
          </a:ln>
        </p:spPr>
        <p:style>
          <a:lnRef idx="0"/>
          <a:fillRef idx="0"/>
          <a:effectRef idx="0"/>
          <a:fontRef idx="minor"/>
        </p:style>
      </p:sp>
      <p:pic>
        <p:nvPicPr>
          <p:cNvPr id="710" name="Image 1" descr="preencoded.png"/>
          <p:cNvPicPr/>
          <p:nvPr/>
        </p:nvPicPr>
        <p:blipFill>
          <a:blip r:embed="rId2"/>
          <a:stretch/>
        </p:blipFill>
        <p:spPr>
          <a:xfrm>
            <a:off x="1902240" y="4923720"/>
            <a:ext cx="4303440" cy="1306080"/>
          </a:xfrm>
          <a:prstGeom prst="rect">
            <a:avLst/>
          </a:prstGeom>
          <a:ln w="0">
            <a:noFill/>
          </a:ln>
        </p:spPr>
      </p:pic>
      <p:sp>
        <p:nvSpPr>
          <p:cNvPr id="711" name="Text 5"/>
          <p:cNvSpPr/>
          <p:nvPr/>
        </p:nvSpPr>
        <p:spPr>
          <a:xfrm>
            <a:off x="3967920" y="5350320"/>
            <a:ext cx="172440" cy="452880"/>
          </a:xfrm>
          <a:prstGeom prst="rect">
            <a:avLst/>
          </a:prstGeom>
          <a:noFill/>
          <a:ln w="0">
            <a:noFill/>
          </a:ln>
        </p:spPr>
        <p:style>
          <a:lnRef idx="0"/>
          <a:fillRef idx="0"/>
          <a:effectRef idx="0"/>
          <a:fontRef idx="minor"/>
        </p:style>
        <p:txBody>
          <a:bodyPr wrap="none" lIns="0" rIns="0" tIns="0" bIns="0" anchor="t">
            <a:noAutofit/>
          </a:bodyPr>
          <a:p>
            <a:pPr algn="ctr">
              <a:lnSpc>
                <a:spcPts val="3549"/>
              </a:lnSpc>
              <a:buNone/>
              <a:tabLst>
                <a:tab algn="l" pos="0"/>
              </a:tabLst>
            </a:pPr>
            <a:r>
              <a:rPr b="0" lang="en-US" sz="2200" spc="-1" strike="noStrike">
                <a:solidFill>
                  <a:srgbClr val="e5e0df"/>
                </a:solidFill>
                <a:latin typeface="Saira Medium"/>
                <a:ea typeface="Saira Medium"/>
              </a:rPr>
              <a:t>2</a:t>
            </a:r>
            <a:endParaRPr b="0" lang="en-US" sz="2200" spc="-1" strike="noStrike">
              <a:latin typeface="Arial"/>
            </a:endParaRPr>
          </a:p>
        </p:txBody>
      </p:sp>
      <p:sp>
        <p:nvSpPr>
          <p:cNvPr id="712" name="Text 6"/>
          <p:cNvSpPr/>
          <p:nvPr/>
        </p:nvSpPr>
        <p:spPr>
          <a:xfrm>
            <a:off x="6433200" y="5150520"/>
            <a:ext cx="2834640" cy="353520"/>
          </a:xfrm>
          <a:prstGeom prst="rect">
            <a:avLst/>
          </a:prstGeom>
          <a:noFill/>
          <a:ln w="0">
            <a:noFill/>
          </a:ln>
        </p:spPr>
        <p:style>
          <a:lnRef idx="0"/>
          <a:fillRef idx="0"/>
          <a:effectRef idx="0"/>
          <a:fontRef idx="minor"/>
        </p:style>
        <p:txBody>
          <a:bodyPr wrap="none" lIns="0" rIns="0" tIns="0" bIns="0" anchor="t">
            <a:noAutofit/>
          </a:bodyPr>
          <a:p>
            <a:pPr>
              <a:lnSpc>
                <a:spcPts val="2750"/>
              </a:lnSpc>
              <a:buNone/>
              <a:tabLst>
                <a:tab algn="l" pos="0"/>
              </a:tabLst>
            </a:pPr>
            <a:r>
              <a:rPr b="0" lang="en-US" sz="2200" spc="-1" strike="noStrike">
                <a:solidFill>
                  <a:srgbClr val="e5e0df"/>
                </a:solidFill>
                <a:latin typeface="Saira Medium"/>
                <a:ea typeface="Saira Medium"/>
              </a:rPr>
              <a:t>Πελάτες</a:t>
            </a:r>
            <a:endParaRPr b="0" lang="en-US" sz="2200" spc="-1" strike="noStrike">
              <a:latin typeface="Arial"/>
            </a:endParaRPr>
          </a:p>
        </p:txBody>
      </p:sp>
      <p:sp>
        <p:nvSpPr>
          <p:cNvPr id="713" name="Text 7"/>
          <p:cNvSpPr/>
          <p:nvPr/>
        </p:nvSpPr>
        <p:spPr>
          <a:xfrm>
            <a:off x="6433200" y="5640840"/>
            <a:ext cx="4469040" cy="362160"/>
          </a:xfrm>
          <a:prstGeom prst="rect">
            <a:avLst/>
          </a:prstGeom>
          <a:noFill/>
          <a:ln w="0">
            <a:noFill/>
          </a:ln>
        </p:spPr>
        <p:style>
          <a:lnRef idx="0"/>
          <a:fillRef idx="0"/>
          <a:effectRef idx="0"/>
          <a:fontRef idx="minor"/>
        </p:style>
        <p:txBody>
          <a:bodyPr wrap="none" lIns="0" rIns="0" tIns="0" bIns="0" anchor="t">
            <a:noAutofit/>
          </a:bodyPr>
          <a:p>
            <a:pPr>
              <a:lnSpc>
                <a:spcPts val="2849"/>
              </a:lnSpc>
              <a:buNone/>
              <a:tabLst>
                <a:tab algn="l" pos="0"/>
              </a:tabLst>
            </a:pPr>
            <a:r>
              <a:rPr b="0" lang="en-US" sz="1750" spc="-1" strike="noStrike">
                <a:solidFill>
                  <a:srgbClr val="e5e0df"/>
                </a:solidFill>
                <a:latin typeface="Roboto"/>
                <a:ea typeface="Roboto"/>
              </a:rPr>
              <a:t>Υπήκοοι υπό την προστασία των πατρικίων</a:t>
            </a:r>
            <a:endParaRPr b="0" lang="en-US" sz="1750" spc="-1" strike="noStrike">
              <a:latin typeface="Arial"/>
            </a:endParaRPr>
          </a:p>
        </p:txBody>
      </p:sp>
      <p:sp>
        <p:nvSpPr>
          <p:cNvPr id="714" name="Shape 8"/>
          <p:cNvSpPr/>
          <p:nvPr/>
        </p:nvSpPr>
        <p:spPr>
          <a:xfrm>
            <a:off x="6263280" y="6243480"/>
            <a:ext cx="7516080" cy="14400"/>
          </a:xfrm>
          <a:prstGeom prst="roundRect">
            <a:avLst>
              <a:gd name="adj" fmla="val 1339536"/>
            </a:avLst>
          </a:prstGeom>
          <a:solidFill>
            <a:srgbClr val="fc8337"/>
          </a:solidFill>
          <a:ln w="0">
            <a:noFill/>
          </a:ln>
        </p:spPr>
        <p:style>
          <a:lnRef idx="0"/>
          <a:fillRef idx="0"/>
          <a:effectRef idx="0"/>
          <a:fontRef idx="minor"/>
        </p:style>
      </p:sp>
      <p:pic>
        <p:nvPicPr>
          <p:cNvPr id="715" name="Image 2" descr="preencoded.png"/>
          <p:cNvPicPr/>
          <p:nvPr/>
        </p:nvPicPr>
        <p:blipFill>
          <a:blip r:embed="rId3"/>
          <a:stretch/>
        </p:blipFill>
        <p:spPr>
          <a:xfrm>
            <a:off x="826200" y="6287040"/>
            <a:ext cx="6455520" cy="1306080"/>
          </a:xfrm>
          <a:prstGeom prst="rect">
            <a:avLst/>
          </a:prstGeom>
          <a:ln w="0">
            <a:noFill/>
          </a:ln>
        </p:spPr>
      </p:pic>
      <p:sp>
        <p:nvSpPr>
          <p:cNvPr id="716" name="Text 9"/>
          <p:cNvSpPr/>
          <p:nvPr/>
        </p:nvSpPr>
        <p:spPr>
          <a:xfrm>
            <a:off x="3968640" y="6714000"/>
            <a:ext cx="170640" cy="452880"/>
          </a:xfrm>
          <a:prstGeom prst="rect">
            <a:avLst/>
          </a:prstGeom>
          <a:noFill/>
          <a:ln w="0">
            <a:noFill/>
          </a:ln>
        </p:spPr>
        <p:style>
          <a:lnRef idx="0"/>
          <a:fillRef idx="0"/>
          <a:effectRef idx="0"/>
          <a:fontRef idx="minor"/>
        </p:style>
        <p:txBody>
          <a:bodyPr wrap="none" lIns="0" rIns="0" tIns="0" bIns="0" anchor="t">
            <a:noAutofit/>
          </a:bodyPr>
          <a:p>
            <a:pPr algn="ctr">
              <a:lnSpc>
                <a:spcPts val="3549"/>
              </a:lnSpc>
              <a:buNone/>
              <a:tabLst>
                <a:tab algn="l" pos="0"/>
              </a:tabLst>
            </a:pPr>
            <a:r>
              <a:rPr b="0" lang="en-US" sz="2200" spc="-1" strike="noStrike">
                <a:solidFill>
                  <a:srgbClr val="e5e0df"/>
                </a:solidFill>
                <a:latin typeface="Saira Medium"/>
                <a:ea typeface="Saira Medium"/>
              </a:rPr>
              <a:t>3</a:t>
            </a:r>
            <a:endParaRPr b="0" lang="en-US" sz="2200" spc="-1" strike="noStrike">
              <a:latin typeface="Arial"/>
            </a:endParaRPr>
          </a:p>
        </p:txBody>
      </p:sp>
      <p:sp>
        <p:nvSpPr>
          <p:cNvPr id="717" name="Text 10"/>
          <p:cNvSpPr/>
          <p:nvPr/>
        </p:nvSpPr>
        <p:spPr>
          <a:xfrm>
            <a:off x="7509240" y="6514200"/>
            <a:ext cx="2834640" cy="353520"/>
          </a:xfrm>
          <a:prstGeom prst="rect">
            <a:avLst/>
          </a:prstGeom>
          <a:noFill/>
          <a:ln w="0">
            <a:noFill/>
          </a:ln>
        </p:spPr>
        <p:style>
          <a:lnRef idx="0"/>
          <a:fillRef idx="0"/>
          <a:effectRef idx="0"/>
          <a:fontRef idx="minor"/>
        </p:style>
        <p:txBody>
          <a:bodyPr wrap="none" lIns="0" rIns="0" tIns="0" bIns="0" anchor="t">
            <a:noAutofit/>
          </a:bodyPr>
          <a:p>
            <a:pPr>
              <a:lnSpc>
                <a:spcPts val="2750"/>
              </a:lnSpc>
              <a:buNone/>
              <a:tabLst>
                <a:tab algn="l" pos="0"/>
              </a:tabLst>
            </a:pPr>
            <a:r>
              <a:rPr b="0" lang="en-US" sz="2200" spc="-1" strike="noStrike">
                <a:solidFill>
                  <a:srgbClr val="e5e0df"/>
                </a:solidFill>
                <a:latin typeface="Saira Medium"/>
                <a:ea typeface="Saira Medium"/>
              </a:rPr>
              <a:t>Πληβείοι</a:t>
            </a:r>
            <a:endParaRPr b="0" lang="en-US" sz="2200" spc="-1" strike="noStrike">
              <a:latin typeface="Arial"/>
            </a:endParaRPr>
          </a:p>
        </p:txBody>
      </p:sp>
      <p:sp>
        <p:nvSpPr>
          <p:cNvPr id="718" name="Text 11"/>
          <p:cNvSpPr/>
          <p:nvPr/>
        </p:nvSpPr>
        <p:spPr>
          <a:xfrm>
            <a:off x="7509240" y="7004520"/>
            <a:ext cx="4865400" cy="362160"/>
          </a:xfrm>
          <a:prstGeom prst="rect">
            <a:avLst/>
          </a:prstGeom>
          <a:noFill/>
          <a:ln w="0">
            <a:noFill/>
          </a:ln>
        </p:spPr>
        <p:style>
          <a:lnRef idx="0"/>
          <a:fillRef idx="0"/>
          <a:effectRef idx="0"/>
          <a:fontRef idx="minor"/>
        </p:style>
        <p:txBody>
          <a:bodyPr wrap="none" lIns="0" rIns="0" tIns="0" bIns="0" anchor="t">
            <a:noAutofit/>
          </a:bodyPr>
          <a:p>
            <a:pPr>
              <a:lnSpc>
                <a:spcPts val="2849"/>
              </a:lnSpc>
              <a:buNone/>
              <a:tabLst>
                <a:tab algn="l" pos="0"/>
              </a:tabLst>
            </a:pPr>
            <a:r>
              <a:rPr b="0" lang="en-US" sz="1750" spc="-1" strike="noStrike">
                <a:solidFill>
                  <a:srgbClr val="e5e0df"/>
                </a:solidFill>
                <a:latin typeface="Roboto"/>
                <a:ea typeface="Roboto"/>
              </a:rPr>
              <a:t>Νεότεροι κάτοικοι χωρίς πολιτικά δικαιώματα</a:t>
            </a:r>
            <a:endParaRPr b="0" lang="en-US" sz="1750" spc="-1" strike="noStrike">
              <a:latin typeface="Arial"/>
            </a:endParaRPr>
          </a:p>
        </p:txBody>
      </p:sp>
      <p:sp>
        <p:nvSpPr>
          <p:cNvPr id="719" name="Text 12"/>
          <p:cNvSpPr/>
          <p:nvPr/>
        </p:nvSpPr>
        <p:spPr>
          <a:xfrm>
            <a:off x="793800" y="7849440"/>
            <a:ext cx="13042080" cy="725040"/>
          </a:xfrm>
          <a:prstGeom prst="rect">
            <a:avLst/>
          </a:prstGeom>
          <a:noFill/>
          <a:ln w="0">
            <a:noFill/>
          </a:ln>
        </p:spPr>
        <p:style>
          <a:lnRef idx="0"/>
          <a:fillRef idx="0"/>
          <a:effectRef idx="0"/>
          <a:fontRef idx="minor"/>
        </p:style>
        <p:txBody>
          <a:bodyPr lIns="0" rIns="0" tIns="0" bIns="0" anchor="t">
            <a:noAutofit/>
          </a:bodyPr>
          <a:p>
            <a:pPr>
              <a:lnSpc>
                <a:spcPts val="2849"/>
              </a:lnSpc>
              <a:buNone/>
              <a:tabLst>
                <a:tab algn="l" pos="0"/>
              </a:tabLst>
            </a:pPr>
            <a:r>
              <a:rPr b="0" lang="en-US" sz="1750" spc="-1" strike="noStrike">
                <a:solidFill>
                  <a:srgbClr val="e5e0df"/>
                </a:solidFill>
                <a:latin typeface="Roboto"/>
                <a:ea typeface="Roboto"/>
              </a:rPr>
              <a:t>Η ρωμαϊκή κοινωνία κατά την περίοδο της βασιλείας ήταν αυστηρά διαστρωματωμένη, με τους πατρικίους στην κορυφή της κοινωνικής πυραμίδας και τους πληβείους στη βάση.</a:t>
            </a:r>
            <a:endParaRPr b="0" lang="en-US" sz="175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0" name="Text 0"/>
          <p:cNvSpPr/>
          <p:nvPr/>
        </p:nvSpPr>
        <p:spPr>
          <a:xfrm>
            <a:off x="6280200" y="2769840"/>
            <a:ext cx="5670000" cy="708120"/>
          </a:xfrm>
          <a:prstGeom prst="rect">
            <a:avLst/>
          </a:prstGeom>
          <a:noFill/>
          <a:ln w="0">
            <a:noFill/>
          </a:ln>
        </p:spPr>
        <p:style>
          <a:lnRef idx="0"/>
          <a:fillRef idx="0"/>
          <a:effectRef idx="0"/>
          <a:fontRef idx="minor"/>
        </p:style>
        <p:txBody>
          <a:bodyPr wrap="none" lIns="0" rIns="0" tIns="0" bIns="0" anchor="t">
            <a:noAutofit/>
          </a:bodyPr>
          <a:p>
            <a:pPr>
              <a:lnSpc>
                <a:spcPts val="5550"/>
              </a:lnSpc>
              <a:buNone/>
              <a:tabLst>
                <a:tab algn="l" pos="0"/>
              </a:tabLst>
            </a:pPr>
            <a:r>
              <a:rPr b="0" lang="en-US" sz="4450" spc="-1" strike="noStrike">
                <a:solidFill>
                  <a:srgbClr val="ffffff"/>
                </a:solidFill>
                <a:latin typeface="Saira Medium"/>
                <a:ea typeface="Saira Medium"/>
              </a:rPr>
              <a:t>Οι Πατρίκιοι</a:t>
            </a:r>
            <a:endParaRPr b="0" lang="en-US" sz="4450" spc="-1" strike="noStrike">
              <a:latin typeface="Arial"/>
            </a:endParaRPr>
          </a:p>
        </p:txBody>
      </p:sp>
      <p:sp>
        <p:nvSpPr>
          <p:cNvPr id="721" name="Shape 1"/>
          <p:cNvSpPr/>
          <p:nvPr/>
        </p:nvSpPr>
        <p:spPr>
          <a:xfrm>
            <a:off x="6280200" y="3818880"/>
            <a:ext cx="3664080" cy="2440800"/>
          </a:xfrm>
          <a:prstGeom prst="roundRect">
            <a:avLst>
              <a:gd name="adj" fmla="val 8362"/>
            </a:avLst>
          </a:prstGeom>
          <a:solidFill>
            <a:srgbClr val="030303"/>
          </a:solidFill>
          <a:ln w="22860">
            <a:solidFill>
              <a:srgbClr val="fc8337"/>
            </a:solidFill>
            <a:round/>
          </a:ln>
        </p:spPr>
        <p:style>
          <a:lnRef idx="0"/>
          <a:fillRef idx="0"/>
          <a:effectRef idx="0"/>
          <a:fontRef idx="minor"/>
        </p:style>
      </p:sp>
      <p:sp>
        <p:nvSpPr>
          <p:cNvPr id="722" name="Text 2"/>
          <p:cNvSpPr/>
          <p:nvPr/>
        </p:nvSpPr>
        <p:spPr>
          <a:xfrm>
            <a:off x="6530040" y="4068720"/>
            <a:ext cx="2834640" cy="353520"/>
          </a:xfrm>
          <a:prstGeom prst="rect">
            <a:avLst/>
          </a:prstGeom>
          <a:noFill/>
          <a:ln w="0">
            <a:noFill/>
          </a:ln>
        </p:spPr>
        <p:style>
          <a:lnRef idx="0"/>
          <a:fillRef idx="0"/>
          <a:effectRef idx="0"/>
          <a:fontRef idx="minor"/>
        </p:style>
        <p:txBody>
          <a:bodyPr wrap="none" lIns="0" rIns="0" tIns="0" bIns="0" anchor="t">
            <a:noAutofit/>
          </a:bodyPr>
          <a:p>
            <a:pPr>
              <a:lnSpc>
                <a:spcPts val="2750"/>
              </a:lnSpc>
              <a:buNone/>
              <a:tabLst>
                <a:tab algn="l" pos="0"/>
              </a:tabLst>
            </a:pPr>
            <a:r>
              <a:rPr b="0" lang="en-US" sz="2200" spc="-1" strike="noStrike">
                <a:solidFill>
                  <a:srgbClr val="e5e0df"/>
                </a:solidFill>
                <a:latin typeface="Saira Medium"/>
                <a:ea typeface="Saira Medium"/>
              </a:rPr>
              <a:t>Καταγωγή</a:t>
            </a:r>
            <a:endParaRPr b="0" lang="en-US" sz="2200" spc="-1" strike="noStrike">
              <a:latin typeface="Arial"/>
            </a:endParaRPr>
          </a:p>
        </p:txBody>
      </p:sp>
      <p:sp>
        <p:nvSpPr>
          <p:cNvPr id="723" name="Text 3"/>
          <p:cNvSpPr/>
          <p:nvPr/>
        </p:nvSpPr>
        <p:spPr>
          <a:xfrm>
            <a:off x="6530040" y="4559040"/>
            <a:ext cx="3164760" cy="725040"/>
          </a:xfrm>
          <a:prstGeom prst="rect">
            <a:avLst/>
          </a:prstGeom>
          <a:noFill/>
          <a:ln w="0">
            <a:noFill/>
          </a:ln>
        </p:spPr>
        <p:style>
          <a:lnRef idx="0"/>
          <a:fillRef idx="0"/>
          <a:effectRef idx="0"/>
          <a:fontRef idx="minor"/>
        </p:style>
        <p:txBody>
          <a:bodyPr lIns="0" rIns="0" tIns="0" bIns="0" anchor="t">
            <a:noAutofit/>
          </a:bodyPr>
          <a:p>
            <a:pPr>
              <a:lnSpc>
                <a:spcPts val="2849"/>
              </a:lnSpc>
              <a:buNone/>
              <a:tabLst>
                <a:tab algn="l" pos="0"/>
              </a:tabLst>
            </a:pPr>
            <a:r>
              <a:rPr b="0" lang="en-US" sz="1750" spc="-1" strike="noStrike">
                <a:solidFill>
                  <a:srgbClr val="e5e0df"/>
                </a:solidFill>
                <a:latin typeface="Roboto"/>
                <a:ea typeface="Roboto"/>
              </a:rPr>
              <a:t>Ανήκαν στις παλαιές μεγάλες οικογένειες της Ρώμης.</a:t>
            </a:r>
            <a:endParaRPr b="0" lang="en-US" sz="1750" spc="-1" strike="noStrike">
              <a:latin typeface="Arial"/>
            </a:endParaRPr>
          </a:p>
        </p:txBody>
      </p:sp>
      <p:sp>
        <p:nvSpPr>
          <p:cNvPr id="724" name="Shape 4"/>
          <p:cNvSpPr/>
          <p:nvPr/>
        </p:nvSpPr>
        <p:spPr>
          <a:xfrm>
            <a:off x="10171800" y="3818880"/>
            <a:ext cx="3664080" cy="2440800"/>
          </a:xfrm>
          <a:prstGeom prst="roundRect">
            <a:avLst>
              <a:gd name="adj" fmla="val 8362"/>
            </a:avLst>
          </a:prstGeom>
          <a:solidFill>
            <a:srgbClr val="030303"/>
          </a:solidFill>
          <a:ln w="22860">
            <a:solidFill>
              <a:srgbClr val="fc8337"/>
            </a:solidFill>
            <a:round/>
          </a:ln>
        </p:spPr>
        <p:style>
          <a:lnRef idx="0"/>
          <a:fillRef idx="0"/>
          <a:effectRef idx="0"/>
          <a:fontRef idx="minor"/>
        </p:style>
      </p:sp>
      <p:sp>
        <p:nvSpPr>
          <p:cNvPr id="725" name="Text 5"/>
          <p:cNvSpPr/>
          <p:nvPr/>
        </p:nvSpPr>
        <p:spPr>
          <a:xfrm>
            <a:off x="10421640" y="4068720"/>
            <a:ext cx="2834640" cy="353520"/>
          </a:xfrm>
          <a:prstGeom prst="rect">
            <a:avLst/>
          </a:prstGeom>
          <a:noFill/>
          <a:ln w="0">
            <a:noFill/>
          </a:ln>
        </p:spPr>
        <p:style>
          <a:lnRef idx="0"/>
          <a:fillRef idx="0"/>
          <a:effectRef idx="0"/>
          <a:fontRef idx="minor"/>
        </p:style>
        <p:txBody>
          <a:bodyPr wrap="none" lIns="0" rIns="0" tIns="0" bIns="0" anchor="t">
            <a:noAutofit/>
          </a:bodyPr>
          <a:p>
            <a:pPr>
              <a:lnSpc>
                <a:spcPts val="2750"/>
              </a:lnSpc>
              <a:buNone/>
              <a:tabLst>
                <a:tab algn="l" pos="0"/>
              </a:tabLst>
            </a:pPr>
            <a:r>
              <a:rPr b="0" lang="en-US" sz="2200" spc="-1" strike="noStrike">
                <a:solidFill>
                  <a:srgbClr val="e5e0df"/>
                </a:solidFill>
                <a:latin typeface="Saira Medium"/>
                <a:ea typeface="Saira Medium"/>
              </a:rPr>
              <a:t>Γένη</a:t>
            </a:r>
            <a:endParaRPr b="0" lang="en-US" sz="2200" spc="-1" strike="noStrike">
              <a:latin typeface="Arial"/>
            </a:endParaRPr>
          </a:p>
        </p:txBody>
      </p:sp>
      <p:sp>
        <p:nvSpPr>
          <p:cNvPr id="726" name="Text 6"/>
          <p:cNvSpPr/>
          <p:nvPr/>
        </p:nvSpPr>
        <p:spPr>
          <a:xfrm>
            <a:off x="10421640" y="4559040"/>
            <a:ext cx="3164760" cy="1450800"/>
          </a:xfrm>
          <a:prstGeom prst="rect">
            <a:avLst/>
          </a:prstGeom>
          <a:noFill/>
          <a:ln w="0">
            <a:noFill/>
          </a:ln>
        </p:spPr>
        <p:style>
          <a:lnRef idx="0"/>
          <a:fillRef idx="0"/>
          <a:effectRef idx="0"/>
          <a:fontRef idx="minor"/>
        </p:style>
        <p:txBody>
          <a:bodyPr lIns="0" rIns="0" tIns="0" bIns="0" anchor="t">
            <a:noAutofit/>
          </a:bodyPr>
          <a:p>
            <a:pPr>
              <a:lnSpc>
                <a:spcPts val="2849"/>
              </a:lnSpc>
              <a:buNone/>
              <a:tabLst>
                <a:tab algn="l" pos="0"/>
              </a:tabLst>
            </a:pPr>
            <a:r>
              <a:rPr b="0" lang="en-US" sz="1750" spc="-1" strike="noStrike">
                <a:solidFill>
                  <a:srgbClr val="e5e0df"/>
                </a:solidFill>
                <a:latin typeface="Roboto"/>
                <a:ea typeface="Roboto"/>
              </a:rPr>
              <a:t>Οι οικογένειες με τα άμεσα μέλη και τα παρακλάδια τους αποτελούσαν τα ρωμαϊκά γένη.</a:t>
            </a:r>
            <a:endParaRPr b="0" lang="en-US" sz="1750" spc="-1" strike="noStrike">
              <a:latin typeface="Arial"/>
            </a:endParaRPr>
          </a:p>
        </p:txBody>
      </p:sp>
      <p:sp>
        <p:nvSpPr>
          <p:cNvPr id="727" name="Shape 7"/>
          <p:cNvSpPr/>
          <p:nvPr/>
        </p:nvSpPr>
        <p:spPr>
          <a:xfrm>
            <a:off x="6280200" y="6487200"/>
            <a:ext cx="7555680" cy="1714680"/>
          </a:xfrm>
          <a:prstGeom prst="roundRect">
            <a:avLst>
              <a:gd name="adj" fmla="val 11900"/>
            </a:avLst>
          </a:prstGeom>
          <a:solidFill>
            <a:srgbClr val="030303"/>
          </a:solidFill>
          <a:ln w="22860">
            <a:solidFill>
              <a:srgbClr val="fc8337"/>
            </a:solidFill>
            <a:round/>
          </a:ln>
        </p:spPr>
        <p:style>
          <a:lnRef idx="0"/>
          <a:fillRef idx="0"/>
          <a:effectRef idx="0"/>
          <a:fontRef idx="minor"/>
        </p:style>
      </p:sp>
      <p:sp>
        <p:nvSpPr>
          <p:cNvPr id="728" name="Text 8"/>
          <p:cNvSpPr/>
          <p:nvPr/>
        </p:nvSpPr>
        <p:spPr>
          <a:xfrm>
            <a:off x="6530040" y="6736680"/>
            <a:ext cx="2834640" cy="353520"/>
          </a:xfrm>
          <a:prstGeom prst="rect">
            <a:avLst/>
          </a:prstGeom>
          <a:noFill/>
          <a:ln w="0">
            <a:noFill/>
          </a:ln>
        </p:spPr>
        <p:style>
          <a:lnRef idx="0"/>
          <a:fillRef idx="0"/>
          <a:effectRef idx="0"/>
          <a:fontRef idx="minor"/>
        </p:style>
        <p:txBody>
          <a:bodyPr wrap="none" lIns="0" rIns="0" tIns="0" bIns="0" anchor="t">
            <a:noAutofit/>
          </a:bodyPr>
          <a:p>
            <a:pPr>
              <a:lnSpc>
                <a:spcPts val="2750"/>
              </a:lnSpc>
              <a:buNone/>
              <a:tabLst>
                <a:tab algn="l" pos="0"/>
              </a:tabLst>
            </a:pPr>
            <a:r>
              <a:rPr b="0" lang="en-US" sz="2200" spc="-1" strike="noStrike">
                <a:solidFill>
                  <a:srgbClr val="e5e0df"/>
                </a:solidFill>
                <a:latin typeface="Saira Medium"/>
                <a:ea typeface="Saira Medium"/>
              </a:rPr>
              <a:t>Ονομασία</a:t>
            </a:r>
            <a:endParaRPr b="0" lang="en-US" sz="2200" spc="-1" strike="noStrike">
              <a:latin typeface="Arial"/>
            </a:endParaRPr>
          </a:p>
        </p:txBody>
      </p:sp>
      <p:sp>
        <p:nvSpPr>
          <p:cNvPr id="729" name="Text 9"/>
          <p:cNvSpPr/>
          <p:nvPr/>
        </p:nvSpPr>
        <p:spPr>
          <a:xfrm>
            <a:off x="6530040" y="7227360"/>
            <a:ext cx="7056360" cy="725040"/>
          </a:xfrm>
          <a:prstGeom prst="rect">
            <a:avLst/>
          </a:prstGeom>
          <a:noFill/>
          <a:ln w="0">
            <a:noFill/>
          </a:ln>
        </p:spPr>
        <p:style>
          <a:lnRef idx="0"/>
          <a:fillRef idx="0"/>
          <a:effectRef idx="0"/>
          <a:fontRef idx="minor"/>
        </p:style>
        <p:txBody>
          <a:bodyPr lIns="0" rIns="0" tIns="0" bIns="0" anchor="t">
            <a:noAutofit/>
          </a:bodyPr>
          <a:p>
            <a:pPr>
              <a:lnSpc>
                <a:spcPts val="2849"/>
              </a:lnSpc>
              <a:buNone/>
              <a:tabLst>
                <a:tab algn="l" pos="0"/>
              </a:tabLst>
            </a:pPr>
            <a:r>
              <a:rPr b="0" lang="en-US" sz="1750" spc="-1" strike="noStrike">
                <a:solidFill>
                  <a:srgbClr val="e5e0df"/>
                </a:solidFill>
                <a:latin typeface="Roboto"/>
                <a:ea typeface="Roboto"/>
              </a:rPr>
              <a:t>Ονομάζονταν πατρίκιοι γιατί κατάγονταν από τον ίδιο πατέρα, τον οποίο αναγνώριζαν και ως αρχηγό.</a:t>
            </a:r>
            <a:endParaRPr b="0" lang="en-US" sz="1750" spc="-1" strike="noStrike">
              <a:latin typeface="Arial"/>
            </a:endParaRPr>
          </a:p>
        </p:txBody>
      </p:sp>
      <p:pic>
        <p:nvPicPr>
          <p:cNvPr id="730" name="" descr=""/>
          <p:cNvPicPr/>
          <p:nvPr/>
        </p:nvPicPr>
        <p:blipFill>
          <a:blip r:embed="rId1"/>
          <a:stretch/>
        </p:blipFill>
        <p:spPr>
          <a:xfrm>
            <a:off x="914400" y="3448440"/>
            <a:ext cx="3886200" cy="4323960"/>
          </a:xfrm>
          <a:prstGeom prst="rect">
            <a:avLst/>
          </a:prstGeom>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169</TotalTime>
  <Application>LibreOffice/7.3.4.2$Windows_X86_64 LibreOffice_project/728fec16bd5f605073805c3c9e7c4212a0120dc5</Application>
  <AppVersion>15.0000</AppVersion>
  <Words>0</Words>
  <Paragraphs>0</Paragraphs>
  <Company>PptxGenJS</Company>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2025-02-16T15:13:22Z</dcterms:created>
  <dc:creator>PptxGenJS</dc:creator>
  <dc:description/>
  <dc:language>en-US</dc:language>
  <cp:lastModifiedBy/>
  <dcterms:modified xsi:type="dcterms:W3CDTF">2025-02-16T20:06:39Z</dcterms:modified>
  <cp:revision>8</cp:revision>
  <dc:subject>PptxGenJS Presentation</dc:subject>
  <dc:title>PptxGenJS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15</vt:i4>
  </property>
  <property fmtid="{D5CDD505-2E9C-101B-9397-08002B2CF9AE}" pid="3" name="PresentationFormat">
    <vt:lpwstr>On-screen Show (16:9)</vt:lpwstr>
  </property>
  <property fmtid="{D5CDD505-2E9C-101B-9397-08002B2CF9AE}" pid="4" name="Slides">
    <vt:i4>15</vt:i4>
  </property>
</Properties>
</file>