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13.xml.rels" ContentType="application/vnd.openxmlformats-package.relationships+xml"/>
  <Override PartName="/ppt/slideMasters/_rels/slideMaster14.xml.rels" ContentType="application/vnd.openxmlformats-package.relationships+xml"/>
  <Override PartName="/ppt/slideMasters/_rels/slideMaster15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_rels/notesSlide1.xml.rels" ContentType="application/vnd.openxmlformats-package.relationships+xml"/>
  <Override PartName="/ppt/notesSlides/_rels/notesSlide2.xml.rels" ContentType="application/vnd.openxmlformats-package.relationships+xml"/>
  <Override PartName="/ppt/notesSlides/_rels/notesSlide3.xml.rels" ContentType="application/vnd.openxmlformats-package.relationships+xml"/>
  <Override PartName="/ppt/notesSlides/_rels/notesSlide4.xml.rels" ContentType="application/vnd.openxmlformats-package.relationships+xml"/>
  <Override PartName="/ppt/notesSlides/_rels/notesSlide5.xml.rels" ContentType="application/vnd.openxmlformats-package.relationships+xml"/>
  <Override PartName="/ppt/notesSlides/_rels/notesSlide6.xml.rels" ContentType="application/vnd.openxmlformats-package.relationships+xml"/>
  <Override PartName="/ppt/notesSlides/_rels/notesSlide7.xml.rels" ContentType="application/vnd.openxmlformats-package.relationships+xml"/>
  <Override PartName="/ppt/notesSlides/_rels/notesSlide8.xml.rels" ContentType="application/vnd.openxmlformats-package.relationships+xml"/>
  <Override PartName="/ppt/notesSlides/_rels/notesSlide9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15.xml.rels" ContentType="application/vnd.openxmlformats-package.relationships+xml"/>
  <Override PartName="/ppt/slideLayouts/slideLayout31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_rels/slideLayout35.xml.rels" ContentType="application/vnd.openxmlformats-package.relationships+xml"/>
  <Override PartName="/ppt/slideLayouts/_rels/slideLayout119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37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8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39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1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08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09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28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129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148.xml.rels" ContentType="application/vnd.openxmlformats-package.relationships+xml"/>
  <Override PartName="/ppt/slideLayouts/_rels/slideLayout60.xml.rels" ContentType="application/vnd.openxmlformats-package.relationships+xml"/>
  <Override PartName="/ppt/slideLayouts/_rels/slideLayout149.xml.rels" ContentType="application/vnd.openxmlformats-package.relationships+xml"/>
  <Override PartName="/ppt/slideLayouts/_rels/slideLayout61.xml.rels" ContentType="application/vnd.openxmlformats-package.relationships+xml"/>
  <Override PartName="/ppt/slideLayouts/_rels/slideLayout62.xml.rels" ContentType="application/vnd.openxmlformats-package.relationships+xml"/>
  <Override PartName="/ppt/slideLayouts/_rels/slideLayout63.xml.rels" ContentType="application/vnd.openxmlformats-package.relationships+xml"/>
  <Override PartName="/ppt/slideLayouts/_rels/slideLayout64.xml.rels" ContentType="application/vnd.openxmlformats-package.relationships+xml"/>
  <Override PartName="/ppt/slideLayouts/_rels/slideLayout65.xml.rels" ContentType="application/vnd.openxmlformats-package.relationships+xml"/>
  <Override PartName="/ppt/slideLayouts/_rels/slideLayout66.xml.rels" ContentType="application/vnd.openxmlformats-package.relationships+xml"/>
  <Override PartName="/ppt/slideLayouts/_rels/slideLayout67.xml.rels" ContentType="application/vnd.openxmlformats-package.relationships+xml"/>
  <Override PartName="/ppt/slideLayouts/_rels/slideLayout68.xml.rels" ContentType="application/vnd.openxmlformats-package.relationships+xml"/>
  <Override PartName="/ppt/slideLayouts/_rels/slideLayout69.xml.rels" ContentType="application/vnd.openxmlformats-package.relationships+xml"/>
  <Override PartName="/ppt/slideLayouts/_rels/slideLayout158.xml.rels" ContentType="application/vnd.openxmlformats-package.relationships+xml"/>
  <Override PartName="/ppt/slideLayouts/_rels/slideLayout70.xml.rels" ContentType="application/vnd.openxmlformats-package.relationships+xml"/>
  <Override PartName="/ppt/slideLayouts/_rels/slideLayout159.xml.rels" ContentType="application/vnd.openxmlformats-package.relationships+xml"/>
  <Override PartName="/ppt/slideLayouts/_rels/slideLayout71.xml.rels" ContentType="application/vnd.openxmlformats-package.relationships+xml"/>
  <Override PartName="/ppt/slideLayouts/_rels/slideLayout72.xml.rels" ContentType="application/vnd.openxmlformats-package.relationships+xml"/>
  <Override PartName="/ppt/slideLayouts/_rels/slideLayout73.xml.rels" ContentType="application/vnd.openxmlformats-package.relationships+xml"/>
  <Override PartName="/ppt/slideLayouts/_rels/slideLayout74.xml.rels" ContentType="application/vnd.openxmlformats-package.relationships+xml"/>
  <Override PartName="/ppt/slideLayouts/_rels/slideLayout75.xml.rels" ContentType="application/vnd.openxmlformats-package.relationships+xml"/>
  <Override PartName="/ppt/slideLayouts/_rels/slideLayout76.xml.rels" ContentType="application/vnd.openxmlformats-package.relationships+xml"/>
  <Override PartName="/ppt/slideLayouts/_rels/slideLayout77.xml.rels" ContentType="application/vnd.openxmlformats-package.relationships+xml"/>
  <Override PartName="/ppt/slideLayouts/_rels/slideLayout78.xml.rels" ContentType="application/vnd.openxmlformats-package.relationships+xml"/>
  <Override PartName="/ppt/slideLayouts/_rels/slideLayout79.xml.rels" ContentType="application/vnd.openxmlformats-package.relationships+xml"/>
  <Override PartName="/ppt/slideLayouts/_rels/slideLayout168.xml.rels" ContentType="application/vnd.openxmlformats-package.relationships+xml"/>
  <Override PartName="/ppt/slideLayouts/_rels/slideLayout80.xml.rels" ContentType="application/vnd.openxmlformats-package.relationships+xml"/>
  <Override PartName="/ppt/slideLayouts/_rels/slideLayout169.xml.rels" ContentType="application/vnd.openxmlformats-package.relationships+xml"/>
  <Override PartName="/ppt/slideLayouts/_rels/slideLayout81.xml.rels" ContentType="application/vnd.openxmlformats-package.relationships+xml"/>
  <Override PartName="/ppt/slideLayouts/_rels/slideLayout82.xml.rels" ContentType="application/vnd.openxmlformats-package.relationships+xml"/>
  <Override PartName="/ppt/slideLayouts/_rels/slideLayout83.xml.rels" ContentType="application/vnd.openxmlformats-package.relationships+xml"/>
  <Override PartName="/ppt/slideLayouts/_rels/slideLayout84.xml.rels" ContentType="application/vnd.openxmlformats-package.relationships+xml"/>
  <Override PartName="/ppt/slideLayouts/_rels/slideLayout85.xml.rels" ContentType="application/vnd.openxmlformats-package.relationships+xml"/>
  <Override PartName="/ppt/slideLayouts/_rels/slideLayout86.xml.rels" ContentType="application/vnd.openxmlformats-package.relationships+xml"/>
  <Override PartName="/ppt/slideLayouts/_rels/slideLayout87.xml.rels" ContentType="application/vnd.openxmlformats-package.relationships+xml"/>
  <Override PartName="/ppt/slideLayouts/_rels/slideLayout88.xml.rels" ContentType="application/vnd.openxmlformats-package.relationships+xml"/>
  <Override PartName="/ppt/slideLayouts/_rels/slideLayout89.xml.rels" ContentType="application/vnd.openxmlformats-package.relationships+xml"/>
  <Override PartName="/ppt/slideLayouts/_rels/slideLayout178.xml.rels" ContentType="application/vnd.openxmlformats-package.relationships+xml"/>
  <Override PartName="/ppt/slideLayouts/_rels/slideLayout90.xml.rels" ContentType="application/vnd.openxmlformats-package.relationships+xml"/>
  <Override PartName="/ppt/slideLayouts/_rels/slideLayout179.xml.rels" ContentType="application/vnd.openxmlformats-package.relationships+xml"/>
  <Override PartName="/ppt/slideLayouts/_rels/slideLayout91.xml.rels" ContentType="application/vnd.openxmlformats-package.relationships+xml"/>
  <Override PartName="/ppt/slideLayouts/_rels/slideLayout92.xml.rels" ContentType="application/vnd.openxmlformats-package.relationships+xml"/>
  <Override PartName="/ppt/slideLayouts/_rels/slideLayout93.xml.rels" ContentType="application/vnd.openxmlformats-package.relationships+xml"/>
  <Override PartName="/ppt/slideLayouts/_rels/slideLayout94.xml.rels" ContentType="application/vnd.openxmlformats-package.relationships+xml"/>
  <Override PartName="/ppt/slideLayouts/_rels/slideLayout95.xml.rels" ContentType="application/vnd.openxmlformats-package.relationships+xml"/>
  <Override PartName="/ppt/slideLayouts/_rels/slideLayout96.xml.rels" ContentType="application/vnd.openxmlformats-package.relationships+xml"/>
  <Override PartName="/ppt/slideLayouts/_rels/slideLayout97.xml.rels" ContentType="application/vnd.openxmlformats-package.relationships+xml"/>
  <Override PartName="/ppt/slideLayouts/_rels/slideLayout98.xml.rels" ContentType="application/vnd.openxmlformats-package.relationships+xml"/>
  <Override PartName="/ppt/slideLayouts/_rels/slideLayout99.xml.rels" ContentType="application/vnd.openxmlformats-package.relationships+xml"/>
  <Override PartName="/ppt/slideLayouts/_rels/slideLayout100.xml.rels" ContentType="application/vnd.openxmlformats-package.relationships+xml"/>
  <Override PartName="/ppt/slideLayouts/_rels/slideLayout101.xml.rels" ContentType="application/vnd.openxmlformats-package.relationships+xml"/>
  <Override PartName="/ppt/slideLayouts/_rels/slideLayout102.xml.rels" ContentType="application/vnd.openxmlformats-package.relationships+xml"/>
  <Override PartName="/ppt/slideLayouts/_rels/slideLayout103.xml.rels" ContentType="application/vnd.openxmlformats-package.relationships+xml"/>
  <Override PartName="/ppt/slideLayouts/_rels/slideLayout104.xml.rels" ContentType="application/vnd.openxmlformats-package.relationships+xml"/>
  <Override PartName="/ppt/slideLayouts/_rels/slideLayout105.xml.rels" ContentType="application/vnd.openxmlformats-package.relationships+xml"/>
  <Override PartName="/ppt/slideLayouts/_rels/slideLayout106.xml.rels" ContentType="application/vnd.openxmlformats-package.relationships+xml"/>
  <Override PartName="/ppt/slideLayouts/_rels/slideLayout107.xml.rels" ContentType="application/vnd.openxmlformats-package.relationships+xml"/>
  <Override PartName="/ppt/slideLayouts/_rels/slideLayout110.xml.rels" ContentType="application/vnd.openxmlformats-package.relationships+xml"/>
  <Override PartName="/ppt/slideLayouts/_rels/slideLayout111.xml.rels" ContentType="application/vnd.openxmlformats-package.relationships+xml"/>
  <Override PartName="/ppt/slideLayouts/_rels/slideLayout112.xml.rels" ContentType="application/vnd.openxmlformats-package.relationships+xml"/>
  <Override PartName="/ppt/slideLayouts/_rels/slideLayout113.xml.rels" ContentType="application/vnd.openxmlformats-package.relationships+xml"/>
  <Override PartName="/ppt/slideLayouts/_rels/slideLayout114.xml.rels" ContentType="application/vnd.openxmlformats-package.relationships+xml"/>
  <Override PartName="/ppt/slideLayouts/_rels/slideLayout115.xml.rels" ContentType="application/vnd.openxmlformats-package.relationships+xml"/>
  <Override PartName="/ppt/slideLayouts/_rels/slideLayout116.xml.rels" ContentType="application/vnd.openxmlformats-package.relationships+xml"/>
  <Override PartName="/ppt/slideLayouts/_rels/slideLayout117.xml.rels" ContentType="application/vnd.openxmlformats-package.relationships+xml"/>
  <Override PartName="/ppt/slideLayouts/_rels/slideLayout120.xml.rels" ContentType="application/vnd.openxmlformats-package.relationships+xml"/>
  <Override PartName="/ppt/slideLayouts/_rels/slideLayout121.xml.rels" ContentType="application/vnd.openxmlformats-package.relationships+xml"/>
  <Override PartName="/ppt/slideLayouts/_rels/slideLayout122.xml.rels" ContentType="application/vnd.openxmlformats-package.relationships+xml"/>
  <Override PartName="/ppt/slideLayouts/_rels/slideLayout123.xml.rels" ContentType="application/vnd.openxmlformats-package.relationships+xml"/>
  <Override PartName="/ppt/slideLayouts/_rels/slideLayout124.xml.rels" ContentType="application/vnd.openxmlformats-package.relationships+xml"/>
  <Override PartName="/ppt/slideLayouts/_rels/slideLayout125.xml.rels" ContentType="application/vnd.openxmlformats-package.relationships+xml"/>
  <Override PartName="/ppt/slideLayouts/_rels/slideLayout126.xml.rels" ContentType="application/vnd.openxmlformats-package.relationships+xml"/>
  <Override PartName="/ppt/slideLayouts/_rels/slideLayout127.xml.rels" ContentType="application/vnd.openxmlformats-package.relationships+xml"/>
  <Override PartName="/ppt/slideLayouts/_rels/slideLayout130.xml.rels" ContentType="application/vnd.openxmlformats-package.relationships+xml"/>
  <Override PartName="/ppt/slideLayouts/_rels/slideLayout131.xml.rels" ContentType="application/vnd.openxmlformats-package.relationships+xml"/>
  <Override PartName="/ppt/slideLayouts/_rels/slideLayout132.xml.rels" ContentType="application/vnd.openxmlformats-package.relationships+xml"/>
  <Override PartName="/ppt/slideLayouts/_rels/slideLayout133.xml.rels" ContentType="application/vnd.openxmlformats-package.relationships+xml"/>
  <Override PartName="/ppt/slideLayouts/_rels/slideLayout134.xml.rels" ContentType="application/vnd.openxmlformats-package.relationships+xml"/>
  <Override PartName="/ppt/slideLayouts/_rels/slideLayout135.xml.rels" ContentType="application/vnd.openxmlformats-package.relationships+xml"/>
  <Override PartName="/ppt/slideLayouts/_rels/slideLayout136.xml.rels" ContentType="application/vnd.openxmlformats-package.relationships+xml"/>
  <Override PartName="/ppt/slideLayouts/_rels/slideLayout140.xml.rels" ContentType="application/vnd.openxmlformats-package.relationships+xml"/>
  <Override PartName="/ppt/slideLayouts/_rels/slideLayout141.xml.rels" ContentType="application/vnd.openxmlformats-package.relationships+xml"/>
  <Override PartName="/ppt/slideLayouts/_rels/slideLayout142.xml.rels" ContentType="application/vnd.openxmlformats-package.relationships+xml"/>
  <Override PartName="/ppt/slideLayouts/_rels/slideLayout143.xml.rels" ContentType="application/vnd.openxmlformats-package.relationships+xml"/>
  <Override PartName="/ppt/slideLayouts/_rels/slideLayout144.xml.rels" ContentType="application/vnd.openxmlformats-package.relationships+xml"/>
  <Override PartName="/ppt/slideLayouts/_rels/slideLayout145.xml.rels" ContentType="application/vnd.openxmlformats-package.relationships+xml"/>
  <Override PartName="/ppt/slideLayouts/_rels/slideLayout146.xml.rels" ContentType="application/vnd.openxmlformats-package.relationships+xml"/>
  <Override PartName="/ppt/slideLayouts/_rels/slideLayout147.xml.rels" ContentType="application/vnd.openxmlformats-package.relationships+xml"/>
  <Override PartName="/ppt/slideLayouts/_rels/slideLayout150.xml.rels" ContentType="application/vnd.openxmlformats-package.relationships+xml"/>
  <Override PartName="/ppt/slideLayouts/_rels/slideLayout151.xml.rels" ContentType="application/vnd.openxmlformats-package.relationships+xml"/>
  <Override PartName="/ppt/slideLayouts/_rels/slideLayout152.xml.rels" ContentType="application/vnd.openxmlformats-package.relationships+xml"/>
  <Override PartName="/ppt/slideLayouts/_rels/slideLayout153.xml.rels" ContentType="application/vnd.openxmlformats-package.relationships+xml"/>
  <Override PartName="/ppt/slideLayouts/_rels/slideLayout154.xml.rels" ContentType="application/vnd.openxmlformats-package.relationships+xml"/>
  <Override PartName="/ppt/slideLayouts/_rels/slideLayout155.xml.rels" ContentType="application/vnd.openxmlformats-package.relationships+xml"/>
  <Override PartName="/ppt/slideLayouts/_rels/slideLayout156.xml.rels" ContentType="application/vnd.openxmlformats-package.relationships+xml"/>
  <Override PartName="/ppt/slideLayouts/_rels/slideLayout157.xml.rels" ContentType="application/vnd.openxmlformats-package.relationships+xml"/>
  <Override PartName="/ppt/slideLayouts/_rels/slideLayout160.xml.rels" ContentType="application/vnd.openxmlformats-package.relationships+xml"/>
  <Override PartName="/ppt/slideLayouts/_rels/slideLayout161.xml.rels" ContentType="application/vnd.openxmlformats-package.relationships+xml"/>
  <Override PartName="/ppt/slideLayouts/_rels/slideLayout162.xml.rels" ContentType="application/vnd.openxmlformats-package.relationships+xml"/>
  <Override PartName="/ppt/slideLayouts/_rels/slideLayout163.xml.rels" ContentType="application/vnd.openxmlformats-package.relationships+xml"/>
  <Override PartName="/ppt/slideLayouts/_rels/slideLayout164.xml.rels" ContentType="application/vnd.openxmlformats-package.relationships+xml"/>
  <Override PartName="/ppt/slideLayouts/_rels/slideLayout165.xml.rels" ContentType="application/vnd.openxmlformats-package.relationships+xml"/>
  <Override PartName="/ppt/slideLayouts/_rels/slideLayout166.xml.rels" ContentType="application/vnd.openxmlformats-package.relationships+xml"/>
  <Override PartName="/ppt/slideLayouts/_rels/slideLayout167.xml.rels" ContentType="application/vnd.openxmlformats-package.relationships+xml"/>
  <Override PartName="/ppt/slideLayouts/_rels/slideLayout170.xml.rels" ContentType="application/vnd.openxmlformats-package.relationships+xml"/>
  <Override PartName="/ppt/slideLayouts/_rels/slideLayout171.xml.rels" ContentType="application/vnd.openxmlformats-package.relationships+xml"/>
  <Override PartName="/ppt/slideLayouts/_rels/slideLayout172.xml.rels" ContentType="application/vnd.openxmlformats-package.relationships+xml"/>
  <Override PartName="/ppt/slideLayouts/_rels/slideLayout173.xml.rels" ContentType="application/vnd.openxmlformats-package.relationships+xml"/>
  <Override PartName="/ppt/slideLayouts/_rels/slideLayout174.xml.rels" ContentType="application/vnd.openxmlformats-package.relationships+xml"/>
  <Override PartName="/ppt/slideLayouts/_rels/slideLayout175.xml.rels" ContentType="application/vnd.openxmlformats-package.relationships+xml"/>
  <Override PartName="/ppt/slideLayouts/_rels/slideLayout176.xml.rels" ContentType="application/vnd.openxmlformats-package.relationships+xml"/>
  <Override PartName="/ppt/slideLayouts/_rels/slideLayout177.xml.rels" ContentType="application/vnd.openxmlformats-package.relationships+xml"/>
  <Override PartName="/ppt/slideLayouts/_rels/slideLayout180.xml.rels" ContentType="application/vnd.openxmlformats-package.relationships+xml"/>
  <Override PartName="/ppt/slideLayouts/slideLayout61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  <Override PartName="/ppt/media/image10.png" ContentType="image/png"/>
  <Override PartName="/ppt/media/image11.png" ContentType="image/png"/>
  <Override PartName="/ppt/media/image12.png" ContentType="image/png"/>
  <Override PartName="/ppt/media/image13.png" ContentType="image/png"/>
  <Override PartName="/ppt/media/image14.png" ContentType="image/png"/>
  <Override PartName="/ppt/media/image15.png" ContentType="image/png"/>
  <Override PartName="/ppt/media/image16.png" ContentType="image/png"/>
  <Override PartName="/ppt/media/image17.png" ContentType="image/png"/>
  <Override PartName="/ppt/media/image18.png" ContentType="image/png"/>
  <Override PartName="/ppt/presProps.xml" ContentType="application/vnd.openxmlformats-officedocument.presentationml.presPro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  <p:sldMasterId id="2147483713" r:id="rId7"/>
    <p:sldMasterId id="2147483726" r:id="rId8"/>
    <p:sldMasterId id="2147483739" r:id="rId9"/>
    <p:sldMasterId id="2147483752" r:id="rId10"/>
    <p:sldMasterId id="2147483765" r:id="rId11"/>
    <p:sldMasterId id="2147483778" r:id="rId12"/>
    <p:sldMasterId id="2147483791" r:id="rId13"/>
    <p:sldMasterId id="2147483804" r:id="rId14"/>
    <p:sldMasterId id="2147483817" r:id="rId15"/>
    <p:sldMasterId id="2147483830" r:id="rId16"/>
  </p:sldMasterIdLst>
  <p:notesMasterIdLst>
    <p:notesMasterId r:id="rId17"/>
  </p:notesMasterIdLst>
  <p:sldIdLst>
    <p:sldId id="256" r:id="rId18"/>
    <p:sldId id="257" r:id="rId19"/>
    <p:sldId id="258" r:id="rId20"/>
    <p:sldId id="259" r:id="rId21"/>
    <p:sldId id="260" r:id="rId22"/>
    <p:sldId id="261" r:id="rId23"/>
    <p:sldId id="262" r:id="rId24"/>
    <p:sldId id="263" r:id="rId25"/>
    <p:sldId id="264" r:id="rId26"/>
    <p:sldId id="265" r:id="rId27"/>
    <p:sldId id="266" r:id="rId28"/>
    <p:sldId id="267" r:id="rId29"/>
    <p:sldId id="268" r:id="rId30"/>
    <p:sldId id="269" r:id="rId31"/>
    <p:sldId id="270" r:id="rId32"/>
  </p:sldIdLst>
  <p:sldSz cx="14630400" cy="8229600"/>
  <p:notesSz cx="8229600" cy="14630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Master" Target="slideMasters/slideMaster13.xml"/><Relationship Id="rId15" Type="http://schemas.openxmlformats.org/officeDocument/2006/relationships/slideMaster" Target="slideMasters/slideMaster14.xml"/><Relationship Id="rId16" Type="http://schemas.openxmlformats.org/officeDocument/2006/relationships/slideMaster" Target="slideMasters/slideMaster15.xml"/><Relationship Id="rId17" Type="http://schemas.openxmlformats.org/officeDocument/2006/relationships/notesMaster" Target="notesMasters/notesMaster1.xml"/><Relationship Id="rId18" Type="http://schemas.openxmlformats.org/officeDocument/2006/relationships/slide" Target="slides/slide1.xml"/><Relationship Id="rId19" Type="http://schemas.openxmlformats.org/officeDocument/2006/relationships/slide" Target="slides/slide2.xml"/><Relationship Id="rId20" Type="http://schemas.openxmlformats.org/officeDocument/2006/relationships/slide" Target="slides/slide3.xml"/><Relationship Id="rId21" Type="http://schemas.openxmlformats.org/officeDocument/2006/relationships/slide" Target="slides/slide4.xml"/><Relationship Id="rId22" Type="http://schemas.openxmlformats.org/officeDocument/2006/relationships/slide" Target="slides/slide5.xml"/><Relationship Id="rId23" Type="http://schemas.openxmlformats.org/officeDocument/2006/relationships/slide" Target="slides/slide6.xml"/><Relationship Id="rId24" Type="http://schemas.openxmlformats.org/officeDocument/2006/relationships/slide" Target="slides/slide7.xml"/><Relationship Id="rId25" Type="http://schemas.openxmlformats.org/officeDocument/2006/relationships/slide" Target="slides/slide8.xml"/><Relationship Id="rId26" Type="http://schemas.openxmlformats.org/officeDocument/2006/relationships/slide" Target="slides/slide9.xml"/><Relationship Id="rId27" Type="http://schemas.openxmlformats.org/officeDocument/2006/relationships/slide" Target="slides/slide10.xml"/><Relationship Id="rId28" Type="http://schemas.openxmlformats.org/officeDocument/2006/relationships/slide" Target="slides/slide11.xml"/><Relationship Id="rId29" Type="http://schemas.openxmlformats.org/officeDocument/2006/relationships/slide" Target="slides/slide12.xml"/><Relationship Id="rId30" Type="http://schemas.openxmlformats.org/officeDocument/2006/relationships/slide" Target="slides/slide13.xml"/><Relationship Id="rId31" Type="http://schemas.openxmlformats.org/officeDocument/2006/relationships/slide" Target="slides/slide14.xml"/><Relationship Id="rId32" Type="http://schemas.openxmlformats.org/officeDocument/2006/relationships/slide" Target="slides/slide15.xml"/><Relationship Id="rId33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16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Click to move the slide</a:t>
            </a: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601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en-US" sz="2000" spc="-1" strike="noStrike">
                <a:latin typeface="Arial"/>
              </a:rPr>
              <a:t>Click to edit the notes format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60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en-US" sz="1400" spc="-1" strike="noStrike">
                <a:latin typeface="Times New Roman"/>
              </a:rPr>
              <a:t>&lt;header&gt;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603" name="PlaceHolder 4"/>
          <p:cNvSpPr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r">
              <a:buNone/>
              <a:defRPr b="0" lang="en-US" sz="1400" spc="-1" strike="noStrike">
                <a:latin typeface="Times New Roman"/>
              </a:defRPr>
            </a:lvl1pPr>
          </a:lstStyle>
          <a:p>
            <a:pPr algn="r">
              <a:buNone/>
            </a:pPr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604" name="PlaceHolder 5"/>
          <p:cNvSpPr>
            <a:spLocks noGrp="1"/>
          </p:cNvSpPr>
          <p:nvPr>
            <p:ph type="ft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>
              <a:defRPr b="0" lang="en-US" sz="1400" spc="-1" strike="noStrike">
                <a:latin typeface="Times New Roman"/>
              </a:defRPr>
            </a:lvl1pPr>
          </a:lstStyle>
          <a:p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605" name="PlaceHolder 6"/>
          <p:cNvSpPr>
            <a:spLocks noGrp="1"/>
          </p:cNvSpPr>
          <p:nvPr>
            <p:ph type="sldNum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algn="r">
              <a:buNone/>
              <a:defRPr b="0" lang="en-US" sz="1400" spc="-1" strike="noStrike">
                <a:latin typeface="Times New Roman"/>
              </a:defRPr>
            </a:lvl1pPr>
          </a:lstStyle>
          <a:p>
            <a:pPr algn="r">
              <a:buNone/>
            </a:pPr>
            <a:fld id="{84419270-CDB6-40E9-86C6-6145B911CD9A}" type="slidenum">
              <a:rPr b="0" lang="en-US" sz="1400" spc="-1" strike="noStrike">
                <a:latin typeface="Times New Roman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78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787" name="PlaceHolder 3"/>
          <p:cNvSpPr>
            <a:spLocks noGrp="1"/>
          </p:cNvSpPr>
          <p:nvPr>
            <p:ph type="sldNum" idx="4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defRPr b="0" lang="en-US" sz="1200" spc="-1" strike="noStrike">
                <a:latin typeface="Times New Roma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4E27439F-02F8-4381-8E41-56AE120FF456}" type="slidenum">
              <a:rPr b="0" lang="en-US" sz="1200" spc="-1" strike="noStrike">
                <a:latin typeface="Times New Roman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2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81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814" name="PlaceHolder 3"/>
          <p:cNvSpPr>
            <a:spLocks noGrp="1"/>
          </p:cNvSpPr>
          <p:nvPr>
            <p:ph type="sldNum" idx="13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defRPr b="0" lang="en-US" sz="1200" spc="-1" strike="noStrike">
                <a:latin typeface="Times New Roma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09D5F044-031B-42B0-B059-8196C1B77CA2}" type="slidenum">
              <a:rPr b="0" lang="en-US" sz="1200" spc="-1" strike="noStrike">
                <a:latin typeface="Times New Roman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5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81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817" name="PlaceHolder 3"/>
          <p:cNvSpPr>
            <a:spLocks noGrp="1"/>
          </p:cNvSpPr>
          <p:nvPr>
            <p:ph type="sldNum" idx="14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defRPr b="0" lang="en-US" sz="1200" spc="-1" strike="noStrike">
                <a:latin typeface="Times New Roma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363DEDC4-4AE9-4812-AB88-A8FB04407EE5}" type="slidenum">
              <a:rPr b="0" lang="en-US" sz="1200" spc="-1" strike="noStrike">
                <a:latin typeface="Times New Roman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81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820" name="PlaceHolder 3"/>
          <p:cNvSpPr>
            <a:spLocks noGrp="1"/>
          </p:cNvSpPr>
          <p:nvPr>
            <p:ph type="sldNum" idx="15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defRPr b="0" lang="en-US" sz="1200" spc="-1" strike="noStrike">
                <a:latin typeface="Times New Roma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E525FB45-32FD-406F-B275-1E7095E2C481}" type="slidenum">
              <a:rPr b="0" lang="en-US" sz="1200" spc="-1" strike="noStrike">
                <a:latin typeface="Times New Roman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82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823" name="PlaceHolder 3"/>
          <p:cNvSpPr>
            <a:spLocks noGrp="1"/>
          </p:cNvSpPr>
          <p:nvPr>
            <p:ph type="sldNum" idx="16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defRPr b="0" lang="en-US" sz="1200" spc="-1" strike="noStrike">
                <a:latin typeface="Times New Roma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32427F04-952D-4503-A934-9E1C87C2E81A}" type="slidenum">
              <a:rPr b="0" lang="en-US" sz="1200" spc="-1" strike="noStrike">
                <a:latin typeface="Times New Roman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825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826" name="PlaceHolder 3"/>
          <p:cNvSpPr>
            <a:spLocks noGrp="1"/>
          </p:cNvSpPr>
          <p:nvPr>
            <p:ph type="sldNum" idx="17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defRPr b="0" lang="en-US" sz="1200" spc="-1" strike="noStrike">
                <a:latin typeface="Times New Roma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46B64E6A-7618-4408-8C80-6C5898A45C9E}" type="slidenum">
              <a:rPr b="0" lang="en-US" sz="1200" spc="-1" strike="noStrike">
                <a:latin typeface="Times New Roman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828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829" name="PlaceHolder 3"/>
          <p:cNvSpPr>
            <a:spLocks noGrp="1"/>
          </p:cNvSpPr>
          <p:nvPr>
            <p:ph type="sldNum" idx="18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defRPr b="0" lang="en-US" sz="1200" spc="-1" strike="noStrike">
                <a:latin typeface="Times New Roma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0EAAC684-F5A2-432D-B64D-3EA05A16E4CF}" type="slidenum">
              <a:rPr b="0" lang="en-US" sz="1200" spc="-1" strike="noStrike">
                <a:latin typeface="Times New Roman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78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790" name="PlaceHolder 3"/>
          <p:cNvSpPr>
            <a:spLocks noGrp="1"/>
          </p:cNvSpPr>
          <p:nvPr>
            <p:ph type="sldNum" idx="5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defRPr b="0" lang="en-US" sz="1200" spc="-1" strike="noStrike">
                <a:latin typeface="Times New Roma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BA7329DB-44F4-4BD0-99CF-F08B602F3636}" type="slidenum">
              <a:rPr b="0" lang="en-US" sz="1200" spc="-1" strike="noStrike">
                <a:latin typeface="Times New Roman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79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793" name="PlaceHolder 3"/>
          <p:cNvSpPr>
            <a:spLocks noGrp="1"/>
          </p:cNvSpPr>
          <p:nvPr>
            <p:ph type="sldNum" idx="6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defRPr b="0" lang="en-US" sz="1200" spc="-1" strike="noStrike">
                <a:latin typeface="Times New Roma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47498814-6D8A-41EB-8C4B-D75F586B2530}" type="slidenum">
              <a:rPr b="0" lang="en-US" sz="1200" spc="-1" strike="noStrike">
                <a:latin typeface="Times New Roman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795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796" name="PlaceHolder 3"/>
          <p:cNvSpPr>
            <a:spLocks noGrp="1"/>
          </p:cNvSpPr>
          <p:nvPr>
            <p:ph type="sldNum" idx="7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defRPr b="0" lang="en-US" sz="1200" spc="-1" strike="noStrike">
                <a:latin typeface="Times New Roma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C4C9E816-5F78-4FE7-A835-C5D9CBF5682A}" type="slidenum">
              <a:rPr b="0" lang="en-US" sz="1200" spc="-1" strike="noStrike">
                <a:latin typeface="Times New Roman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798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799" name="PlaceHolder 3"/>
          <p:cNvSpPr>
            <a:spLocks noGrp="1"/>
          </p:cNvSpPr>
          <p:nvPr>
            <p:ph type="sldNum" idx="8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defRPr b="0" lang="en-US" sz="1200" spc="-1" strike="noStrike">
                <a:latin typeface="Times New Roma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4F36B0AB-2EF9-42DB-B859-6DDFE642C4DC}" type="slidenum">
              <a:rPr b="0" lang="en-US" sz="1200" spc="-1" strike="noStrike">
                <a:latin typeface="Times New Roman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801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802" name="PlaceHolder 3"/>
          <p:cNvSpPr>
            <a:spLocks noGrp="1"/>
          </p:cNvSpPr>
          <p:nvPr>
            <p:ph type="sldNum" idx="9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defRPr b="0" lang="en-US" sz="1200" spc="-1" strike="noStrike">
                <a:latin typeface="Times New Roma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050127DB-60E3-487C-9CA4-85641DF0B886}" type="slidenum">
              <a:rPr b="0" lang="en-US" sz="1200" spc="-1" strike="noStrike">
                <a:latin typeface="Times New Roman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804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805" name="PlaceHolder 3"/>
          <p:cNvSpPr>
            <a:spLocks noGrp="1"/>
          </p:cNvSpPr>
          <p:nvPr>
            <p:ph type="sldNum" idx="10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defRPr b="0" lang="en-US" sz="1200" spc="-1" strike="noStrike">
                <a:latin typeface="Times New Roma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6B6CF2E6-B941-409B-8BA8-3BED7A3F3CA6}" type="slidenum">
              <a:rPr b="0" lang="en-US" sz="1200" spc="-1" strike="noStrike">
                <a:latin typeface="Times New Roman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80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808" name="PlaceHolder 3"/>
          <p:cNvSpPr>
            <a:spLocks noGrp="1"/>
          </p:cNvSpPr>
          <p:nvPr>
            <p:ph type="sldNum" idx="11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defRPr b="0" lang="en-US" sz="1200" spc="-1" strike="noStrike">
                <a:latin typeface="Times New Roma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524D8F59-9183-4A0E-9130-97FCDB95C5A5}" type="slidenum">
              <a:rPr b="0" lang="en-US" sz="1200" spc="-1" strike="noStrike">
                <a:latin typeface="Times New Roman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81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811" name="PlaceHolder 3"/>
          <p:cNvSpPr>
            <a:spLocks noGrp="1"/>
          </p:cNvSpPr>
          <p:nvPr>
            <p:ph type="sldNum" idx="12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defRPr b="0" lang="en-US" sz="1200" spc="-1" strike="noStrike">
                <a:latin typeface="Times New Roma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57ADD548-DCE8-4A71-B957-21A92538804D}" type="slidenum">
              <a:rPr b="0" lang="en-US" sz="1200" spc="-1" strike="noStrike">
                <a:latin typeface="Times New Roman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0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6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6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6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6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6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6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6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6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6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7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7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7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7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7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7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7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7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7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9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9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1316700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731520" y="4418640"/>
            <a:ext cx="1316700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0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29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0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0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</p:spTree>
  </p:cSld>
</p:sldLayout>
</file>

<file path=ppt/slideLayouts/slideLayout10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PlaceHolder 1"/>
          <p:cNvSpPr>
            <a:spLocks noGrp="1"/>
          </p:cNvSpPr>
          <p:nvPr>
            <p:ph type="subTitle"/>
          </p:nvPr>
        </p:nvSpPr>
        <p:spPr>
          <a:xfrm>
            <a:off x="731520" y="328320"/>
            <a:ext cx="13167000" cy="6369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0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34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5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6" name="PlaceHolder 4"/>
          <p:cNvSpPr>
            <a:spLocks noGrp="1"/>
          </p:cNvSpPr>
          <p:nvPr>
            <p:ph/>
          </p:nvPr>
        </p:nvSpPr>
        <p:spPr>
          <a:xfrm>
            <a:off x="73152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0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38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9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0" name="PlaceHolder 4"/>
          <p:cNvSpPr>
            <a:spLocks noGrp="1"/>
          </p:cNvSpPr>
          <p:nvPr>
            <p:ph/>
          </p:nvPr>
        </p:nvSpPr>
        <p:spPr>
          <a:xfrm>
            <a:off x="747828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0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42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3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4" name="PlaceHolder 4"/>
          <p:cNvSpPr>
            <a:spLocks noGrp="1"/>
          </p:cNvSpPr>
          <p:nvPr>
            <p:ph/>
          </p:nvPr>
        </p:nvSpPr>
        <p:spPr>
          <a:xfrm>
            <a:off x="731520" y="4418640"/>
            <a:ext cx="1316700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0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46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1316700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7" name="PlaceHolder 3"/>
          <p:cNvSpPr>
            <a:spLocks noGrp="1"/>
          </p:cNvSpPr>
          <p:nvPr>
            <p:ph/>
          </p:nvPr>
        </p:nvSpPr>
        <p:spPr>
          <a:xfrm>
            <a:off x="731520" y="4418640"/>
            <a:ext cx="1316700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0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49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0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1" name="PlaceHolder 4"/>
          <p:cNvSpPr>
            <a:spLocks noGrp="1"/>
          </p:cNvSpPr>
          <p:nvPr>
            <p:ph/>
          </p:nvPr>
        </p:nvSpPr>
        <p:spPr>
          <a:xfrm>
            <a:off x="73152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2" name="PlaceHolder 5"/>
          <p:cNvSpPr>
            <a:spLocks noGrp="1"/>
          </p:cNvSpPr>
          <p:nvPr>
            <p:ph/>
          </p:nvPr>
        </p:nvSpPr>
        <p:spPr>
          <a:xfrm>
            <a:off x="747828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0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54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5" name="PlaceHolder 3"/>
          <p:cNvSpPr>
            <a:spLocks noGrp="1"/>
          </p:cNvSpPr>
          <p:nvPr>
            <p:ph/>
          </p:nvPr>
        </p:nvSpPr>
        <p:spPr>
          <a:xfrm>
            <a:off x="5183280" y="1925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6" name="PlaceHolder 4"/>
          <p:cNvSpPr>
            <a:spLocks noGrp="1"/>
          </p:cNvSpPr>
          <p:nvPr>
            <p:ph/>
          </p:nvPr>
        </p:nvSpPr>
        <p:spPr>
          <a:xfrm>
            <a:off x="9635040" y="1925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7" name="PlaceHolder 5"/>
          <p:cNvSpPr>
            <a:spLocks noGrp="1"/>
          </p:cNvSpPr>
          <p:nvPr>
            <p:ph/>
          </p:nvPr>
        </p:nvSpPr>
        <p:spPr>
          <a:xfrm>
            <a:off x="731520" y="4418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8" name="PlaceHolder 6"/>
          <p:cNvSpPr>
            <a:spLocks noGrp="1"/>
          </p:cNvSpPr>
          <p:nvPr>
            <p:ph/>
          </p:nvPr>
        </p:nvSpPr>
        <p:spPr>
          <a:xfrm>
            <a:off x="5183280" y="4418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9" name="PlaceHolder 7"/>
          <p:cNvSpPr>
            <a:spLocks noGrp="1"/>
          </p:cNvSpPr>
          <p:nvPr>
            <p:ph/>
          </p:nvPr>
        </p:nvSpPr>
        <p:spPr>
          <a:xfrm>
            <a:off x="9635040" y="4418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0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/>
          </p:nvPr>
        </p:nvSpPr>
        <p:spPr>
          <a:xfrm>
            <a:off x="73152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/>
          </p:nvPr>
        </p:nvSpPr>
        <p:spPr>
          <a:xfrm>
            <a:off x="747828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65" name="PlaceHolder 2"/>
          <p:cNvSpPr>
            <a:spLocks noGrp="1"/>
          </p:cNvSpPr>
          <p:nvPr>
            <p:ph type="subTitle"/>
          </p:nvPr>
        </p:nvSpPr>
        <p:spPr>
          <a:xfrm>
            <a:off x="731520" y="1925640"/>
            <a:ext cx="1316700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67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1316700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69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0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</p:spTree>
  </p:cSld>
</p:sldLayout>
</file>

<file path=ppt/slideLayouts/slideLayout1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PlaceHolder 1"/>
          <p:cNvSpPr>
            <a:spLocks noGrp="1"/>
          </p:cNvSpPr>
          <p:nvPr>
            <p:ph type="subTitle"/>
          </p:nvPr>
        </p:nvSpPr>
        <p:spPr>
          <a:xfrm>
            <a:off x="731520" y="328320"/>
            <a:ext cx="13167000" cy="6369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74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5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6" name="PlaceHolder 4"/>
          <p:cNvSpPr>
            <a:spLocks noGrp="1"/>
          </p:cNvSpPr>
          <p:nvPr>
            <p:ph/>
          </p:nvPr>
        </p:nvSpPr>
        <p:spPr>
          <a:xfrm>
            <a:off x="73152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78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9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0" name="PlaceHolder 4"/>
          <p:cNvSpPr>
            <a:spLocks noGrp="1"/>
          </p:cNvSpPr>
          <p:nvPr>
            <p:ph/>
          </p:nvPr>
        </p:nvSpPr>
        <p:spPr>
          <a:xfrm>
            <a:off x="747828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82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3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4" name="PlaceHolder 4"/>
          <p:cNvSpPr>
            <a:spLocks noGrp="1"/>
          </p:cNvSpPr>
          <p:nvPr>
            <p:ph/>
          </p:nvPr>
        </p:nvSpPr>
        <p:spPr>
          <a:xfrm>
            <a:off x="731520" y="4418640"/>
            <a:ext cx="1316700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86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1316700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7" name="PlaceHolder 3"/>
          <p:cNvSpPr>
            <a:spLocks noGrp="1"/>
          </p:cNvSpPr>
          <p:nvPr>
            <p:ph/>
          </p:nvPr>
        </p:nvSpPr>
        <p:spPr>
          <a:xfrm>
            <a:off x="731520" y="4418640"/>
            <a:ext cx="1316700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89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0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1" name="PlaceHolder 4"/>
          <p:cNvSpPr>
            <a:spLocks noGrp="1"/>
          </p:cNvSpPr>
          <p:nvPr>
            <p:ph/>
          </p:nvPr>
        </p:nvSpPr>
        <p:spPr>
          <a:xfrm>
            <a:off x="73152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2" name="PlaceHolder 5"/>
          <p:cNvSpPr>
            <a:spLocks noGrp="1"/>
          </p:cNvSpPr>
          <p:nvPr>
            <p:ph/>
          </p:nvPr>
        </p:nvSpPr>
        <p:spPr>
          <a:xfrm>
            <a:off x="747828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5183280" y="1925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9635040" y="1925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731520" y="4418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/>
          </p:nvPr>
        </p:nvSpPr>
        <p:spPr>
          <a:xfrm>
            <a:off x="5183280" y="4418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/>
          </p:nvPr>
        </p:nvSpPr>
        <p:spPr>
          <a:xfrm>
            <a:off x="9635040" y="4418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94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5" name="PlaceHolder 3"/>
          <p:cNvSpPr>
            <a:spLocks noGrp="1"/>
          </p:cNvSpPr>
          <p:nvPr>
            <p:ph/>
          </p:nvPr>
        </p:nvSpPr>
        <p:spPr>
          <a:xfrm>
            <a:off x="5183280" y="1925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6" name="PlaceHolder 4"/>
          <p:cNvSpPr>
            <a:spLocks noGrp="1"/>
          </p:cNvSpPr>
          <p:nvPr>
            <p:ph/>
          </p:nvPr>
        </p:nvSpPr>
        <p:spPr>
          <a:xfrm>
            <a:off x="9635040" y="1925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7" name="PlaceHolder 5"/>
          <p:cNvSpPr>
            <a:spLocks noGrp="1"/>
          </p:cNvSpPr>
          <p:nvPr>
            <p:ph/>
          </p:nvPr>
        </p:nvSpPr>
        <p:spPr>
          <a:xfrm>
            <a:off x="731520" y="4418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8" name="PlaceHolder 6"/>
          <p:cNvSpPr>
            <a:spLocks noGrp="1"/>
          </p:cNvSpPr>
          <p:nvPr>
            <p:ph/>
          </p:nvPr>
        </p:nvSpPr>
        <p:spPr>
          <a:xfrm>
            <a:off x="5183280" y="4418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9" name="PlaceHolder 7"/>
          <p:cNvSpPr>
            <a:spLocks noGrp="1"/>
          </p:cNvSpPr>
          <p:nvPr>
            <p:ph/>
          </p:nvPr>
        </p:nvSpPr>
        <p:spPr>
          <a:xfrm>
            <a:off x="9635040" y="4418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405" name="PlaceHolder 2"/>
          <p:cNvSpPr>
            <a:spLocks noGrp="1"/>
          </p:cNvSpPr>
          <p:nvPr>
            <p:ph type="subTitle"/>
          </p:nvPr>
        </p:nvSpPr>
        <p:spPr>
          <a:xfrm>
            <a:off x="731520" y="1925640"/>
            <a:ext cx="1316700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407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1316700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409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0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</p:spTree>
  </p:cSld>
</p:sldLayout>
</file>

<file path=ppt/slideLayouts/slideLayout1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PlaceHolder 1"/>
          <p:cNvSpPr>
            <a:spLocks noGrp="1"/>
          </p:cNvSpPr>
          <p:nvPr>
            <p:ph type="subTitle"/>
          </p:nvPr>
        </p:nvSpPr>
        <p:spPr>
          <a:xfrm>
            <a:off x="731520" y="328320"/>
            <a:ext cx="13167000" cy="6369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414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5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6" name="PlaceHolder 4"/>
          <p:cNvSpPr>
            <a:spLocks noGrp="1"/>
          </p:cNvSpPr>
          <p:nvPr>
            <p:ph/>
          </p:nvPr>
        </p:nvSpPr>
        <p:spPr>
          <a:xfrm>
            <a:off x="73152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418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9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0" name="PlaceHolder 4"/>
          <p:cNvSpPr>
            <a:spLocks noGrp="1"/>
          </p:cNvSpPr>
          <p:nvPr>
            <p:ph/>
          </p:nvPr>
        </p:nvSpPr>
        <p:spPr>
          <a:xfrm>
            <a:off x="747828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422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3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4" name="PlaceHolder 4"/>
          <p:cNvSpPr>
            <a:spLocks noGrp="1"/>
          </p:cNvSpPr>
          <p:nvPr>
            <p:ph/>
          </p:nvPr>
        </p:nvSpPr>
        <p:spPr>
          <a:xfrm>
            <a:off x="731520" y="4418640"/>
            <a:ext cx="1316700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426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1316700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7" name="PlaceHolder 3"/>
          <p:cNvSpPr>
            <a:spLocks noGrp="1"/>
          </p:cNvSpPr>
          <p:nvPr>
            <p:ph/>
          </p:nvPr>
        </p:nvSpPr>
        <p:spPr>
          <a:xfrm>
            <a:off x="731520" y="4418640"/>
            <a:ext cx="1316700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429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0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1" name="PlaceHolder 4"/>
          <p:cNvSpPr>
            <a:spLocks noGrp="1"/>
          </p:cNvSpPr>
          <p:nvPr>
            <p:ph/>
          </p:nvPr>
        </p:nvSpPr>
        <p:spPr>
          <a:xfrm>
            <a:off x="73152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2" name="PlaceHolder 5"/>
          <p:cNvSpPr>
            <a:spLocks noGrp="1"/>
          </p:cNvSpPr>
          <p:nvPr>
            <p:ph/>
          </p:nvPr>
        </p:nvSpPr>
        <p:spPr>
          <a:xfrm>
            <a:off x="747828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434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5" name="PlaceHolder 3"/>
          <p:cNvSpPr>
            <a:spLocks noGrp="1"/>
          </p:cNvSpPr>
          <p:nvPr>
            <p:ph/>
          </p:nvPr>
        </p:nvSpPr>
        <p:spPr>
          <a:xfrm>
            <a:off x="5183280" y="1925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6" name="PlaceHolder 4"/>
          <p:cNvSpPr>
            <a:spLocks noGrp="1"/>
          </p:cNvSpPr>
          <p:nvPr>
            <p:ph/>
          </p:nvPr>
        </p:nvSpPr>
        <p:spPr>
          <a:xfrm>
            <a:off x="9635040" y="1925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7" name="PlaceHolder 5"/>
          <p:cNvSpPr>
            <a:spLocks noGrp="1"/>
          </p:cNvSpPr>
          <p:nvPr>
            <p:ph/>
          </p:nvPr>
        </p:nvSpPr>
        <p:spPr>
          <a:xfrm>
            <a:off x="731520" y="4418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8" name="PlaceHolder 6"/>
          <p:cNvSpPr>
            <a:spLocks noGrp="1"/>
          </p:cNvSpPr>
          <p:nvPr>
            <p:ph/>
          </p:nvPr>
        </p:nvSpPr>
        <p:spPr>
          <a:xfrm>
            <a:off x="5183280" y="4418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9" name="PlaceHolder 7"/>
          <p:cNvSpPr>
            <a:spLocks noGrp="1"/>
          </p:cNvSpPr>
          <p:nvPr>
            <p:ph/>
          </p:nvPr>
        </p:nvSpPr>
        <p:spPr>
          <a:xfrm>
            <a:off x="9635040" y="4418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445" name="PlaceHolder 2"/>
          <p:cNvSpPr>
            <a:spLocks noGrp="1"/>
          </p:cNvSpPr>
          <p:nvPr>
            <p:ph type="subTitle"/>
          </p:nvPr>
        </p:nvSpPr>
        <p:spPr>
          <a:xfrm>
            <a:off x="731520" y="1925640"/>
            <a:ext cx="1316700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447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1316700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449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0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</p:spTree>
  </p:cSld>
</p:sldLayout>
</file>

<file path=ppt/slideLayouts/slideLayout1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PlaceHolder 1"/>
          <p:cNvSpPr>
            <a:spLocks noGrp="1"/>
          </p:cNvSpPr>
          <p:nvPr>
            <p:ph type="subTitle"/>
          </p:nvPr>
        </p:nvSpPr>
        <p:spPr>
          <a:xfrm>
            <a:off x="731520" y="328320"/>
            <a:ext cx="13167000" cy="6369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454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5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6" name="PlaceHolder 4"/>
          <p:cNvSpPr>
            <a:spLocks noGrp="1"/>
          </p:cNvSpPr>
          <p:nvPr>
            <p:ph/>
          </p:nvPr>
        </p:nvSpPr>
        <p:spPr>
          <a:xfrm>
            <a:off x="73152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731520" y="1925640"/>
            <a:ext cx="1316700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458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9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60" name="PlaceHolder 4"/>
          <p:cNvSpPr>
            <a:spLocks noGrp="1"/>
          </p:cNvSpPr>
          <p:nvPr>
            <p:ph/>
          </p:nvPr>
        </p:nvSpPr>
        <p:spPr>
          <a:xfrm>
            <a:off x="747828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462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63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64" name="PlaceHolder 4"/>
          <p:cNvSpPr>
            <a:spLocks noGrp="1"/>
          </p:cNvSpPr>
          <p:nvPr>
            <p:ph/>
          </p:nvPr>
        </p:nvSpPr>
        <p:spPr>
          <a:xfrm>
            <a:off x="731520" y="4418640"/>
            <a:ext cx="1316700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466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1316700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67" name="PlaceHolder 3"/>
          <p:cNvSpPr>
            <a:spLocks noGrp="1"/>
          </p:cNvSpPr>
          <p:nvPr>
            <p:ph/>
          </p:nvPr>
        </p:nvSpPr>
        <p:spPr>
          <a:xfrm>
            <a:off x="731520" y="4418640"/>
            <a:ext cx="1316700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469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0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1" name="PlaceHolder 4"/>
          <p:cNvSpPr>
            <a:spLocks noGrp="1"/>
          </p:cNvSpPr>
          <p:nvPr>
            <p:ph/>
          </p:nvPr>
        </p:nvSpPr>
        <p:spPr>
          <a:xfrm>
            <a:off x="73152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2" name="PlaceHolder 5"/>
          <p:cNvSpPr>
            <a:spLocks noGrp="1"/>
          </p:cNvSpPr>
          <p:nvPr>
            <p:ph/>
          </p:nvPr>
        </p:nvSpPr>
        <p:spPr>
          <a:xfrm>
            <a:off x="747828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474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5" name="PlaceHolder 3"/>
          <p:cNvSpPr>
            <a:spLocks noGrp="1"/>
          </p:cNvSpPr>
          <p:nvPr>
            <p:ph/>
          </p:nvPr>
        </p:nvSpPr>
        <p:spPr>
          <a:xfrm>
            <a:off x="5183280" y="1925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6" name="PlaceHolder 4"/>
          <p:cNvSpPr>
            <a:spLocks noGrp="1"/>
          </p:cNvSpPr>
          <p:nvPr>
            <p:ph/>
          </p:nvPr>
        </p:nvSpPr>
        <p:spPr>
          <a:xfrm>
            <a:off x="9635040" y="1925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7" name="PlaceHolder 5"/>
          <p:cNvSpPr>
            <a:spLocks noGrp="1"/>
          </p:cNvSpPr>
          <p:nvPr>
            <p:ph/>
          </p:nvPr>
        </p:nvSpPr>
        <p:spPr>
          <a:xfrm>
            <a:off x="731520" y="4418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8" name="PlaceHolder 6"/>
          <p:cNvSpPr>
            <a:spLocks noGrp="1"/>
          </p:cNvSpPr>
          <p:nvPr>
            <p:ph/>
          </p:nvPr>
        </p:nvSpPr>
        <p:spPr>
          <a:xfrm>
            <a:off x="5183280" y="4418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9" name="PlaceHolder 7"/>
          <p:cNvSpPr>
            <a:spLocks noGrp="1"/>
          </p:cNvSpPr>
          <p:nvPr>
            <p:ph/>
          </p:nvPr>
        </p:nvSpPr>
        <p:spPr>
          <a:xfrm>
            <a:off x="9635040" y="4418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485" name="PlaceHolder 2"/>
          <p:cNvSpPr>
            <a:spLocks noGrp="1"/>
          </p:cNvSpPr>
          <p:nvPr>
            <p:ph type="subTitle"/>
          </p:nvPr>
        </p:nvSpPr>
        <p:spPr>
          <a:xfrm>
            <a:off x="731520" y="1925640"/>
            <a:ext cx="1316700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487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1316700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489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0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1316700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PlaceHolder 1"/>
          <p:cNvSpPr>
            <a:spLocks noGrp="1"/>
          </p:cNvSpPr>
          <p:nvPr>
            <p:ph type="subTitle"/>
          </p:nvPr>
        </p:nvSpPr>
        <p:spPr>
          <a:xfrm>
            <a:off x="731520" y="328320"/>
            <a:ext cx="13167000" cy="6369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494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5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6" name="PlaceHolder 4"/>
          <p:cNvSpPr>
            <a:spLocks noGrp="1"/>
          </p:cNvSpPr>
          <p:nvPr>
            <p:ph/>
          </p:nvPr>
        </p:nvSpPr>
        <p:spPr>
          <a:xfrm>
            <a:off x="73152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498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9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0" name="PlaceHolder 4"/>
          <p:cNvSpPr>
            <a:spLocks noGrp="1"/>
          </p:cNvSpPr>
          <p:nvPr>
            <p:ph/>
          </p:nvPr>
        </p:nvSpPr>
        <p:spPr>
          <a:xfrm>
            <a:off x="747828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502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3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4" name="PlaceHolder 4"/>
          <p:cNvSpPr>
            <a:spLocks noGrp="1"/>
          </p:cNvSpPr>
          <p:nvPr>
            <p:ph/>
          </p:nvPr>
        </p:nvSpPr>
        <p:spPr>
          <a:xfrm>
            <a:off x="731520" y="4418640"/>
            <a:ext cx="1316700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506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1316700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7" name="PlaceHolder 3"/>
          <p:cNvSpPr>
            <a:spLocks noGrp="1"/>
          </p:cNvSpPr>
          <p:nvPr>
            <p:ph/>
          </p:nvPr>
        </p:nvSpPr>
        <p:spPr>
          <a:xfrm>
            <a:off x="731520" y="4418640"/>
            <a:ext cx="1316700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509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0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1" name="PlaceHolder 4"/>
          <p:cNvSpPr>
            <a:spLocks noGrp="1"/>
          </p:cNvSpPr>
          <p:nvPr>
            <p:ph/>
          </p:nvPr>
        </p:nvSpPr>
        <p:spPr>
          <a:xfrm>
            <a:off x="73152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2" name="PlaceHolder 5"/>
          <p:cNvSpPr>
            <a:spLocks noGrp="1"/>
          </p:cNvSpPr>
          <p:nvPr>
            <p:ph/>
          </p:nvPr>
        </p:nvSpPr>
        <p:spPr>
          <a:xfrm>
            <a:off x="747828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514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5" name="PlaceHolder 3"/>
          <p:cNvSpPr>
            <a:spLocks noGrp="1"/>
          </p:cNvSpPr>
          <p:nvPr>
            <p:ph/>
          </p:nvPr>
        </p:nvSpPr>
        <p:spPr>
          <a:xfrm>
            <a:off x="5183280" y="1925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6" name="PlaceHolder 4"/>
          <p:cNvSpPr>
            <a:spLocks noGrp="1"/>
          </p:cNvSpPr>
          <p:nvPr>
            <p:ph/>
          </p:nvPr>
        </p:nvSpPr>
        <p:spPr>
          <a:xfrm>
            <a:off x="9635040" y="1925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7" name="PlaceHolder 5"/>
          <p:cNvSpPr>
            <a:spLocks noGrp="1"/>
          </p:cNvSpPr>
          <p:nvPr>
            <p:ph/>
          </p:nvPr>
        </p:nvSpPr>
        <p:spPr>
          <a:xfrm>
            <a:off x="731520" y="4418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8" name="PlaceHolder 6"/>
          <p:cNvSpPr>
            <a:spLocks noGrp="1"/>
          </p:cNvSpPr>
          <p:nvPr>
            <p:ph/>
          </p:nvPr>
        </p:nvSpPr>
        <p:spPr>
          <a:xfrm>
            <a:off x="5183280" y="4418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9" name="PlaceHolder 7"/>
          <p:cNvSpPr>
            <a:spLocks noGrp="1"/>
          </p:cNvSpPr>
          <p:nvPr>
            <p:ph/>
          </p:nvPr>
        </p:nvSpPr>
        <p:spPr>
          <a:xfrm>
            <a:off x="9635040" y="4418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525" name="PlaceHolder 2"/>
          <p:cNvSpPr>
            <a:spLocks noGrp="1"/>
          </p:cNvSpPr>
          <p:nvPr>
            <p:ph type="subTitle"/>
          </p:nvPr>
        </p:nvSpPr>
        <p:spPr>
          <a:xfrm>
            <a:off x="731520" y="1925640"/>
            <a:ext cx="1316700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527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1316700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529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0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</p:spTree>
  </p:cSld>
</p:sldLayout>
</file>

<file path=ppt/slideLayouts/slideLayout16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PlaceHolder 1"/>
          <p:cNvSpPr>
            <a:spLocks noGrp="1"/>
          </p:cNvSpPr>
          <p:nvPr>
            <p:ph type="subTitle"/>
          </p:nvPr>
        </p:nvSpPr>
        <p:spPr>
          <a:xfrm>
            <a:off x="731520" y="328320"/>
            <a:ext cx="13167000" cy="6369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6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534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5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6" name="PlaceHolder 4"/>
          <p:cNvSpPr>
            <a:spLocks noGrp="1"/>
          </p:cNvSpPr>
          <p:nvPr>
            <p:ph/>
          </p:nvPr>
        </p:nvSpPr>
        <p:spPr>
          <a:xfrm>
            <a:off x="73152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538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9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0" name="PlaceHolder 4"/>
          <p:cNvSpPr>
            <a:spLocks noGrp="1"/>
          </p:cNvSpPr>
          <p:nvPr>
            <p:ph/>
          </p:nvPr>
        </p:nvSpPr>
        <p:spPr>
          <a:xfrm>
            <a:off x="747828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542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3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4" name="PlaceHolder 4"/>
          <p:cNvSpPr>
            <a:spLocks noGrp="1"/>
          </p:cNvSpPr>
          <p:nvPr>
            <p:ph/>
          </p:nvPr>
        </p:nvSpPr>
        <p:spPr>
          <a:xfrm>
            <a:off x="731520" y="4418640"/>
            <a:ext cx="1316700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546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1316700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7" name="PlaceHolder 3"/>
          <p:cNvSpPr>
            <a:spLocks noGrp="1"/>
          </p:cNvSpPr>
          <p:nvPr>
            <p:ph/>
          </p:nvPr>
        </p:nvSpPr>
        <p:spPr>
          <a:xfrm>
            <a:off x="731520" y="4418640"/>
            <a:ext cx="1316700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549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50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51" name="PlaceHolder 4"/>
          <p:cNvSpPr>
            <a:spLocks noGrp="1"/>
          </p:cNvSpPr>
          <p:nvPr>
            <p:ph/>
          </p:nvPr>
        </p:nvSpPr>
        <p:spPr>
          <a:xfrm>
            <a:off x="73152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52" name="PlaceHolder 5"/>
          <p:cNvSpPr>
            <a:spLocks noGrp="1"/>
          </p:cNvSpPr>
          <p:nvPr>
            <p:ph/>
          </p:nvPr>
        </p:nvSpPr>
        <p:spPr>
          <a:xfrm>
            <a:off x="747828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554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55" name="PlaceHolder 3"/>
          <p:cNvSpPr>
            <a:spLocks noGrp="1"/>
          </p:cNvSpPr>
          <p:nvPr>
            <p:ph/>
          </p:nvPr>
        </p:nvSpPr>
        <p:spPr>
          <a:xfrm>
            <a:off x="5183280" y="1925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56" name="PlaceHolder 4"/>
          <p:cNvSpPr>
            <a:spLocks noGrp="1"/>
          </p:cNvSpPr>
          <p:nvPr>
            <p:ph/>
          </p:nvPr>
        </p:nvSpPr>
        <p:spPr>
          <a:xfrm>
            <a:off x="9635040" y="1925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57" name="PlaceHolder 5"/>
          <p:cNvSpPr>
            <a:spLocks noGrp="1"/>
          </p:cNvSpPr>
          <p:nvPr>
            <p:ph/>
          </p:nvPr>
        </p:nvSpPr>
        <p:spPr>
          <a:xfrm>
            <a:off x="731520" y="4418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58" name="PlaceHolder 6"/>
          <p:cNvSpPr>
            <a:spLocks noGrp="1"/>
          </p:cNvSpPr>
          <p:nvPr>
            <p:ph/>
          </p:nvPr>
        </p:nvSpPr>
        <p:spPr>
          <a:xfrm>
            <a:off x="5183280" y="4418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59" name="PlaceHolder 7"/>
          <p:cNvSpPr>
            <a:spLocks noGrp="1"/>
          </p:cNvSpPr>
          <p:nvPr>
            <p:ph/>
          </p:nvPr>
        </p:nvSpPr>
        <p:spPr>
          <a:xfrm>
            <a:off x="9635040" y="4418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</p:spTree>
  </p:cSld>
</p:sldLayout>
</file>

<file path=ppt/slideLayouts/slideLayout17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565" name="PlaceHolder 2"/>
          <p:cNvSpPr>
            <a:spLocks noGrp="1"/>
          </p:cNvSpPr>
          <p:nvPr>
            <p:ph type="subTitle"/>
          </p:nvPr>
        </p:nvSpPr>
        <p:spPr>
          <a:xfrm>
            <a:off x="731520" y="1925640"/>
            <a:ext cx="1316700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7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567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1316700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569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0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</p:spTree>
  </p:cSld>
</p:sldLayout>
</file>

<file path=ppt/slideLayouts/slideLayout17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PlaceHolder 1"/>
          <p:cNvSpPr>
            <a:spLocks noGrp="1"/>
          </p:cNvSpPr>
          <p:nvPr>
            <p:ph type="subTitle"/>
          </p:nvPr>
        </p:nvSpPr>
        <p:spPr>
          <a:xfrm>
            <a:off x="731520" y="328320"/>
            <a:ext cx="13167000" cy="6369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7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574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5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6" name="PlaceHolder 4"/>
          <p:cNvSpPr>
            <a:spLocks noGrp="1"/>
          </p:cNvSpPr>
          <p:nvPr>
            <p:ph/>
          </p:nvPr>
        </p:nvSpPr>
        <p:spPr>
          <a:xfrm>
            <a:off x="73152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578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9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0" name="PlaceHolder 4"/>
          <p:cNvSpPr>
            <a:spLocks noGrp="1"/>
          </p:cNvSpPr>
          <p:nvPr>
            <p:ph/>
          </p:nvPr>
        </p:nvSpPr>
        <p:spPr>
          <a:xfrm>
            <a:off x="747828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582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3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4" name="PlaceHolder 4"/>
          <p:cNvSpPr>
            <a:spLocks noGrp="1"/>
          </p:cNvSpPr>
          <p:nvPr>
            <p:ph/>
          </p:nvPr>
        </p:nvSpPr>
        <p:spPr>
          <a:xfrm>
            <a:off x="731520" y="4418640"/>
            <a:ext cx="1316700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586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1316700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7" name="PlaceHolder 3"/>
          <p:cNvSpPr>
            <a:spLocks noGrp="1"/>
          </p:cNvSpPr>
          <p:nvPr>
            <p:ph/>
          </p:nvPr>
        </p:nvSpPr>
        <p:spPr>
          <a:xfrm>
            <a:off x="731520" y="4418640"/>
            <a:ext cx="1316700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589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0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1" name="PlaceHolder 4"/>
          <p:cNvSpPr>
            <a:spLocks noGrp="1"/>
          </p:cNvSpPr>
          <p:nvPr>
            <p:ph/>
          </p:nvPr>
        </p:nvSpPr>
        <p:spPr>
          <a:xfrm>
            <a:off x="73152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2" name="PlaceHolder 5"/>
          <p:cNvSpPr>
            <a:spLocks noGrp="1"/>
          </p:cNvSpPr>
          <p:nvPr>
            <p:ph/>
          </p:nvPr>
        </p:nvSpPr>
        <p:spPr>
          <a:xfrm>
            <a:off x="747828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731520" y="328320"/>
            <a:ext cx="13167000" cy="6369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8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594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5" name="PlaceHolder 3"/>
          <p:cNvSpPr>
            <a:spLocks noGrp="1"/>
          </p:cNvSpPr>
          <p:nvPr>
            <p:ph/>
          </p:nvPr>
        </p:nvSpPr>
        <p:spPr>
          <a:xfrm>
            <a:off x="5183280" y="1925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6" name="PlaceHolder 4"/>
          <p:cNvSpPr>
            <a:spLocks noGrp="1"/>
          </p:cNvSpPr>
          <p:nvPr>
            <p:ph/>
          </p:nvPr>
        </p:nvSpPr>
        <p:spPr>
          <a:xfrm>
            <a:off x="9635040" y="1925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7" name="PlaceHolder 5"/>
          <p:cNvSpPr>
            <a:spLocks noGrp="1"/>
          </p:cNvSpPr>
          <p:nvPr>
            <p:ph/>
          </p:nvPr>
        </p:nvSpPr>
        <p:spPr>
          <a:xfrm>
            <a:off x="731520" y="4418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8" name="PlaceHolder 6"/>
          <p:cNvSpPr>
            <a:spLocks noGrp="1"/>
          </p:cNvSpPr>
          <p:nvPr>
            <p:ph/>
          </p:nvPr>
        </p:nvSpPr>
        <p:spPr>
          <a:xfrm>
            <a:off x="5183280" y="4418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9" name="PlaceHolder 7"/>
          <p:cNvSpPr>
            <a:spLocks noGrp="1"/>
          </p:cNvSpPr>
          <p:nvPr>
            <p:ph/>
          </p:nvPr>
        </p:nvSpPr>
        <p:spPr>
          <a:xfrm>
            <a:off x="9635040" y="4418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/>
          </p:nvPr>
        </p:nvSpPr>
        <p:spPr>
          <a:xfrm>
            <a:off x="73152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731520" y="1925640"/>
            <a:ext cx="1316700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747828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731520" y="4418640"/>
            <a:ext cx="1316700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1316700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731520" y="4418640"/>
            <a:ext cx="1316700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/>
          </p:nvPr>
        </p:nvSpPr>
        <p:spPr>
          <a:xfrm>
            <a:off x="73152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/>
          </p:nvPr>
        </p:nvSpPr>
        <p:spPr>
          <a:xfrm>
            <a:off x="747828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5183280" y="1925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/>
          </p:nvPr>
        </p:nvSpPr>
        <p:spPr>
          <a:xfrm>
            <a:off x="9635040" y="1925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/>
          </p:nvPr>
        </p:nvSpPr>
        <p:spPr>
          <a:xfrm>
            <a:off x="731520" y="4418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/>
          </p:nvPr>
        </p:nvSpPr>
        <p:spPr>
          <a:xfrm>
            <a:off x="5183280" y="4418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/>
          </p:nvPr>
        </p:nvSpPr>
        <p:spPr>
          <a:xfrm>
            <a:off x="9635040" y="4418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subTitle"/>
          </p:nvPr>
        </p:nvSpPr>
        <p:spPr>
          <a:xfrm>
            <a:off x="731520" y="1925640"/>
            <a:ext cx="1316700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1316700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1316700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subTitle"/>
          </p:nvPr>
        </p:nvSpPr>
        <p:spPr>
          <a:xfrm>
            <a:off x="731520" y="328320"/>
            <a:ext cx="13167000" cy="6369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PlaceHolder 4"/>
          <p:cNvSpPr>
            <a:spLocks noGrp="1"/>
          </p:cNvSpPr>
          <p:nvPr>
            <p:ph/>
          </p:nvPr>
        </p:nvSpPr>
        <p:spPr>
          <a:xfrm>
            <a:off x="73152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/>
          </p:nvPr>
        </p:nvSpPr>
        <p:spPr>
          <a:xfrm>
            <a:off x="747828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/>
          </p:nvPr>
        </p:nvSpPr>
        <p:spPr>
          <a:xfrm>
            <a:off x="731520" y="4418640"/>
            <a:ext cx="1316700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1316700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/>
          </p:nvPr>
        </p:nvSpPr>
        <p:spPr>
          <a:xfrm>
            <a:off x="731520" y="4418640"/>
            <a:ext cx="1316700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/>
          </p:nvPr>
        </p:nvSpPr>
        <p:spPr>
          <a:xfrm>
            <a:off x="73152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/>
          </p:nvPr>
        </p:nvSpPr>
        <p:spPr>
          <a:xfrm>
            <a:off x="747828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/>
          </p:nvPr>
        </p:nvSpPr>
        <p:spPr>
          <a:xfrm>
            <a:off x="5183280" y="1925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/>
          </p:nvPr>
        </p:nvSpPr>
        <p:spPr>
          <a:xfrm>
            <a:off x="9635040" y="1925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5"/>
          <p:cNvSpPr>
            <a:spLocks noGrp="1"/>
          </p:cNvSpPr>
          <p:nvPr>
            <p:ph/>
          </p:nvPr>
        </p:nvSpPr>
        <p:spPr>
          <a:xfrm>
            <a:off x="731520" y="4418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6"/>
          <p:cNvSpPr>
            <a:spLocks noGrp="1"/>
          </p:cNvSpPr>
          <p:nvPr>
            <p:ph/>
          </p:nvPr>
        </p:nvSpPr>
        <p:spPr>
          <a:xfrm>
            <a:off x="5183280" y="4418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7"/>
          <p:cNvSpPr>
            <a:spLocks noGrp="1"/>
          </p:cNvSpPr>
          <p:nvPr>
            <p:ph/>
          </p:nvPr>
        </p:nvSpPr>
        <p:spPr>
          <a:xfrm>
            <a:off x="9635040" y="4418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subTitle"/>
          </p:nvPr>
        </p:nvSpPr>
        <p:spPr>
          <a:xfrm>
            <a:off x="731520" y="1925640"/>
            <a:ext cx="1316700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1316700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subTitle"/>
          </p:nvPr>
        </p:nvSpPr>
        <p:spPr>
          <a:xfrm>
            <a:off x="731520" y="328320"/>
            <a:ext cx="13167000" cy="6369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6" name="PlaceHolder 4"/>
          <p:cNvSpPr>
            <a:spLocks noGrp="1"/>
          </p:cNvSpPr>
          <p:nvPr>
            <p:ph/>
          </p:nvPr>
        </p:nvSpPr>
        <p:spPr>
          <a:xfrm>
            <a:off x="73152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/>
          </p:nvPr>
        </p:nvSpPr>
        <p:spPr>
          <a:xfrm>
            <a:off x="747828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/>
          </p:nvPr>
        </p:nvSpPr>
        <p:spPr>
          <a:xfrm>
            <a:off x="731520" y="4418640"/>
            <a:ext cx="1316700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1316700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/>
          </p:nvPr>
        </p:nvSpPr>
        <p:spPr>
          <a:xfrm>
            <a:off x="731520" y="4418640"/>
            <a:ext cx="1316700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1" name="PlaceHolder 4"/>
          <p:cNvSpPr>
            <a:spLocks noGrp="1"/>
          </p:cNvSpPr>
          <p:nvPr>
            <p:ph/>
          </p:nvPr>
        </p:nvSpPr>
        <p:spPr>
          <a:xfrm>
            <a:off x="73152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2" name="PlaceHolder 5"/>
          <p:cNvSpPr>
            <a:spLocks noGrp="1"/>
          </p:cNvSpPr>
          <p:nvPr>
            <p:ph/>
          </p:nvPr>
        </p:nvSpPr>
        <p:spPr>
          <a:xfrm>
            <a:off x="747828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/>
          </p:nvPr>
        </p:nvSpPr>
        <p:spPr>
          <a:xfrm>
            <a:off x="5183280" y="1925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6" name="PlaceHolder 4"/>
          <p:cNvSpPr>
            <a:spLocks noGrp="1"/>
          </p:cNvSpPr>
          <p:nvPr>
            <p:ph/>
          </p:nvPr>
        </p:nvSpPr>
        <p:spPr>
          <a:xfrm>
            <a:off x="9635040" y="1925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7" name="PlaceHolder 5"/>
          <p:cNvSpPr>
            <a:spLocks noGrp="1"/>
          </p:cNvSpPr>
          <p:nvPr>
            <p:ph/>
          </p:nvPr>
        </p:nvSpPr>
        <p:spPr>
          <a:xfrm>
            <a:off x="731520" y="4418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" name="PlaceHolder 6"/>
          <p:cNvSpPr>
            <a:spLocks noGrp="1"/>
          </p:cNvSpPr>
          <p:nvPr>
            <p:ph/>
          </p:nvPr>
        </p:nvSpPr>
        <p:spPr>
          <a:xfrm>
            <a:off x="5183280" y="4418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9" name="PlaceHolder 7"/>
          <p:cNvSpPr>
            <a:spLocks noGrp="1"/>
          </p:cNvSpPr>
          <p:nvPr>
            <p:ph/>
          </p:nvPr>
        </p:nvSpPr>
        <p:spPr>
          <a:xfrm>
            <a:off x="9635040" y="4418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65" name="PlaceHolder 2"/>
          <p:cNvSpPr>
            <a:spLocks noGrp="1"/>
          </p:cNvSpPr>
          <p:nvPr>
            <p:ph type="subTitle"/>
          </p:nvPr>
        </p:nvSpPr>
        <p:spPr>
          <a:xfrm>
            <a:off x="731520" y="1925640"/>
            <a:ext cx="1316700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67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1316700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0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subTitle"/>
          </p:nvPr>
        </p:nvSpPr>
        <p:spPr>
          <a:xfrm>
            <a:off x="731520" y="328320"/>
            <a:ext cx="13167000" cy="6369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5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6" name="PlaceHolder 4"/>
          <p:cNvSpPr>
            <a:spLocks noGrp="1"/>
          </p:cNvSpPr>
          <p:nvPr>
            <p:ph/>
          </p:nvPr>
        </p:nvSpPr>
        <p:spPr>
          <a:xfrm>
            <a:off x="73152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78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9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0" name="PlaceHolder 4"/>
          <p:cNvSpPr>
            <a:spLocks noGrp="1"/>
          </p:cNvSpPr>
          <p:nvPr>
            <p:ph/>
          </p:nvPr>
        </p:nvSpPr>
        <p:spPr>
          <a:xfrm>
            <a:off x="747828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82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3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4" name="PlaceHolder 4"/>
          <p:cNvSpPr>
            <a:spLocks noGrp="1"/>
          </p:cNvSpPr>
          <p:nvPr>
            <p:ph/>
          </p:nvPr>
        </p:nvSpPr>
        <p:spPr>
          <a:xfrm>
            <a:off x="731520" y="4418640"/>
            <a:ext cx="1316700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86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1316700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7" name="PlaceHolder 3"/>
          <p:cNvSpPr>
            <a:spLocks noGrp="1"/>
          </p:cNvSpPr>
          <p:nvPr>
            <p:ph/>
          </p:nvPr>
        </p:nvSpPr>
        <p:spPr>
          <a:xfrm>
            <a:off x="731520" y="4418640"/>
            <a:ext cx="1316700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89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0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1" name="PlaceHolder 4"/>
          <p:cNvSpPr>
            <a:spLocks noGrp="1"/>
          </p:cNvSpPr>
          <p:nvPr>
            <p:ph/>
          </p:nvPr>
        </p:nvSpPr>
        <p:spPr>
          <a:xfrm>
            <a:off x="73152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2" name="PlaceHolder 5"/>
          <p:cNvSpPr>
            <a:spLocks noGrp="1"/>
          </p:cNvSpPr>
          <p:nvPr>
            <p:ph/>
          </p:nvPr>
        </p:nvSpPr>
        <p:spPr>
          <a:xfrm>
            <a:off x="747828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731520" y="328320"/>
            <a:ext cx="13167000" cy="6369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94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5" name="PlaceHolder 3"/>
          <p:cNvSpPr>
            <a:spLocks noGrp="1"/>
          </p:cNvSpPr>
          <p:nvPr>
            <p:ph/>
          </p:nvPr>
        </p:nvSpPr>
        <p:spPr>
          <a:xfrm>
            <a:off x="5183280" y="1925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6" name="PlaceHolder 4"/>
          <p:cNvSpPr>
            <a:spLocks noGrp="1"/>
          </p:cNvSpPr>
          <p:nvPr>
            <p:ph/>
          </p:nvPr>
        </p:nvSpPr>
        <p:spPr>
          <a:xfrm>
            <a:off x="9635040" y="1925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7" name="PlaceHolder 5"/>
          <p:cNvSpPr>
            <a:spLocks noGrp="1"/>
          </p:cNvSpPr>
          <p:nvPr>
            <p:ph/>
          </p:nvPr>
        </p:nvSpPr>
        <p:spPr>
          <a:xfrm>
            <a:off x="731520" y="4418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8" name="PlaceHolder 6"/>
          <p:cNvSpPr>
            <a:spLocks noGrp="1"/>
          </p:cNvSpPr>
          <p:nvPr>
            <p:ph/>
          </p:nvPr>
        </p:nvSpPr>
        <p:spPr>
          <a:xfrm>
            <a:off x="5183280" y="4418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9" name="PlaceHolder 7"/>
          <p:cNvSpPr>
            <a:spLocks noGrp="1"/>
          </p:cNvSpPr>
          <p:nvPr>
            <p:ph/>
          </p:nvPr>
        </p:nvSpPr>
        <p:spPr>
          <a:xfrm>
            <a:off x="9635040" y="4418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05" name="PlaceHolder 2"/>
          <p:cNvSpPr>
            <a:spLocks noGrp="1"/>
          </p:cNvSpPr>
          <p:nvPr>
            <p:ph type="subTitle"/>
          </p:nvPr>
        </p:nvSpPr>
        <p:spPr>
          <a:xfrm>
            <a:off x="731520" y="1925640"/>
            <a:ext cx="1316700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6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07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1316700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09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0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</p:spTree>
  </p:cSld>
</p:sldLayout>
</file>

<file path=ppt/slideLayouts/slideLayout6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PlaceHolder 1"/>
          <p:cNvSpPr>
            <a:spLocks noGrp="1"/>
          </p:cNvSpPr>
          <p:nvPr>
            <p:ph type="subTitle"/>
          </p:nvPr>
        </p:nvSpPr>
        <p:spPr>
          <a:xfrm>
            <a:off x="731520" y="328320"/>
            <a:ext cx="13167000" cy="6369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6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14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5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6" name="PlaceHolder 4"/>
          <p:cNvSpPr>
            <a:spLocks noGrp="1"/>
          </p:cNvSpPr>
          <p:nvPr>
            <p:ph/>
          </p:nvPr>
        </p:nvSpPr>
        <p:spPr>
          <a:xfrm>
            <a:off x="73152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18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9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0" name="PlaceHolder 4"/>
          <p:cNvSpPr>
            <a:spLocks noGrp="1"/>
          </p:cNvSpPr>
          <p:nvPr>
            <p:ph/>
          </p:nvPr>
        </p:nvSpPr>
        <p:spPr>
          <a:xfrm>
            <a:off x="747828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22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3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4" name="PlaceHolder 4"/>
          <p:cNvSpPr>
            <a:spLocks noGrp="1"/>
          </p:cNvSpPr>
          <p:nvPr>
            <p:ph/>
          </p:nvPr>
        </p:nvSpPr>
        <p:spPr>
          <a:xfrm>
            <a:off x="731520" y="4418640"/>
            <a:ext cx="1316700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73152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7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26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1316700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7" name="PlaceHolder 3"/>
          <p:cNvSpPr>
            <a:spLocks noGrp="1"/>
          </p:cNvSpPr>
          <p:nvPr>
            <p:ph/>
          </p:nvPr>
        </p:nvSpPr>
        <p:spPr>
          <a:xfrm>
            <a:off x="731520" y="4418640"/>
            <a:ext cx="1316700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7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29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0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1" name="PlaceHolder 4"/>
          <p:cNvSpPr>
            <a:spLocks noGrp="1"/>
          </p:cNvSpPr>
          <p:nvPr>
            <p:ph/>
          </p:nvPr>
        </p:nvSpPr>
        <p:spPr>
          <a:xfrm>
            <a:off x="73152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2" name="PlaceHolder 5"/>
          <p:cNvSpPr>
            <a:spLocks noGrp="1"/>
          </p:cNvSpPr>
          <p:nvPr>
            <p:ph/>
          </p:nvPr>
        </p:nvSpPr>
        <p:spPr>
          <a:xfrm>
            <a:off x="747828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7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34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5" name="PlaceHolder 3"/>
          <p:cNvSpPr>
            <a:spLocks noGrp="1"/>
          </p:cNvSpPr>
          <p:nvPr>
            <p:ph/>
          </p:nvPr>
        </p:nvSpPr>
        <p:spPr>
          <a:xfrm>
            <a:off x="5183280" y="1925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6" name="PlaceHolder 4"/>
          <p:cNvSpPr>
            <a:spLocks noGrp="1"/>
          </p:cNvSpPr>
          <p:nvPr>
            <p:ph/>
          </p:nvPr>
        </p:nvSpPr>
        <p:spPr>
          <a:xfrm>
            <a:off x="9635040" y="1925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7" name="PlaceHolder 5"/>
          <p:cNvSpPr>
            <a:spLocks noGrp="1"/>
          </p:cNvSpPr>
          <p:nvPr>
            <p:ph/>
          </p:nvPr>
        </p:nvSpPr>
        <p:spPr>
          <a:xfrm>
            <a:off x="731520" y="4418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8" name="PlaceHolder 6"/>
          <p:cNvSpPr>
            <a:spLocks noGrp="1"/>
          </p:cNvSpPr>
          <p:nvPr>
            <p:ph/>
          </p:nvPr>
        </p:nvSpPr>
        <p:spPr>
          <a:xfrm>
            <a:off x="5183280" y="4418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9" name="PlaceHolder 7"/>
          <p:cNvSpPr>
            <a:spLocks noGrp="1"/>
          </p:cNvSpPr>
          <p:nvPr>
            <p:ph/>
          </p:nvPr>
        </p:nvSpPr>
        <p:spPr>
          <a:xfrm>
            <a:off x="9635040" y="4418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7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7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45" name="PlaceHolder 2"/>
          <p:cNvSpPr>
            <a:spLocks noGrp="1"/>
          </p:cNvSpPr>
          <p:nvPr>
            <p:ph type="subTitle"/>
          </p:nvPr>
        </p:nvSpPr>
        <p:spPr>
          <a:xfrm>
            <a:off x="731520" y="1925640"/>
            <a:ext cx="1316700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47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1316700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7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49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0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7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</p:spTree>
  </p:cSld>
</p:sldLayout>
</file>

<file path=ppt/slideLayouts/slideLayout7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PlaceHolder 1"/>
          <p:cNvSpPr>
            <a:spLocks noGrp="1"/>
          </p:cNvSpPr>
          <p:nvPr>
            <p:ph type="subTitle"/>
          </p:nvPr>
        </p:nvSpPr>
        <p:spPr>
          <a:xfrm>
            <a:off x="731520" y="328320"/>
            <a:ext cx="13167000" cy="6369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54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5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6" name="PlaceHolder 4"/>
          <p:cNvSpPr>
            <a:spLocks noGrp="1"/>
          </p:cNvSpPr>
          <p:nvPr>
            <p:ph/>
          </p:nvPr>
        </p:nvSpPr>
        <p:spPr>
          <a:xfrm>
            <a:off x="73152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747828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58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9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0" name="PlaceHolder 4"/>
          <p:cNvSpPr>
            <a:spLocks noGrp="1"/>
          </p:cNvSpPr>
          <p:nvPr>
            <p:ph/>
          </p:nvPr>
        </p:nvSpPr>
        <p:spPr>
          <a:xfrm>
            <a:off x="747828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62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3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4" name="PlaceHolder 4"/>
          <p:cNvSpPr>
            <a:spLocks noGrp="1"/>
          </p:cNvSpPr>
          <p:nvPr>
            <p:ph/>
          </p:nvPr>
        </p:nvSpPr>
        <p:spPr>
          <a:xfrm>
            <a:off x="731520" y="4418640"/>
            <a:ext cx="1316700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66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1316700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7" name="PlaceHolder 3"/>
          <p:cNvSpPr>
            <a:spLocks noGrp="1"/>
          </p:cNvSpPr>
          <p:nvPr>
            <p:ph/>
          </p:nvPr>
        </p:nvSpPr>
        <p:spPr>
          <a:xfrm>
            <a:off x="731520" y="4418640"/>
            <a:ext cx="1316700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69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0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1" name="PlaceHolder 4"/>
          <p:cNvSpPr>
            <a:spLocks noGrp="1"/>
          </p:cNvSpPr>
          <p:nvPr>
            <p:ph/>
          </p:nvPr>
        </p:nvSpPr>
        <p:spPr>
          <a:xfrm>
            <a:off x="73152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2" name="PlaceHolder 5"/>
          <p:cNvSpPr>
            <a:spLocks noGrp="1"/>
          </p:cNvSpPr>
          <p:nvPr>
            <p:ph/>
          </p:nvPr>
        </p:nvSpPr>
        <p:spPr>
          <a:xfrm>
            <a:off x="747828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74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5" name="PlaceHolder 3"/>
          <p:cNvSpPr>
            <a:spLocks noGrp="1"/>
          </p:cNvSpPr>
          <p:nvPr>
            <p:ph/>
          </p:nvPr>
        </p:nvSpPr>
        <p:spPr>
          <a:xfrm>
            <a:off x="5183280" y="1925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6" name="PlaceHolder 4"/>
          <p:cNvSpPr>
            <a:spLocks noGrp="1"/>
          </p:cNvSpPr>
          <p:nvPr>
            <p:ph/>
          </p:nvPr>
        </p:nvSpPr>
        <p:spPr>
          <a:xfrm>
            <a:off x="9635040" y="1925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7" name="PlaceHolder 5"/>
          <p:cNvSpPr>
            <a:spLocks noGrp="1"/>
          </p:cNvSpPr>
          <p:nvPr>
            <p:ph/>
          </p:nvPr>
        </p:nvSpPr>
        <p:spPr>
          <a:xfrm>
            <a:off x="731520" y="4418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8" name="PlaceHolder 6"/>
          <p:cNvSpPr>
            <a:spLocks noGrp="1"/>
          </p:cNvSpPr>
          <p:nvPr>
            <p:ph/>
          </p:nvPr>
        </p:nvSpPr>
        <p:spPr>
          <a:xfrm>
            <a:off x="5183280" y="4418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9" name="PlaceHolder 7"/>
          <p:cNvSpPr>
            <a:spLocks noGrp="1"/>
          </p:cNvSpPr>
          <p:nvPr>
            <p:ph/>
          </p:nvPr>
        </p:nvSpPr>
        <p:spPr>
          <a:xfrm>
            <a:off x="9635040" y="4418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8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85" name="PlaceHolder 2"/>
          <p:cNvSpPr>
            <a:spLocks noGrp="1"/>
          </p:cNvSpPr>
          <p:nvPr>
            <p:ph type="subTitle"/>
          </p:nvPr>
        </p:nvSpPr>
        <p:spPr>
          <a:xfrm>
            <a:off x="731520" y="1925640"/>
            <a:ext cx="1316700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87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1316700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89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0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731520" y="4418640"/>
            <a:ext cx="1316700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PlaceHolder 1"/>
          <p:cNvSpPr>
            <a:spLocks noGrp="1"/>
          </p:cNvSpPr>
          <p:nvPr>
            <p:ph type="subTitle"/>
          </p:nvPr>
        </p:nvSpPr>
        <p:spPr>
          <a:xfrm>
            <a:off x="731520" y="328320"/>
            <a:ext cx="13167000" cy="6369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94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5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6" name="PlaceHolder 4"/>
          <p:cNvSpPr>
            <a:spLocks noGrp="1"/>
          </p:cNvSpPr>
          <p:nvPr>
            <p:ph/>
          </p:nvPr>
        </p:nvSpPr>
        <p:spPr>
          <a:xfrm>
            <a:off x="73152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98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9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0" name="PlaceHolder 4"/>
          <p:cNvSpPr>
            <a:spLocks noGrp="1"/>
          </p:cNvSpPr>
          <p:nvPr>
            <p:ph/>
          </p:nvPr>
        </p:nvSpPr>
        <p:spPr>
          <a:xfrm>
            <a:off x="747828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02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3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4" name="PlaceHolder 4"/>
          <p:cNvSpPr>
            <a:spLocks noGrp="1"/>
          </p:cNvSpPr>
          <p:nvPr>
            <p:ph/>
          </p:nvPr>
        </p:nvSpPr>
        <p:spPr>
          <a:xfrm>
            <a:off x="731520" y="4418640"/>
            <a:ext cx="1316700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06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1316700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7" name="PlaceHolder 3"/>
          <p:cNvSpPr>
            <a:spLocks noGrp="1"/>
          </p:cNvSpPr>
          <p:nvPr>
            <p:ph/>
          </p:nvPr>
        </p:nvSpPr>
        <p:spPr>
          <a:xfrm>
            <a:off x="731520" y="4418640"/>
            <a:ext cx="1316700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09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0" name="PlaceHolder 3"/>
          <p:cNvSpPr>
            <a:spLocks noGrp="1"/>
          </p:cNvSpPr>
          <p:nvPr>
            <p:ph/>
          </p:nvPr>
        </p:nvSpPr>
        <p:spPr>
          <a:xfrm>
            <a:off x="7478280" y="1925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1" name="PlaceHolder 4"/>
          <p:cNvSpPr>
            <a:spLocks noGrp="1"/>
          </p:cNvSpPr>
          <p:nvPr>
            <p:ph/>
          </p:nvPr>
        </p:nvSpPr>
        <p:spPr>
          <a:xfrm>
            <a:off x="73152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2" name="PlaceHolder 5"/>
          <p:cNvSpPr>
            <a:spLocks noGrp="1"/>
          </p:cNvSpPr>
          <p:nvPr>
            <p:ph/>
          </p:nvPr>
        </p:nvSpPr>
        <p:spPr>
          <a:xfrm>
            <a:off x="7478280" y="4418640"/>
            <a:ext cx="642528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14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5" name="PlaceHolder 3"/>
          <p:cNvSpPr>
            <a:spLocks noGrp="1"/>
          </p:cNvSpPr>
          <p:nvPr>
            <p:ph/>
          </p:nvPr>
        </p:nvSpPr>
        <p:spPr>
          <a:xfrm>
            <a:off x="5183280" y="1925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6" name="PlaceHolder 4"/>
          <p:cNvSpPr>
            <a:spLocks noGrp="1"/>
          </p:cNvSpPr>
          <p:nvPr>
            <p:ph/>
          </p:nvPr>
        </p:nvSpPr>
        <p:spPr>
          <a:xfrm>
            <a:off x="9635040" y="1925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7" name="PlaceHolder 5"/>
          <p:cNvSpPr>
            <a:spLocks noGrp="1"/>
          </p:cNvSpPr>
          <p:nvPr>
            <p:ph/>
          </p:nvPr>
        </p:nvSpPr>
        <p:spPr>
          <a:xfrm>
            <a:off x="731520" y="4418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8" name="PlaceHolder 6"/>
          <p:cNvSpPr>
            <a:spLocks noGrp="1"/>
          </p:cNvSpPr>
          <p:nvPr>
            <p:ph/>
          </p:nvPr>
        </p:nvSpPr>
        <p:spPr>
          <a:xfrm>
            <a:off x="5183280" y="4418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9" name="PlaceHolder 7"/>
          <p:cNvSpPr>
            <a:spLocks noGrp="1"/>
          </p:cNvSpPr>
          <p:nvPr>
            <p:ph/>
          </p:nvPr>
        </p:nvSpPr>
        <p:spPr>
          <a:xfrm>
            <a:off x="9635040" y="4418640"/>
            <a:ext cx="4239360" cy="227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9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25" name="PlaceHolder 2"/>
          <p:cNvSpPr>
            <a:spLocks noGrp="1"/>
          </p:cNvSpPr>
          <p:nvPr>
            <p:ph type="subTitle"/>
          </p:nvPr>
        </p:nvSpPr>
        <p:spPr>
          <a:xfrm>
            <a:off x="731520" y="1925640"/>
            <a:ext cx="1316700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27" name="PlaceHolder 2"/>
          <p:cNvSpPr>
            <a:spLocks noGrp="1"/>
          </p:cNvSpPr>
          <p:nvPr>
            <p:ph/>
          </p:nvPr>
        </p:nvSpPr>
        <p:spPr>
          <a:xfrm>
            <a:off x="731520" y="1925640"/>
            <a:ext cx="1316700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09.xml"/><Relationship Id="rId3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2.xml"/><Relationship Id="rId6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4.xml"/><Relationship Id="rId8" Type="http://schemas.openxmlformats.org/officeDocument/2006/relationships/slideLayout" Target="../slideLayouts/slideLayout115.xml"/><Relationship Id="rId9" Type="http://schemas.openxmlformats.org/officeDocument/2006/relationships/slideLayout" Target="../slideLayouts/slideLayout116.xml"/><Relationship Id="rId10" Type="http://schemas.openxmlformats.org/officeDocument/2006/relationships/slideLayout" Target="../slideLayouts/slideLayout117.xml"/><Relationship Id="rId11" Type="http://schemas.openxmlformats.org/officeDocument/2006/relationships/slideLayout" Target="../slideLayouts/slideLayout118.xml"/><Relationship Id="rId12" Type="http://schemas.openxmlformats.org/officeDocument/2006/relationships/slideLayout" Target="../slideLayouts/slideLayout119.xml"/><Relationship Id="rId13" Type="http://schemas.openxmlformats.org/officeDocument/2006/relationships/slideLayout" Target="../slideLayouts/slideLayout12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21.xml"/><Relationship Id="rId3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123.xml"/><Relationship Id="rId5" Type="http://schemas.openxmlformats.org/officeDocument/2006/relationships/slideLayout" Target="../slideLayouts/slideLayout124.xml"/><Relationship Id="rId6" Type="http://schemas.openxmlformats.org/officeDocument/2006/relationships/slideLayout" Target="../slideLayouts/slideLayout125.xml"/><Relationship Id="rId7" Type="http://schemas.openxmlformats.org/officeDocument/2006/relationships/slideLayout" Target="../slideLayouts/slideLayout126.xml"/><Relationship Id="rId8" Type="http://schemas.openxmlformats.org/officeDocument/2006/relationships/slideLayout" Target="../slideLayouts/slideLayout127.xml"/><Relationship Id="rId9" Type="http://schemas.openxmlformats.org/officeDocument/2006/relationships/slideLayout" Target="../slideLayouts/slideLayout128.xml"/><Relationship Id="rId10" Type="http://schemas.openxmlformats.org/officeDocument/2006/relationships/slideLayout" Target="../slideLayouts/slideLayout129.xml"/><Relationship Id="rId11" Type="http://schemas.openxmlformats.org/officeDocument/2006/relationships/slideLayout" Target="../slideLayouts/slideLayout130.xml"/><Relationship Id="rId12" Type="http://schemas.openxmlformats.org/officeDocument/2006/relationships/slideLayout" Target="../slideLayouts/slideLayout131.xml"/><Relationship Id="rId13" Type="http://schemas.openxmlformats.org/officeDocument/2006/relationships/slideLayout" Target="../slideLayouts/slideLayout132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33.xml"/><Relationship Id="rId3" Type="http://schemas.openxmlformats.org/officeDocument/2006/relationships/slideLayout" Target="../slideLayouts/slideLayout134.xml"/><Relationship Id="rId4" Type="http://schemas.openxmlformats.org/officeDocument/2006/relationships/slideLayout" Target="../slideLayouts/slideLayout135.xml"/><Relationship Id="rId5" Type="http://schemas.openxmlformats.org/officeDocument/2006/relationships/slideLayout" Target="../slideLayouts/slideLayout136.xml"/><Relationship Id="rId6" Type="http://schemas.openxmlformats.org/officeDocument/2006/relationships/slideLayout" Target="../slideLayouts/slideLayout137.xml"/><Relationship Id="rId7" Type="http://schemas.openxmlformats.org/officeDocument/2006/relationships/slideLayout" Target="../slideLayouts/slideLayout138.xml"/><Relationship Id="rId8" Type="http://schemas.openxmlformats.org/officeDocument/2006/relationships/slideLayout" Target="../slideLayouts/slideLayout139.xml"/><Relationship Id="rId9" Type="http://schemas.openxmlformats.org/officeDocument/2006/relationships/slideLayout" Target="../slideLayouts/slideLayout140.xml"/><Relationship Id="rId10" Type="http://schemas.openxmlformats.org/officeDocument/2006/relationships/slideLayout" Target="../slideLayouts/slideLayout141.xml"/><Relationship Id="rId11" Type="http://schemas.openxmlformats.org/officeDocument/2006/relationships/slideLayout" Target="../slideLayouts/slideLayout142.xml"/><Relationship Id="rId12" Type="http://schemas.openxmlformats.org/officeDocument/2006/relationships/slideLayout" Target="../slideLayouts/slideLayout143.xml"/><Relationship Id="rId13" Type="http://schemas.openxmlformats.org/officeDocument/2006/relationships/slideLayout" Target="../slideLayouts/slideLayout144.xml"/>
</Relationships>
</file>

<file path=ppt/slideMasters/_rels/slideMaster13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slideLayout" Target="../slideLayouts/slideLayout145.xml"/><Relationship Id="rId3" Type="http://schemas.openxmlformats.org/officeDocument/2006/relationships/slideLayout" Target="../slideLayouts/slideLayout146.xml"/><Relationship Id="rId4" Type="http://schemas.openxmlformats.org/officeDocument/2006/relationships/slideLayout" Target="../slideLayouts/slideLayout147.xml"/><Relationship Id="rId5" Type="http://schemas.openxmlformats.org/officeDocument/2006/relationships/slideLayout" Target="../slideLayouts/slideLayout148.xml"/><Relationship Id="rId6" Type="http://schemas.openxmlformats.org/officeDocument/2006/relationships/slideLayout" Target="../slideLayouts/slideLayout149.xml"/><Relationship Id="rId7" Type="http://schemas.openxmlformats.org/officeDocument/2006/relationships/slideLayout" Target="../slideLayouts/slideLayout150.xml"/><Relationship Id="rId8" Type="http://schemas.openxmlformats.org/officeDocument/2006/relationships/slideLayout" Target="../slideLayouts/slideLayout151.xml"/><Relationship Id="rId9" Type="http://schemas.openxmlformats.org/officeDocument/2006/relationships/slideLayout" Target="../slideLayouts/slideLayout152.xml"/><Relationship Id="rId10" Type="http://schemas.openxmlformats.org/officeDocument/2006/relationships/slideLayout" Target="../slideLayouts/slideLayout153.xml"/><Relationship Id="rId11" Type="http://schemas.openxmlformats.org/officeDocument/2006/relationships/slideLayout" Target="../slideLayouts/slideLayout154.xml"/><Relationship Id="rId12" Type="http://schemas.openxmlformats.org/officeDocument/2006/relationships/slideLayout" Target="../slideLayouts/slideLayout155.xml"/><Relationship Id="rId13" Type="http://schemas.openxmlformats.org/officeDocument/2006/relationships/slideLayout" Target="../slideLayouts/slideLayout156.xml"/>
</Relationships>
</file>

<file path=ppt/slideMasters/_rels/slideMaster14.xml.rels><?xml version="1.0" encoding="UTF-8"?>
<Relationships xmlns="http://schemas.openxmlformats.org/package/2006/relationships"><Relationship Id="rId1" Type="http://schemas.openxmlformats.org/officeDocument/2006/relationships/theme" Target="../theme/theme14.xml"/><Relationship Id="rId2" Type="http://schemas.openxmlformats.org/officeDocument/2006/relationships/slideLayout" Target="../slideLayouts/slideLayout157.xml"/><Relationship Id="rId3" Type="http://schemas.openxmlformats.org/officeDocument/2006/relationships/slideLayout" Target="../slideLayouts/slideLayout158.xml"/><Relationship Id="rId4" Type="http://schemas.openxmlformats.org/officeDocument/2006/relationships/slideLayout" Target="../slideLayouts/slideLayout159.xml"/><Relationship Id="rId5" Type="http://schemas.openxmlformats.org/officeDocument/2006/relationships/slideLayout" Target="../slideLayouts/slideLayout160.xml"/><Relationship Id="rId6" Type="http://schemas.openxmlformats.org/officeDocument/2006/relationships/slideLayout" Target="../slideLayouts/slideLayout161.xml"/><Relationship Id="rId7" Type="http://schemas.openxmlformats.org/officeDocument/2006/relationships/slideLayout" Target="../slideLayouts/slideLayout162.xml"/><Relationship Id="rId8" Type="http://schemas.openxmlformats.org/officeDocument/2006/relationships/slideLayout" Target="../slideLayouts/slideLayout163.xml"/><Relationship Id="rId9" Type="http://schemas.openxmlformats.org/officeDocument/2006/relationships/slideLayout" Target="../slideLayouts/slideLayout164.xml"/><Relationship Id="rId10" Type="http://schemas.openxmlformats.org/officeDocument/2006/relationships/slideLayout" Target="../slideLayouts/slideLayout165.xml"/><Relationship Id="rId11" Type="http://schemas.openxmlformats.org/officeDocument/2006/relationships/slideLayout" Target="../slideLayouts/slideLayout166.xml"/><Relationship Id="rId12" Type="http://schemas.openxmlformats.org/officeDocument/2006/relationships/slideLayout" Target="../slideLayouts/slideLayout167.xml"/><Relationship Id="rId13" Type="http://schemas.openxmlformats.org/officeDocument/2006/relationships/slideLayout" Target="../slideLayouts/slideLayout168.xml"/>
</Relationships>
</file>

<file path=ppt/slideMasters/_rels/slideMaster15.xml.rels><?xml version="1.0" encoding="UTF-8"?>
<Relationships xmlns="http://schemas.openxmlformats.org/package/2006/relationships"><Relationship Id="rId1" Type="http://schemas.openxmlformats.org/officeDocument/2006/relationships/theme" Target="../theme/theme15.xml"/><Relationship Id="rId2" Type="http://schemas.openxmlformats.org/officeDocument/2006/relationships/slideLayout" Target="../slideLayouts/slideLayout169.xml"/><Relationship Id="rId3" Type="http://schemas.openxmlformats.org/officeDocument/2006/relationships/slideLayout" Target="../slideLayouts/slideLayout170.xml"/><Relationship Id="rId4" Type="http://schemas.openxmlformats.org/officeDocument/2006/relationships/slideLayout" Target="../slideLayouts/slideLayout171.xml"/><Relationship Id="rId5" Type="http://schemas.openxmlformats.org/officeDocument/2006/relationships/slideLayout" Target="../slideLayouts/slideLayout172.xml"/><Relationship Id="rId6" Type="http://schemas.openxmlformats.org/officeDocument/2006/relationships/slideLayout" Target="../slideLayouts/slideLayout173.xml"/><Relationship Id="rId7" Type="http://schemas.openxmlformats.org/officeDocument/2006/relationships/slideLayout" Target="../slideLayouts/slideLayout174.xml"/><Relationship Id="rId8" Type="http://schemas.openxmlformats.org/officeDocument/2006/relationships/slideLayout" Target="../slideLayouts/slideLayout175.xml"/><Relationship Id="rId9" Type="http://schemas.openxmlformats.org/officeDocument/2006/relationships/slideLayout" Target="../slideLayouts/slideLayout176.xml"/><Relationship Id="rId10" Type="http://schemas.openxmlformats.org/officeDocument/2006/relationships/slideLayout" Target="../slideLayouts/slideLayout177.xml"/><Relationship Id="rId11" Type="http://schemas.openxmlformats.org/officeDocument/2006/relationships/slideLayout" Target="../slideLayouts/slideLayout178.xml"/><Relationship Id="rId12" Type="http://schemas.openxmlformats.org/officeDocument/2006/relationships/slideLayout" Target="../slideLayouts/slideLayout179.xml"/><Relationship Id="rId13" Type="http://schemas.openxmlformats.org/officeDocument/2006/relationships/slideLayout" Target="../slideLayouts/slideLayout180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3" Type="http://schemas.openxmlformats.org/officeDocument/2006/relationships/slideLayout" Target="../slideLayouts/slideLayout50.xml"/><Relationship Id="rId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4.xml"/><Relationship Id="rId8" Type="http://schemas.openxmlformats.org/officeDocument/2006/relationships/slideLayout" Target="../slideLayouts/slideLayout55.xml"/><Relationship Id="rId9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0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1.xml"/><Relationship Id="rId3" Type="http://schemas.openxmlformats.org/officeDocument/2006/relationships/slideLayout" Target="../slideLayouts/slideLayout62.xml"/><Relationship Id="rId4" Type="http://schemas.openxmlformats.org/officeDocument/2006/relationships/slideLayout" Target="../slideLayouts/slideLayout63.xml"/><Relationship Id="rId5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6.xml"/><Relationship Id="rId8" Type="http://schemas.openxmlformats.org/officeDocument/2006/relationships/slideLayout" Target="../slideLayouts/slideLayout67.xml"/><Relationship Id="rId9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1.xml"/><Relationship Id="rId13" Type="http://schemas.openxmlformats.org/officeDocument/2006/relationships/slideLayout" Target="../slideLayouts/slideLayout72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3.xml"/><Relationship Id="rId3" Type="http://schemas.openxmlformats.org/officeDocument/2006/relationships/slideLayout" Target="../slideLayouts/slideLayout74.xml"/><Relationship Id="rId4" Type="http://schemas.openxmlformats.org/officeDocument/2006/relationships/slideLayout" Target="../slideLayouts/slideLayout75.xml"/><Relationship Id="rId5" Type="http://schemas.openxmlformats.org/officeDocument/2006/relationships/slideLayout" Target="../slideLayouts/slideLayout76.xml"/><Relationship Id="rId6" Type="http://schemas.openxmlformats.org/officeDocument/2006/relationships/slideLayout" Target="../slideLayouts/slideLayout77.xml"/><Relationship Id="rId7" Type="http://schemas.openxmlformats.org/officeDocument/2006/relationships/slideLayout" Target="../slideLayouts/slideLayout78.xml"/><Relationship Id="rId8" Type="http://schemas.openxmlformats.org/officeDocument/2006/relationships/slideLayout" Target="../slideLayouts/slideLayout79.xml"/><Relationship Id="rId9" Type="http://schemas.openxmlformats.org/officeDocument/2006/relationships/slideLayout" Target="../slideLayouts/slideLayout80.xml"/><Relationship Id="rId10" Type="http://schemas.openxmlformats.org/officeDocument/2006/relationships/slideLayout" Target="../slideLayouts/slideLayout81.xml"/><Relationship Id="rId11" Type="http://schemas.openxmlformats.org/officeDocument/2006/relationships/slideLayout" Target="../slideLayouts/slideLayout82.xml"/><Relationship Id="rId12" Type="http://schemas.openxmlformats.org/officeDocument/2006/relationships/slideLayout" Target="../slideLayouts/slideLayout83.xml"/><Relationship Id="rId13" Type="http://schemas.openxmlformats.org/officeDocument/2006/relationships/slideLayout" Target="../slideLayouts/slideLayout84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6.xml"/><Relationship Id="rId4" Type="http://schemas.openxmlformats.org/officeDocument/2006/relationships/slideLayout" Target="../slideLayouts/slideLayout87.xml"/><Relationship Id="rId5" Type="http://schemas.openxmlformats.org/officeDocument/2006/relationships/slideLayout" Target="../slideLayouts/slideLayout88.xml"/><Relationship Id="rId6" Type="http://schemas.openxmlformats.org/officeDocument/2006/relationships/slideLayout" Target="../slideLayouts/slideLayout89.xml"/><Relationship Id="rId7" Type="http://schemas.openxmlformats.org/officeDocument/2006/relationships/slideLayout" Target="../slideLayouts/slideLayout90.xml"/><Relationship Id="rId8" Type="http://schemas.openxmlformats.org/officeDocument/2006/relationships/slideLayout" Target="../slideLayouts/slideLayout91.xml"/><Relationship Id="rId9" Type="http://schemas.openxmlformats.org/officeDocument/2006/relationships/slideLayout" Target="../slideLayouts/slideLayout92.xml"/><Relationship Id="rId10" Type="http://schemas.openxmlformats.org/officeDocument/2006/relationships/slideLayout" Target="../slideLayouts/slideLayout93.xml"/><Relationship Id="rId11" Type="http://schemas.openxmlformats.org/officeDocument/2006/relationships/slideLayout" Target="../slideLayouts/slideLayout94.xml"/><Relationship Id="rId12" Type="http://schemas.openxmlformats.org/officeDocument/2006/relationships/slideLayout" Target="../slideLayouts/slideLayout95.xml"/><Relationship Id="rId13" Type="http://schemas.openxmlformats.org/officeDocument/2006/relationships/slideLayout" Target="../slideLayouts/slideLayout96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97.xml"/><Relationship Id="rId3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9.xml"/><Relationship Id="rId5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2.xml"/><Relationship Id="rId8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06.xml"/><Relationship Id="rId12" Type="http://schemas.openxmlformats.org/officeDocument/2006/relationships/slideLayout" Target="../slideLayouts/slideLayout107.xml"/><Relationship Id="rId13" Type="http://schemas.openxmlformats.org/officeDocument/2006/relationships/slideLayout" Target="../slideLayouts/slideLayout10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Shape 0"/>
          <p:cNvSpPr/>
          <p:nvPr/>
        </p:nvSpPr>
        <p:spPr>
          <a:xfrm>
            <a:off x="0" y="0"/>
            <a:ext cx="14630040" cy="8229240"/>
          </a:xfrm>
          <a:prstGeom prst="rect">
            <a:avLst/>
          </a:prstGeom>
          <a:solidFill>
            <a:srgbClr val="f5f5f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Shape 1"/>
          <p:cNvSpPr/>
          <p:nvPr/>
        </p:nvSpPr>
        <p:spPr>
          <a:xfrm>
            <a:off x="0" y="0"/>
            <a:ext cx="14630040" cy="822924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731520" y="1925640"/>
            <a:ext cx="1316700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Shape 0"/>
          <p:cNvSpPr/>
          <p:nvPr/>
        </p:nvSpPr>
        <p:spPr>
          <a:xfrm>
            <a:off x="0" y="0"/>
            <a:ext cx="14630040" cy="8229240"/>
          </a:xfrm>
          <a:prstGeom prst="rect">
            <a:avLst/>
          </a:prstGeom>
          <a:solidFill>
            <a:srgbClr val="f5f5f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61" name="Shape 1"/>
          <p:cNvSpPr/>
          <p:nvPr/>
        </p:nvSpPr>
        <p:spPr>
          <a:xfrm>
            <a:off x="0" y="0"/>
            <a:ext cx="14630040" cy="822924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62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63" name="PlaceHolder 2"/>
          <p:cNvSpPr>
            <a:spLocks noGrp="1"/>
          </p:cNvSpPr>
          <p:nvPr>
            <p:ph type="body"/>
          </p:nvPr>
        </p:nvSpPr>
        <p:spPr>
          <a:xfrm>
            <a:off x="731520" y="1925640"/>
            <a:ext cx="1316700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  <p:sldLayoutId id="2147483777" r:id="rId13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Shape 0"/>
          <p:cNvSpPr/>
          <p:nvPr/>
        </p:nvSpPr>
        <p:spPr>
          <a:xfrm>
            <a:off x="0" y="0"/>
            <a:ext cx="14630040" cy="8229240"/>
          </a:xfrm>
          <a:prstGeom prst="rect">
            <a:avLst/>
          </a:prstGeom>
          <a:solidFill>
            <a:srgbClr val="f5f5f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01" name="Shape 1"/>
          <p:cNvSpPr/>
          <p:nvPr/>
        </p:nvSpPr>
        <p:spPr>
          <a:xfrm>
            <a:off x="0" y="0"/>
            <a:ext cx="14630040" cy="822924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02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403" name="PlaceHolder 2"/>
          <p:cNvSpPr>
            <a:spLocks noGrp="1"/>
          </p:cNvSpPr>
          <p:nvPr>
            <p:ph type="body"/>
          </p:nvPr>
        </p:nvSpPr>
        <p:spPr>
          <a:xfrm>
            <a:off x="731520" y="1925640"/>
            <a:ext cx="1316700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  <p:sldLayoutId id="2147483790" r:id="rId13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Shape 0"/>
          <p:cNvSpPr/>
          <p:nvPr/>
        </p:nvSpPr>
        <p:spPr>
          <a:xfrm>
            <a:off x="0" y="0"/>
            <a:ext cx="14630040" cy="8229240"/>
          </a:xfrm>
          <a:prstGeom prst="rect">
            <a:avLst/>
          </a:prstGeom>
          <a:solidFill>
            <a:srgbClr val="f5f5f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41" name="Shape 1"/>
          <p:cNvSpPr/>
          <p:nvPr/>
        </p:nvSpPr>
        <p:spPr>
          <a:xfrm>
            <a:off x="0" y="0"/>
            <a:ext cx="14630040" cy="822924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42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443" name="PlaceHolder 2"/>
          <p:cNvSpPr>
            <a:spLocks noGrp="1"/>
          </p:cNvSpPr>
          <p:nvPr>
            <p:ph type="body"/>
          </p:nvPr>
        </p:nvSpPr>
        <p:spPr>
          <a:xfrm>
            <a:off x="731520" y="1925640"/>
            <a:ext cx="1316700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  <p:sldLayoutId id="2147483802" r:id="rId12"/>
    <p:sldLayoutId id="2147483803" r:id="rId13"/>
  </p:sldLayoutIdLst>
</p:sldMaster>
</file>

<file path=ppt/slideMasters/slideMaster1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Shape 0"/>
          <p:cNvSpPr/>
          <p:nvPr/>
        </p:nvSpPr>
        <p:spPr>
          <a:xfrm>
            <a:off x="0" y="0"/>
            <a:ext cx="14630040" cy="8229240"/>
          </a:xfrm>
          <a:prstGeom prst="rect">
            <a:avLst/>
          </a:prstGeom>
          <a:solidFill>
            <a:srgbClr val="f5f5f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81" name="Shape 1"/>
          <p:cNvSpPr/>
          <p:nvPr/>
        </p:nvSpPr>
        <p:spPr>
          <a:xfrm>
            <a:off x="0" y="0"/>
            <a:ext cx="14630040" cy="822924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82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483" name="PlaceHolder 2"/>
          <p:cNvSpPr>
            <a:spLocks noGrp="1"/>
          </p:cNvSpPr>
          <p:nvPr>
            <p:ph type="body"/>
          </p:nvPr>
        </p:nvSpPr>
        <p:spPr>
          <a:xfrm>
            <a:off x="731520" y="1925640"/>
            <a:ext cx="1316700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  <p:sldLayoutId id="2147483816" r:id="rId13"/>
  </p:sldLayoutIdLst>
</p:sldMaster>
</file>

<file path=ppt/slideMasters/slideMaster1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Shape 0"/>
          <p:cNvSpPr/>
          <p:nvPr/>
        </p:nvSpPr>
        <p:spPr>
          <a:xfrm>
            <a:off x="0" y="0"/>
            <a:ext cx="14630040" cy="8229240"/>
          </a:xfrm>
          <a:prstGeom prst="rect">
            <a:avLst/>
          </a:prstGeom>
          <a:solidFill>
            <a:srgbClr val="f5f5f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21" name="Shape 1"/>
          <p:cNvSpPr/>
          <p:nvPr/>
        </p:nvSpPr>
        <p:spPr>
          <a:xfrm>
            <a:off x="0" y="0"/>
            <a:ext cx="14630040" cy="822924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22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523" name="PlaceHolder 2"/>
          <p:cNvSpPr>
            <a:spLocks noGrp="1"/>
          </p:cNvSpPr>
          <p:nvPr>
            <p:ph type="body"/>
          </p:nvPr>
        </p:nvSpPr>
        <p:spPr>
          <a:xfrm>
            <a:off x="731520" y="1925640"/>
            <a:ext cx="1316700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</p:sldLayoutIdLst>
</p:sldMaster>
</file>

<file path=ppt/slideMasters/slideMaster1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" name="Shape 0"/>
          <p:cNvSpPr/>
          <p:nvPr/>
        </p:nvSpPr>
        <p:spPr>
          <a:xfrm>
            <a:off x="0" y="0"/>
            <a:ext cx="14630040" cy="8229240"/>
          </a:xfrm>
          <a:prstGeom prst="rect">
            <a:avLst/>
          </a:prstGeom>
          <a:solidFill>
            <a:srgbClr val="f5f5f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61" name="Shape 1"/>
          <p:cNvSpPr/>
          <p:nvPr/>
        </p:nvSpPr>
        <p:spPr>
          <a:xfrm>
            <a:off x="0" y="0"/>
            <a:ext cx="14630040" cy="822924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62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563" name="PlaceHolder 2"/>
          <p:cNvSpPr>
            <a:spLocks noGrp="1"/>
          </p:cNvSpPr>
          <p:nvPr>
            <p:ph type="body"/>
          </p:nvPr>
        </p:nvSpPr>
        <p:spPr>
          <a:xfrm>
            <a:off x="731520" y="1925640"/>
            <a:ext cx="1316700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  <p:sldLayoutId id="2147483841" r:id="rId12"/>
    <p:sldLayoutId id="2147483842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0"/>
          <p:cNvSpPr/>
          <p:nvPr/>
        </p:nvSpPr>
        <p:spPr>
          <a:xfrm>
            <a:off x="0" y="0"/>
            <a:ext cx="14630040" cy="8229240"/>
          </a:xfrm>
          <a:prstGeom prst="rect">
            <a:avLst/>
          </a:prstGeom>
          <a:solidFill>
            <a:srgbClr val="f5f5f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1" name="Shape 1"/>
          <p:cNvSpPr/>
          <p:nvPr/>
        </p:nvSpPr>
        <p:spPr>
          <a:xfrm>
            <a:off x="0" y="0"/>
            <a:ext cx="14630040" cy="822924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731520" y="1925640"/>
            <a:ext cx="1316700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0"/>
          <p:cNvSpPr/>
          <p:nvPr/>
        </p:nvSpPr>
        <p:spPr>
          <a:xfrm>
            <a:off x="0" y="0"/>
            <a:ext cx="14630040" cy="8229240"/>
          </a:xfrm>
          <a:prstGeom prst="rect">
            <a:avLst/>
          </a:prstGeom>
          <a:solidFill>
            <a:srgbClr val="f5f5f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1" name="Shape 1"/>
          <p:cNvSpPr/>
          <p:nvPr/>
        </p:nvSpPr>
        <p:spPr>
          <a:xfrm>
            <a:off x="0" y="0"/>
            <a:ext cx="14630040" cy="822924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731520" y="1925640"/>
            <a:ext cx="1316700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0"/>
          <p:cNvSpPr/>
          <p:nvPr/>
        </p:nvSpPr>
        <p:spPr>
          <a:xfrm>
            <a:off x="0" y="0"/>
            <a:ext cx="14630040" cy="8229240"/>
          </a:xfrm>
          <a:prstGeom prst="rect">
            <a:avLst/>
          </a:prstGeom>
          <a:solidFill>
            <a:srgbClr val="f5f5f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1" name="Shape 1"/>
          <p:cNvSpPr/>
          <p:nvPr/>
        </p:nvSpPr>
        <p:spPr>
          <a:xfrm>
            <a:off x="0" y="0"/>
            <a:ext cx="14630040" cy="822924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731520" y="1925640"/>
            <a:ext cx="1316700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0"/>
          <p:cNvSpPr/>
          <p:nvPr/>
        </p:nvSpPr>
        <p:spPr>
          <a:xfrm>
            <a:off x="0" y="0"/>
            <a:ext cx="14630040" cy="8229240"/>
          </a:xfrm>
          <a:prstGeom prst="rect">
            <a:avLst/>
          </a:prstGeom>
          <a:solidFill>
            <a:srgbClr val="f5f5f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1" name="Shape 1"/>
          <p:cNvSpPr/>
          <p:nvPr/>
        </p:nvSpPr>
        <p:spPr>
          <a:xfrm>
            <a:off x="0" y="0"/>
            <a:ext cx="14630040" cy="822924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2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63" name="PlaceHolder 2"/>
          <p:cNvSpPr>
            <a:spLocks noGrp="1"/>
          </p:cNvSpPr>
          <p:nvPr>
            <p:ph type="body"/>
          </p:nvPr>
        </p:nvSpPr>
        <p:spPr>
          <a:xfrm>
            <a:off x="731520" y="1925640"/>
            <a:ext cx="1316700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0"/>
          <p:cNvSpPr/>
          <p:nvPr/>
        </p:nvSpPr>
        <p:spPr>
          <a:xfrm>
            <a:off x="0" y="0"/>
            <a:ext cx="14630040" cy="8229240"/>
          </a:xfrm>
          <a:prstGeom prst="rect">
            <a:avLst/>
          </a:prstGeom>
          <a:solidFill>
            <a:srgbClr val="f5f5f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1" name="Shape 1"/>
          <p:cNvSpPr/>
          <p:nvPr/>
        </p:nvSpPr>
        <p:spPr>
          <a:xfrm>
            <a:off x="0" y="0"/>
            <a:ext cx="14630040" cy="822924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2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03" name="PlaceHolder 2"/>
          <p:cNvSpPr>
            <a:spLocks noGrp="1"/>
          </p:cNvSpPr>
          <p:nvPr>
            <p:ph type="body"/>
          </p:nvPr>
        </p:nvSpPr>
        <p:spPr>
          <a:xfrm>
            <a:off x="731520" y="1925640"/>
            <a:ext cx="1316700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0"/>
          <p:cNvSpPr/>
          <p:nvPr/>
        </p:nvSpPr>
        <p:spPr>
          <a:xfrm>
            <a:off x="0" y="0"/>
            <a:ext cx="14630040" cy="8229240"/>
          </a:xfrm>
          <a:prstGeom prst="rect">
            <a:avLst/>
          </a:prstGeom>
          <a:solidFill>
            <a:srgbClr val="f5f5f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41" name="Shape 1"/>
          <p:cNvSpPr/>
          <p:nvPr/>
        </p:nvSpPr>
        <p:spPr>
          <a:xfrm>
            <a:off x="0" y="0"/>
            <a:ext cx="14630040" cy="822924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42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43" name="PlaceHolder 2"/>
          <p:cNvSpPr>
            <a:spLocks noGrp="1"/>
          </p:cNvSpPr>
          <p:nvPr>
            <p:ph type="body"/>
          </p:nvPr>
        </p:nvSpPr>
        <p:spPr>
          <a:xfrm>
            <a:off x="731520" y="1925640"/>
            <a:ext cx="1316700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0"/>
          <p:cNvSpPr/>
          <p:nvPr/>
        </p:nvSpPr>
        <p:spPr>
          <a:xfrm>
            <a:off x="0" y="0"/>
            <a:ext cx="14630040" cy="8229240"/>
          </a:xfrm>
          <a:prstGeom prst="rect">
            <a:avLst/>
          </a:prstGeom>
          <a:solidFill>
            <a:srgbClr val="f5f5f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81" name="Shape 1"/>
          <p:cNvSpPr/>
          <p:nvPr/>
        </p:nvSpPr>
        <p:spPr>
          <a:xfrm>
            <a:off x="0" y="0"/>
            <a:ext cx="14630040" cy="822924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82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83" name="PlaceHolder 2"/>
          <p:cNvSpPr>
            <a:spLocks noGrp="1"/>
          </p:cNvSpPr>
          <p:nvPr>
            <p:ph type="body"/>
          </p:nvPr>
        </p:nvSpPr>
        <p:spPr>
          <a:xfrm>
            <a:off x="731520" y="1925640"/>
            <a:ext cx="1316700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0"/>
          <p:cNvSpPr/>
          <p:nvPr/>
        </p:nvSpPr>
        <p:spPr>
          <a:xfrm>
            <a:off x="0" y="0"/>
            <a:ext cx="14630040" cy="8229240"/>
          </a:xfrm>
          <a:prstGeom prst="rect">
            <a:avLst/>
          </a:prstGeom>
          <a:solidFill>
            <a:srgbClr val="f5f5f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21" name="Shape 1"/>
          <p:cNvSpPr/>
          <p:nvPr/>
        </p:nvSpPr>
        <p:spPr>
          <a:xfrm>
            <a:off x="0" y="0"/>
            <a:ext cx="14630040" cy="822924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22" name="PlaceHolder 1"/>
          <p:cNvSpPr>
            <a:spLocks noGrp="1"/>
          </p:cNvSpPr>
          <p:nvPr>
            <p:ph type="title"/>
          </p:nvPr>
        </p:nvSpPr>
        <p:spPr>
          <a:xfrm>
            <a:off x="731520" y="328320"/>
            <a:ext cx="13167000" cy="137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23" name="PlaceHolder 2"/>
          <p:cNvSpPr>
            <a:spLocks noGrp="1"/>
          </p:cNvSpPr>
          <p:nvPr>
            <p:ph type="body"/>
          </p:nvPr>
        </p:nvSpPr>
        <p:spPr>
          <a:xfrm>
            <a:off x="731520" y="1925640"/>
            <a:ext cx="13167000" cy="477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9.xml"/><Relationship Id="rId2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1.xml"/><Relationship Id="rId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image" Target="../media/image13.png"/><Relationship Id="rId3" Type="http://schemas.openxmlformats.org/officeDocument/2006/relationships/image" Target="../media/image14.png"/><Relationship Id="rId4" Type="http://schemas.openxmlformats.org/officeDocument/2006/relationships/slideLayout" Target="../slideLayouts/slideLayout133.xml"/><Relationship Id="rId5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5.xml"/><Relationship Id="rId2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7.xml"/><Relationship Id="rId2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15.png"/><Relationship Id="rId2" Type="http://schemas.openxmlformats.org/officeDocument/2006/relationships/image" Target="../media/image16.png"/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5" Type="http://schemas.openxmlformats.org/officeDocument/2006/relationships/slideLayout" Target="../slideLayouts/slideLayout169.xml"/><Relationship Id="rId6" Type="http://schemas.openxmlformats.org/officeDocument/2006/relationships/notesSlide" Target="../notesSlides/notesSlide1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slideLayout" Target="../slideLayouts/slideLayout37.xml"/><Relationship Id="rId6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slideLayout" Target="../slideLayouts/slideLayout49.xml"/><Relationship Id="rId5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1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image" Target="../media/image10.png"/><Relationship Id="rId3" Type="http://schemas.openxmlformats.org/officeDocument/2006/relationships/image" Target="../media/image11.png"/><Relationship Id="rId4" Type="http://schemas.openxmlformats.org/officeDocument/2006/relationships/slideLayout" Target="../slideLayouts/slideLayout73.xml"/><Relationship Id="rId5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5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7.xml"/><Relationship Id="rId2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Text 1"/>
          <p:cNvSpPr/>
          <p:nvPr/>
        </p:nvSpPr>
        <p:spPr>
          <a:xfrm>
            <a:off x="793800" y="2187000"/>
            <a:ext cx="7556040" cy="113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ts val="4450"/>
              </a:lnSpc>
              <a:buNone/>
              <a:tabLst>
                <a:tab algn="l" pos="0"/>
              </a:tabLst>
            </a:pPr>
            <a:r>
              <a:rPr b="0" lang="en-US" sz="3550" spc="-1" strike="noStrike">
                <a:solidFill>
                  <a:srgbClr val="030303"/>
                </a:solidFill>
                <a:latin typeface="DM Sans Semi Bold"/>
                <a:ea typeface="DM Sans Semi Bold"/>
              </a:rPr>
              <a:t>Η συγκρότηση της ρωμαϊκής πολιτείας - Res publica</a:t>
            </a:r>
            <a:endParaRPr b="0" lang="en-US" sz="3550" spc="-1" strike="noStrike">
              <a:latin typeface="Arial"/>
            </a:endParaRPr>
          </a:p>
        </p:txBody>
      </p:sp>
      <p:sp>
        <p:nvSpPr>
          <p:cNvPr id="607" name="Text 2"/>
          <p:cNvSpPr/>
          <p:nvPr/>
        </p:nvSpPr>
        <p:spPr>
          <a:xfrm>
            <a:off x="793800" y="3576240"/>
            <a:ext cx="7556040" cy="1813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ts val="3549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464646"/>
                </a:solidFill>
                <a:latin typeface="Inter Medium"/>
                <a:ea typeface="Inter Medium"/>
              </a:rPr>
              <a:t>Η μετάβαση από τη βασιλεία στη δημοκρατία το 509 π.Χ. σηματοδότησε μια νέα εποχή για τη Ρώμη. Αυτή η παρουσίαση εξερευνά τη δομή και την εξέλιξη της ρωμαϊκής πολιτείας.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608" name="Shape 3"/>
          <p:cNvSpPr/>
          <p:nvPr/>
        </p:nvSpPr>
        <p:spPr>
          <a:xfrm>
            <a:off x="793800" y="5662440"/>
            <a:ext cx="362520" cy="362520"/>
          </a:xfrm>
          <a:prstGeom prst="roundRect">
            <a:avLst>
              <a:gd name="adj" fmla="val 25194296"/>
            </a:avLst>
          </a:prstGeom>
          <a:noFill/>
          <a:ln w="7620">
            <a:solidFill>
              <a:srgbClr val="ffffff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609" name="Image 1" descr="preencoded.png"/>
          <p:cNvPicPr/>
          <p:nvPr/>
        </p:nvPicPr>
        <p:blipFill>
          <a:blip r:embed="rId1"/>
          <a:stretch/>
        </p:blipFill>
        <p:spPr>
          <a:xfrm>
            <a:off x="801360" y="5670000"/>
            <a:ext cx="347400" cy="347400"/>
          </a:xfrm>
          <a:prstGeom prst="rect">
            <a:avLst/>
          </a:prstGeom>
          <a:ln w="0">
            <a:noFill/>
          </a:ln>
        </p:spPr>
      </p:pic>
      <p:sp>
        <p:nvSpPr>
          <p:cNvPr id="610" name="Text 4"/>
          <p:cNvSpPr/>
          <p:nvPr/>
        </p:nvSpPr>
        <p:spPr>
          <a:xfrm>
            <a:off x="1270080" y="5645520"/>
            <a:ext cx="2307960" cy="39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3101"/>
              </a:lnSpc>
              <a:buNone/>
              <a:tabLst>
                <a:tab algn="l" pos="0"/>
              </a:tabLst>
            </a:pPr>
            <a:r>
              <a:rPr b="1" lang="en-US" sz="2200" spc="-1" strike="noStrike">
                <a:solidFill>
                  <a:srgbClr val="464646"/>
                </a:solidFill>
                <a:latin typeface="Inter Bold"/>
                <a:ea typeface="Inter Bold"/>
              </a:rPr>
              <a:t>by Elpiniki Rassa</a:t>
            </a:r>
            <a:endParaRPr b="0" lang="en-US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" name="Text 1"/>
          <p:cNvSpPr/>
          <p:nvPr/>
        </p:nvSpPr>
        <p:spPr>
          <a:xfrm>
            <a:off x="793800" y="636120"/>
            <a:ext cx="5670360" cy="708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5550"/>
              </a:lnSpc>
              <a:buNone/>
              <a:tabLst>
                <a:tab algn="l" pos="0"/>
              </a:tabLst>
            </a:pPr>
            <a:r>
              <a:rPr b="0" lang="en-US" sz="4450" spc="-1" strike="noStrike">
                <a:solidFill>
                  <a:srgbClr val="030303"/>
                </a:solidFill>
                <a:latin typeface="DM Sans Semi Bold"/>
                <a:ea typeface="DM Sans Semi Bold"/>
              </a:rPr>
              <a:t>Η σύγκλητος</a:t>
            </a:r>
            <a:endParaRPr b="0" lang="en-US" sz="4450" spc="-1" strike="noStrike">
              <a:latin typeface="Arial"/>
            </a:endParaRPr>
          </a:p>
        </p:txBody>
      </p:sp>
      <p:sp>
        <p:nvSpPr>
          <p:cNvPr id="709" name="Shape 2"/>
          <p:cNvSpPr/>
          <p:nvPr/>
        </p:nvSpPr>
        <p:spPr>
          <a:xfrm>
            <a:off x="793800" y="1685160"/>
            <a:ext cx="7556040" cy="1306440"/>
          </a:xfrm>
          <a:prstGeom prst="roundRect">
            <a:avLst>
              <a:gd name="adj" fmla="val 2603"/>
            </a:avLst>
          </a:prstGeom>
          <a:solidFill>
            <a:srgbClr val="f2eee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10" name="Text 3"/>
          <p:cNvSpPr/>
          <p:nvPr/>
        </p:nvSpPr>
        <p:spPr>
          <a:xfrm>
            <a:off x="1020600" y="1911960"/>
            <a:ext cx="2835000" cy="35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750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Σύνθεση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711" name="Text 4"/>
          <p:cNvSpPr/>
          <p:nvPr/>
        </p:nvSpPr>
        <p:spPr>
          <a:xfrm>
            <a:off x="1020600" y="2402280"/>
            <a:ext cx="7102440" cy="36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849"/>
              </a:lnSpc>
              <a:buNone/>
              <a:tabLst>
                <a:tab algn="l" pos="0"/>
              </a:tabLst>
            </a:pPr>
            <a:r>
              <a:rPr b="0" lang="en-US" sz="1750" spc="-1" strike="noStrike">
                <a:solidFill>
                  <a:srgbClr val="464646"/>
                </a:solidFill>
                <a:latin typeface="Inter Medium"/>
                <a:ea typeface="Inter Medium"/>
              </a:rPr>
              <a:t>300 ισόβια μέλη, πρώην ανώτατοι άρχοντες</a:t>
            </a:r>
            <a:endParaRPr b="0" lang="en-US" sz="1750" spc="-1" strike="noStrike">
              <a:latin typeface="Arial"/>
            </a:endParaRPr>
          </a:p>
        </p:txBody>
      </p:sp>
      <p:sp>
        <p:nvSpPr>
          <p:cNvPr id="712" name="Shape 5"/>
          <p:cNvSpPr/>
          <p:nvPr/>
        </p:nvSpPr>
        <p:spPr>
          <a:xfrm>
            <a:off x="793800" y="3218760"/>
            <a:ext cx="7556040" cy="1306440"/>
          </a:xfrm>
          <a:prstGeom prst="roundRect">
            <a:avLst>
              <a:gd name="adj" fmla="val 2603"/>
            </a:avLst>
          </a:prstGeom>
          <a:solidFill>
            <a:srgbClr val="f2eee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13" name="Text 6"/>
          <p:cNvSpPr/>
          <p:nvPr/>
        </p:nvSpPr>
        <p:spPr>
          <a:xfrm>
            <a:off x="1020600" y="3445560"/>
            <a:ext cx="2835000" cy="35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750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Εξουσίες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714" name="Text 7"/>
          <p:cNvSpPr/>
          <p:nvPr/>
        </p:nvSpPr>
        <p:spPr>
          <a:xfrm>
            <a:off x="1020600" y="3936240"/>
            <a:ext cx="7102440" cy="36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849"/>
              </a:lnSpc>
              <a:buNone/>
              <a:tabLst>
                <a:tab algn="l" pos="0"/>
              </a:tabLst>
            </a:pPr>
            <a:r>
              <a:rPr b="0" lang="en-US" sz="1750" spc="-1" strike="noStrike">
                <a:solidFill>
                  <a:srgbClr val="464646"/>
                </a:solidFill>
                <a:latin typeface="Inter Medium"/>
                <a:ea typeface="Inter Medium"/>
              </a:rPr>
              <a:t>Νομοθετική και εκτελεστική εξουσία, μεγάλη επιρροή</a:t>
            </a:r>
            <a:endParaRPr b="0" lang="en-US" sz="1750" spc="-1" strike="noStrike">
              <a:latin typeface="Arial"/>
            </a:endParaRPr>
          </a:p>
        </p:txBody>
      </p:sp>
      <p:sp>
        <p:nvSpPr>
          <p:cNvPr id="715" name="Shape 8"/>
          <p:cNvSpPr/>
          <p:nvPr/>
        </p:nvSpPr>
        <p:spPr>
          <a:xfrm>
            <a:off x="793800" y="4752720"/>
            <a:ext cx="7556040" cy="1306440"/>
          </a:xfrm>
          <a:prstGeom prst="roundRect">
            <a:avLst>
              <a:gd name="adj" fmla="val 2603"/>
            </a:avLst>
          </a:prstGeom>
          <a:solidFill>
            <a:srgbClr val="f2eee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16" name="Text 9"/>
          <p:cNvSpPr/>
          <p:nvPr/>
        </p:nvSpPr>
        <p:spPr>
          <a:xfrm>
            <a:off x="1020600" y="4979520"/>
            <a:ext cx="2835000" cy="35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750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Αρμοδιότητες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717" name="Text 10"/>
          <p:cNvSpPr/>
          <p:nvPr/>
        </p:nvSpPr>
        <p:spPr>
          <a:xfrm>
            <a:off x="1020600" y="5469840"/>
            <a:ext cx="7102440" cy="36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849"/>
              </a:lnSpc>
              <a:buNone/>
              <a:tabLst>
                <a:tab algn="l" pos="0"/>
              </a:tabLst>
            </a:pPr>
            <a:r>
              <a:rPr b="0" lang="en-US" sz="1750" spc="-1" strike="noStrike">
                <a:solidFill>
                  <a:srgbClr val="464646"/>
                </a:solidFill>
                <a:latin typeface="Inter Medium"/>
                <a:ea typeface="Inter Medium"/>
              </a:rPr>
              <a:t>Οικονομικά, θρησκευτικά και εξωτερική πολιτική</a:t>
            </a:r>
            <a:endParaRPr b="0" lang="en-US" sz="1750" spc="-1" strike="noStrike">
              <a:latin typeface="Arial"/>
            </a:endParaRPr>
          </a:p>
        </p:txBody>
      </p:sp>
      <p:sp>
        <p:nvSpPr>
          <p:cNvPr id="718" name="Shape 11"/>
          <p:cNvSpPr/>
          <p:nvPr/>
        </p:nvSpPr>
        <p:spPr>
          <a:xfrm>
            <a:off x="793800" y="6286320"/>
            <a:ext cx="7556040" cy="1306440"/>
          </a:xfrm>
          <a:prstGeom prst="roundRect">
            <a:avLst>
              <a:gd name="adj" fmla="val 2603"/>
            </a:avLst>
          </a:prstGeom>
          <a:solidFill>
            <a:srgbClr val="f2eee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19" name="Text 12"/>
          <p:cNvSpPr/>
          <p:nvPr/>
        </p:nvSpPr>
        <p:spPr>
          <a:xfrm>
            <a:off x="1020600" y="6513120"/>
            <a:ext cx="2835000" cy="35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750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Συγκλητικά δόγματα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720" name="Text 13"/>
          <p:cNvSpPr/>
          <p:nvPr/>
        </p:nvSpPr>
        <p:spPr>
          <a:xfrm>
            <a:off x="1020600" y="7003440"/>
            <a:ext cx="7102440" cy="36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849"/>
              </a:lnSpc>
              <a:buNone/>
              <a:tabLst>
                <a:tab algn="l" pos="0"/>
              </a:tabLst>
            </a:pPr>
            <a:r>
              <a:rPr b="0" lang="en-US" sz="1750" spc="-1" strike="noStrike">
                <a:solidFill>
                  <a:srgbClr val="464646"/>
                </a:solidFill>
                <a:latin typeface="Inter Medium"/>
                <a:ea typeface="Inter Medium"/>
              </a:rPr>
              <a:t>Οι αποφάσεις της συγκλήτου είχαν ισχύ νόμου</a:t>
            </a:r>
            <a:endParaRPr b="0" lang="en-US" sz="1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Text 0"/>
          <p:cNvSpPr/>
          <p:nvPr/>
        </p:nvSpPr>
        <p:spPr>
          <a:xfrm>
            <a:off x="793800" y="2539800"/>
            <a:ext cx="6290280" cy="708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5550"/>
              </a:lnSpc>
              <a:buNone/>
              <a:tabLst>
                <a:tab algn="l" pos="0"/>
              </a:tabLst>
            </a:pPr>
            <a:r>
              <a:rPr b="0" lang="en-US" sz="4450" spc="-1" strike="noStrike">
                <a:solidFill>
                  <a:srgbClr val="030303"/>
                </a:solidFill>
                <a:latin typeface="DM Sans Semi Bold"/>
                <a:ea typeface="DM Sans Semi Bold"/>
              </a:rPr>
              <a:t>Οι εκκλησίες της Ρώμης</a:t>
            </a:r>
            <a:endParaRPr b="0" lang="en-US" sz="4450" spc="-1" strike="noStrike">
              <a:latin typeface="Arial"/>
            </a:endParaRPr>
          </a:p>
        </p:txBody>
      </p:sp>
      <p:sp>
        <p:nvSpPr>
          <p:cNvPr id="722" name="Text 1"/>
          <p:cNvSpPr/>
          <p:nvPr/>
        </p:nvSpPr>
        <p:spPr>
          <a:xfrm>
            <a:off x="793800" y="3815640"/>
            <a:ext cx="2835000" cy="35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750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030303"/>
                </a:solidFill>
                <a:latin typeface="DM Sans Semi Bold"/>
                <a:ea typeface="DM Sans Semi Bold"/>
              </a:rPr>
              <a:t>Φρατρική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723" name="Text 2"/>
          <p:cNvSpPr/>
          <p:nvPr/>
        </p:nvSpPr>
        <p:spPr>
          <a:xfrm>
            <a:off x="793800" y="4396680"/>
            <a:ext cx="3977640" cy="72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ts val="2849"/>
              </a:lnSpc>
              <a:buNone/>
              <a:tabLst>
                <a:tab algn="l" pos="0"/>
              </a:tabLst>
            </a:pPr>
            <a:r>
              <a:rPr b="0" lang="en-US" sz="1750" spc="-1" strike="noStrike">
                <a:solidFill>
                  <a:srgbClr val="464646"/>
                </a:solidFill>
                <a:latin typeface="Inter Medium"/>
                <a:ea typeface="Inter Medium"/>
              </a:rPr>
              <a:t>Συνέλευση πατρικίων, έχασε τη δύναμή της κατά τη δημοκρατία</a:t>
            </a:r>
            <a:endParaRPr b="0" lang="en-US" sz="1750" spc="-1" strike="noStrike">
              <a:latin typeface="Arial"/>
            </a:endParaRPr>
          </a:p>
        </p:txBody>
      </p:sp>
      <p:sp>
        <p:nvSpPr>
          <p:cNvPr id="724" name="Text 3"/>
          <p:cNvSpPr/>
          <p:nvPr/>
        </p:nvSpPr>
        <p:spPr>
          <a:xfrm>
            <a:off x="5333040" y="3815640"/>
            <a:ext cx="2835000" cy="35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750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030303"/>
                </a:solidFill>
                <a:latin typeface="DM Sans Semi Bold"/>
                <a:ea typeface="DM Sans Semi Bold"/>
              </a:rPr>
              <a:t>Λοχίτιδα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725" name="Text 4"/>
          <p:cNvSpPr/>
          <p:nvPr/>
        </p:nvSpPr>
        <p:spPr>
          <a:xfrm>
            <a:off x="5333040" y="4396680"/>
            <a:ext cx="3977640" cy="108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ts val="2849"/>
              </a:lnSpc>
              <a:buNone/>
              <a:tabLst>
                <a:tab algn="l" pos="0"/>
              </a:tabLst>
            </a:pPr>
            <a:r>
              <a:rPr b="0" lang="en-US" sz="1750" spc="-1" strike="noStrike">
                <a:solidFill>
                  <a:srgbClr val="464646"/>
                </a:solidFill>
                <a:latin typeface="Inter Medium"/>
                <a:ea typeface="Inter Medium"/>
              </a:rPr>
              <a:t>Συνέλευση όλων των στρατευμένων πολιτών, εξέλεγε ανώτατους άρχοντες</a:t>
            </a:r>
            <a:endParaRPr b="0" lang="en-US" sz="1750" spc="-1" strike="noStrike">
              <a:latin typeface="Arial"/>
            </a:endParaRPr>
          </a:p>
        </p:txBody>
      </p:sp>
      <p:sp>
        <p:nvSpPr>
          <p:cNvPr id="726" name="Text 5"/>
          <p:cNvSpPr/>
          <p:nvPr/>
        </p:nvSpPr>
        <p:spPr>
          <a:xfrm>
            <a:off x="9871920" y="3815640"/>
            <a:ext cx="2835000" cy="35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750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030303"/>
                </a:solidFill>
                <a:latin typeface="DM Sans Semi Bold"/>
                <a:ea typeface="DM Sans Semi Bold"/>
              </a:rPr>
              <a:t>Φυλετική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727" name="Text 6"/>
          <p:cNvSpPr/>
          <p:nvPr/>
        </p:nvSpPr>
        <p:spPr>
          <a:xfrm>
            <a:off x="9871920" y="4396680"/>
            <a:ext cx="3977640" cy="108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ts val="2849"/>
              </a:lnSpc>
              <a:buNone/>
              <a:tabLst>
                <a:tab algn="l" pos="0"/>
              </a:tabLst>
            </a:pPr>
            <a:r>
              <a:rPr b="0" lang="en-US" sz="1750" spc="-1" strike="noStrike">
                <a:solidFill>
                  <a:srgbClr val="464646"/>
                </a:solidFill>
                <a:latin typeface="Inter Medium"/>
                <a:ea typeface="Inter Medium"/>
              </a:rPr>
              <a:t>Αρχικά συνέλευση πληβείων, αργότερα όλων των Ρωμαίων πολιτών</a:t>
            </a:r>
            <a:endParaRPr b="0" lang="en-US" sz="1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Text 1"/>
          <p:cNvSpPr/>
          <p:nvPr/>
        </p:nvSpPr>
        <p:spPr>
          <a:xfrm>
            <a:off x="6280200" y="2222280"/>
            <a:ext cx="5670360" cy="708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5550"/>
              </a:lnSpc>
              <a:buNone/>
              <a:tabLst>
                <a:tab algn="l" pos="0"/>
              </a:tabLst>
            </a:pPr>
            <a:r>
              <a:rPr b="0" lang="en-US" sz="4450" spc="-1" strike="noStrike">
                <a:solidFill>
                  <a:srgbClr val="030303"/>
                </a:solidFill>
                <a:latin typeface="DM Sans Semi Bold"/>
                <a:ea typeface="DM Sans Semi Bold"/>
              </a:rPr>
              <a:t>Η λοχίτιδα εκκλησία</a:t>
            </a:r>
            <a:endParaRPr b="0" lang="en-US" sz="4450" spc="-1" strike="noStrike">
              <a:latin typeface="Arial"/>
            </a:endParaRPr>
          </a:p>
        </p:txBody>
      </p:sp>
      <p:pic>
        <p:nvPicPr>
          <p:cNvPr id="729" name="Image 1" descr="preencoded.png"/>
          <p:cNvPicPr/>
          <p:nvPr/>
        </p:nvPicPr>
        <p:blipFill>
          <a:blip r:embed="rId1"/>
          <a:stretch/>
        </p:blipFill>
        <p:spPr>
          <a:xfrm>
            <a:off x="6280200" y="3271320"/>
            <a:ext cx="566640" cy="566640"/>
          </a:xfrm>
          <a:prstGeom prst="rect">
            <a:avLst/>
          </a:prstGeom>
          <a:ln w="0">
            <a:noFill/>
          </a:ln>
        </p:spPr>
      </p:pic>
      <p:sp>
        <p:nvSpPr>
          <p:cNvPr id="730" name="Text 2"/>
          <p:cNvSpPr/>
          <p:nvPr/>
        </p:nvSpPr>
        <p:spPr>
          <a:xfrm>
            <a:off x="6280200" y="4065120"/>
            <a:ext cx="2291760" cy="35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750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Εκλογές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731" name="Text 3"/>
          <p:cNvSpPr/>
          <p:nvPr/>
        </p:nvSpPr>
        <p:spPr>
          <a:xfrm>
            <a:off x="6280200" y="4555440"/>
            <a:ext cx="2291760" cy="145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ts val="2849"/>
              </a:lnSpc>
              <a:buNone/>
              <a:tabLst>
                <a:tab algn="l" pos="0"/>
              </a:tabLst>
            </a:pPr>
            <a:r>
              <a:rPr b="0" lang="en-US" sz="1750" spc="-1" strike="noStrike">
                <a:solidFill>
                  <a:srgbClr val="464646"/>
                </a:solidFill>
                <a:latin typeface="Inter Medium"/>
                <a:ea typeface="Inter Medium"/>
              </a:rPr>
              <a:t>Εξέλεγε τους υπάτους, τους τιμητές και τους πραίτωρες</a:t>
            </a:r>
            <a:endParaRPr b="0" lang="en-US" sz="1750" spc="-1" strike="noStrike">
              <a:latin typeface="Arial"/>
            </a:endParaRPr>
          </a:p>
        </p:txBody>
      </p:sp>
      <p:pic>
        <p:nvPicPr>
          <p:cNvPr id="732" name="Image 2" descr="preencoded.png"/>
          <p:cNvPicPr/>
          <p:nvPr/>
        </p:nvPicPr>
        <p:blipFill>
          <a:blip r:embed="rId2"/>
          <a:stretch/>
        </p:blipFill>
        <p:spPr>
          <a:xfrm>
            <a:off x="8912160" y="3271320"/>
            <a:ext cx="566640" cy="566640"/>
          </a:xfrm>
          <a:prstGeom prst="rect">
            <a:avLst/>
          </a:prstGeom>
          <a:ln w="0">
            <a:noFill/>
          </a:ln>
        </p:spPr>
      </p:pic>
      <p:sp>
        <p:nvSpPr>
          <p:cNvPr id="733" name="Text 4"/>
          <p:cNvSpPr/>
          <p:nvPr/>
        </p:nvSpPr>
        <p:spPr>
          <a:xfrm>
            <a:off x="8912160" y="4065120"/>
            <a:ext cx="2291760" cy="35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750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Σύνθεση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734" name="Text 5"/>
          <p:cNvSpPr/>
          <p:nvPr/>
        </p:nvSpPr>
        <p:spPr>
          <a:xfrm>
            <a:off x="8912160" y="4555440"/>
            <a:ext cx="2291760" cy="145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ts val="2849"/>
              </a:lnSpc>
              <a:buNone/>
              <a:tabLst>
                <a:tab algn="l" pos="0"/>
              </a:tabLst>
            </a:pPr>
            <a:r>
              <a:rPr b="0" lang="en-US" sz="1750" spc="-1" strike="noStrike">
                <a:solidFill>
                  <a:srgbClr val="464646"/>
                </a:solidFill>
                <a:latin typeface="Inter Medium"/>
                <a:ea typeface="Inter Medium"/>
              </a:rPr>
              <a:t>Αποτελούνταν από όλους τους στρατευμένους πολίτες</a:t>
            </a:r>
            <a:endParaRPr b="0" lang="en-US" sz="1750" spc="-1" strike="noStrike">
              <a:latin typeface="Arial"/>
            </a:endParaRPr>
          </a:p>
        </p:txBody>
      </p:sp>
      <p:pic>
        <p:nvPicPr>
          <p:cNvPr id="735" name="Image 3" descr="preencoded.png"/>
          <p:cNvPicPr/>
          <p:nvPr/>
        </p:nvPicPr>
        <p:blipFill>
          <a:blip r:embed="rId3"/>
          <a:stretch/>
        </p:blipFill>
        <p:spPr>
          <a:xfrm>
            <a:off x="11544480" y="3271320"/>
            <a:ext cx="566640" cy="566640"/>
          </a:xfrm>
          <a:prstGeom prst="rect">
            <a:avLst/>
          </a:prstGeom>
          <a:ln w="0">
            <a:noFill/>
          </a:ln>
        </p:spPr>
      </p:pic>
      <p:sp>
        <p:nvSpPr>
          <p:cNvPr id="736" name="Text 6"/>
          <p:cNvSpPr/>
          <p:nvPr/>
        </p:nvSpPr>
        <p:spPr>
          <a:xfrm>
            <a:off x="11544480" y="4065120"/>
            <a:ext cx="2291760" cy="35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750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Οργάνωση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737" name="Text 7"/>
          <p:cNvSpPr/>
          <p:nvPr/>
        </p:nvSpPr>
        <p:spPr>
          <a:xfrm>
            <a:off x="11544480" y="4555440"/>
            <a:ext cx="2291760" cy="108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ts val="2849"/>
              </a:lnSpc>
              <a:buNone/>
              <a:tabLst>
                <a:tab algn="l" pos="0"/>
              </a:tabLst>
            </a:pPr>
            <a:r>
              <a:rPr b="0" lang="en-US" sz="1750" spc="-1" strike="noStrike">
                <a:solidFill>
                  <a:srgbClr val="464646"/>
                </a:solidFill>
                <a:latin typeface="Inter Medium"/>
                <a:ea typeface="Inter Medium"/>
              </a:rPr>
              <a:t>Οι αποφάσεις παίρνονταν κατά λόχους</a:t>
            </a:r>
            <a:endParaRPr b="0" lang="en-US" sz="1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" name="Text 1"/>
          <p:cNvSpPr/>
          <p:nvPr/>
        </p:nvSpPr>
        <p:spPr>
          <a:xfrm>
            <a:off x="6280200" y="2005560"/>
            <a:ext cx="5670360" cy="708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5550"/>
              </a:lnSpc>
              <a:buNone/>
              <a:tabLst>
                <a:tab algn="l" pos="0"/>
              </a:tabLst>
            </a:pPr>
            <a:r>
              <a:rPr b="0" lang="en-US" sz="4450" spc="-1" strike="noStrike">
                <a:solidFill>
                  <a:srgbClr val="030303"/>
                </a:solidFill>
                <a:latin typeface="DM Sans Semi Bold"/>
                <a:ea typeface="DM Sans Semi Bold"/>
              </a:rPr>
              <a:t>Η φυλετική εκκλησία</a:t>
            </a:r>
            <a:endParaRPr b="0" lang="en-US" sz="4450" spc="-1" strike="noStrike">
              <a:latin typeface="Arial"/>
            </a:endParaRPr>
          </a:p>
        </p:txBody>
      </p:sp>
      <p:sp>
        <p:nvSpPr>
          <p:cNvPr id="739" name="Shape 2"/>
          <p:cNvSpPr/>
          <p:nvPr/>
        </p:nvSpPr>
        <p:spPr>
          <a:xfrm>
            <a:off x="6280200" y="3309480"/>
            <a:ext cx="396360" cy="396360"/>
          </a:xfrm>
          <a:prstGeom prst="roundRect">
            <a:avLst>
              <a:gd name="adj" fmla="val 8574"/>
            </a:avLst>
          </a:prstGeom>
          <a:solidFill>
            <a:srgbClr val="f2eee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40" name="Text 3"/>
          <p:cNvSpPr/>
          <p:nvPr/>
        </p:nvSpPr>
        <p:spPr>
          <a:xfrm>
            <a:off x="6903720" y="3309480"/>
            <a:ext cx="2835000" cy="35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750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Εξέλιξη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741" name="Text 4"/>
          <p:cNvSpPr/>
          <p:nvPr/>
        </p:nvSpPr>
        <p:spPr>
          <a:xfrm>
            <a:off x="6903720" y="3800160"/>
            <a:ext cx="3040920" cy="108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ts val="2849"/>
              </a:lnSpc>
              <a:buNone/>
              <a:tabLst>
                <a:tab algn="l" pos="0"/>
              </a:tabLst>
            </a:pPr>
            <a:r>
              <a:rPr b="0" lang="en-US" sz="1750" spc="-1" strike="noStrike">
                <a:solidFill>
                  <a:srgbClr val="464646"/>
                </a:solidFill>
                <a:latin typeface="Inter Medium"/>
                <a:ea typeface="Inter Medium"/>
              </a:rPr>
              <a:t>Από συνέλευση πληβείων σε συνέλευση όλων των Ρωμαίων</a:t>
            </a:r>
            <a:endParaRPr b="0" lang="en-US" sz="1750" spc="-1" strike="noStrike">
              <a:latin typeface="Arial"/>
            </a:endParaRPr>
          </a:p>
        </p:txBody>
      </p:sp>
      <p:sp>
        <p:nvSpPr>
          <p:cNvPr id="742" name="Shape 5"/>
          <p:cNvSpPr/>
          <p:nvPr/>
        </p:nvSpPr>
        <p:spPr>
          <a:xfrm>
            <a:off x="10171800" y="3309480"/>
            <a:ext cx="396360" cy="396360"/>
          </a:xfrm>
          <a:prstGeom prst="roundRect">
            <a:avLst>
              <a:gd name="adj" fmla="val 8574"/>
            </a:avLst>
          </a:prstGeom>
          <a:solidFill>
            <a:srgbClr val="f2eee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43" name="Text 6"/>
          <p:cNvSpPr/>
          <p:nvPr/>
        </p:nvSpPr>
        <p:spPr>
          <a:xfrm>
            <a:off x="10795680" y="3309480"/>
            <a:ext cx="2835000" cy="35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750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Οργάνωση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744" name="Text 7"/>
          <p:cNvSpPr/>
          <p:nvPr/>
        </p:nvSpPr>
        <p:spPr>
          <a:xfrm>
            <a:off x="10795680" y="3800160"/>
            <a:ext cx="3040920" cy="108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ts val="2849"/>
              </a:lnSpc>
              <a:buNone/>
              <a:tabLst>
                <a:tab algn="l" pos="0"/>
              </a:tabLst>
            </a:pPr>
            <a:r>
              <a:rPr b="0" lang="en-US" sz="1750" spc="-1" strike="noStrike">
                <a:solidFill>
                  <a:srgbClr val="464646"/>
                </a:solidFill>
                <a:latin typeface="Inter Medium"/>
                <a:ea typeface="Inter Medium"/>
              </a:rPr>
              <a:t>Συγκεντρώνονταν κατά φυλές, ανάλογα με τον τόπο κατοικίας</a:t>
            </a:r>
            <a:endParaRPr b="0" lang="en-US" sz="1750" spc="-1" strike="noStrike">
              <a:latin typeface="Arial"/>
            </a:endParaRPr>
          </a:p>
        </p:txBody>
      </p:sp>
      <p:sp>
        <p:nvSpPr>
          <p:cNvPr id="745" name="Shape 8"/>
          <p:cNvSpPr/>
          <p:nvPr/>
        </p:nvSpPr>
        <p:spPr>
          <a:xfrm>
            <a:off x="6280200" y="5370840"/>
            <a:ext cx="396360" cy="396360"/>
          </a:xfrm>
          <a:prstGeom prst="roundRect">
            <a:avLst>
              <a:gd name="adj" fmla="val 8574"/>
            </a:avLst>
          </a:prstGeom>
          <a:solidFill>
            <a:srgbClr val="f2eee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46" name="Text 9"/>
          <p:cNvSpPr/>
          <p:nvPr/>
        </p:nvSpPr>
        <p:spPr>
          <a:xfrm>
            <a:off x="6903720" y="5370840"/>
            <a:ext cx="2835000" cy="35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750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Αρμοδιότητες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747" name="Text 10"/>
          <p:cNvSpPr/>
          <p:nvPr/>
        </p:nvSpPr>
        <p:spPr>
          <a:xfrm>
            <a:off x="6903720" y="5861160"/>
            <a:ext cx="6932520" cy="36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849"/>
              </a:lnSpc>
              <a:buNone/>
              <a:tabLst>
                <a:tab algn="l" pos="0"/>
              </a:tabLst>
            </a:pPr>
            <a:r>
              <a:rPr b="0" lang="en-US" sz="1750" spc="-1" strike="noStrike">
                <a:solidFill>
                  <a:srgbClr val="464646"/>
                </a:solidFill>
                <a:latin typeface="Inter Medium"/>
                <a:ea typeface="Inter Medium"/>
              </a:rPr>
              <a:t>Ψήφιση νόμων και εκλογή κατώτερων αρχόντων</a:t>
            </a:r>
            <a:endParaRPr b="0" lang="en-US" sz="1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Text 1"/>
          <p:cNvSpPr/>
          <p:nvPr/>
        </p:nvSpPr>
        <p:spPr>
          <a:xfrm>
            <a:off x="6280200" y="867240"/>
            <a:ext cx="7556040" cy="1417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ts val="5550"/>
              </a:lnSpc>
              <a:buNone/>
              <a:tabLst>
                <a:tab algn="l" pos="0"/>
              </a:tabLst>
            </a:pPr>
            <a:r>
              <a:rPr b="0" lang="en-US" sz="4450" spc="-1" strike="noStrike">
                <a:solidFill>
                  <a:srgbClr val="030303"/>
                </a:solidFill>
                <a:latin typeface="DM Sans Semi Bold"/>
                <a:ea typeface="DM Sans Semi Bold"/>
              </a:rPr>
              <a:t>Η εξωτερική πολιτική της Ρώμης</a:t>
            </a:r>
            <a:endParaRPr b="0" lang="en-US" sz="4450" spc="-1" strike="noStrike">
              <a:latin typeface="Arial"/>
            </a:endParaRPr>
          </a:p>
        </p:txBody>
      </p:sp>
      <p:sp>
        <p:nvSpPr>
          <p:cNvPr id="749" name="Shape 2"/>
          <p:cNvSpPr/>
          <p:nvPr/>
        </p:nvSpPr>
        <p:spPr>
          <a:xfrm>
            <a:off x="6605280" y="2625120"/>
            <a:ext cx="30240" cy="4736880"/>
          </a:xfrm>
          <a:prstGeom prst="roundRect">
            <a:avLst>
              <a:gd name="adj" fmla="val 111628"/>
            </a:avLst>
          </a:prstGeom>
          <a:solidFill>
            <a:srgbClr val="d8d4d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50" name="Shape 3"/>
          <p:cNvSpPr/>
          <p:nvPr/>
        </p:nvSpPr>
        <p:spPr>
          <a:xfrm>
            <a:off x="6845040" y="3120120"/>
            <a:ext cx="793440" cy="30240"/>
          </a:xfrm>
          <a:prstGeom prst="roundRect">
            <a:avLst>
              <a:gd name="adj" fmla="val 111628"/>
            </a:avLst>
          </a:prstGeom>
          <a:solidFill>
            <a:srgbClr val="d8d4d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51" name="Shape 4"/>
          <p:cNvSpPr/>
          <p:nvPr/>
        </p:nvSpPr>
        <p:spPr>
          <a:xfrm>
            <a:off x="6365160" y="2880000"/>
            <a:ext cx="510120" cy="510120"/>
          </a:xfrm>
          <a:prstGeom prst="roundRect">
            <a:avLst>
              <a:gd name="adj" fmla="val 6667"/>
            </a:avLst>
          </a:prstGeom>
          <a:solidFill>
            <a:srgbClr val="f2eee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52" name="Text 5"/>
          <p:cNvSpPr/>
          <p:nvPr/>
        </p:nvSpPr>
        <p:spPr>
          <a:xfrm>
            <a:off x="6561000" y="2964960"/>
            <a:ext cx="118080" cy="339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 algn="ctr">
              <a:lnSpc>
                <a:spcPts val="2650"/>
              </a:lnSpc>
              <a:buNone/>
              <a:tabLst>
                <a:tab algn="l" pos="0"/>
              </a:tabLst>
            </a:pPr>
            <a:r>
              <a:rPr b="0" lang="en-US" sz="265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1</a:t>
            </a:r>
            <a:endParaRPr b="0" lang="en-US" sz="2650" spc="-1" strike="noStrike">
              <a:latin typeface="Arial"/>
            </a:endParaRPr>
          </a:p>
        </p:txBody>
      </p:sp>
      <p:sp>
        <p:nvSpPr>
          <p:cNvPr id="753" name="Text 6"/>
          <p:cNvSpPr/>
          <p:nvPr/>
        </p:nvSpPr>
        <p:spPr>
          <a:xfrm>
            <a:off x="7867800" y="2851920"/>
            <a:ext cx="2835000" cy="35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750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509 π.Χ.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754" name="Text 7"/>
          <p:cNvSpPr/>
          <p:nvPr/>
        </p:nvSpPr>
        <p:spPr>
          <a:xfrm>
            <a:off x="7867800" y="3342240"/>
            <a:ext cx="5968440" cy="36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849"/>
              </a:lnSpc>
              <a:buNone/>
              <a:tabLst>
                <a:tab algn="l" pos="0"/>
              </a:tabLst>
            </a:pPr>
            <a:r>
              <a:rPr b="0" lang="en-US" sz="1750" spc="-1" strike="noStrike">
                <a:solidFill>
                  <a:srgbClr val="464646"/>
                </a:solidFill>
                <a:latin typeface="Inter Medium"/>
                <a:ea typeface="Inter Medium"/>
              </a:rPr>
              <a:t>Έναρξη δημοκρατίας και πολιτικής κατακτήσεων</a:t>
            </a:r>
            <a:endParaRPr b="0" lang="en-US" sz="1750" spc="-1" strike="noStrike">
              <a:latin typeface="Arial"/>
            </a:endParaRPr>
          </a:p>
        </p:txBody>
      </p:sp>
      <p:sp>
        <p:nvSpPr>
          <p:cNvPr id="755" name="Shape 8"/>
          <p:cNvSpPr/>
          <p:nvPr/>
        </p:nvSpPr>
        <p:spPr>
          <a:xfrm>
            <a:off x="6845040" y="4653720"/>
            <a:ext cx="793440" cy="30240"/>
          </a:xfrm>
          <a:prstGeom prst="roundRect">
            <a:avLst>
              <a:gd name="adj" fmla="val 111628"/>
            </a:avLst>
          </a:prstGeom>
          <a:solidFill>
            <a:srgbClr val="d8d4d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56" name="Shape 9"/>
          <p:cNvSpPr/>
          <p:nvPr/>
        </p:nvSpPr>
        <p:spPr>
          <a:xfrm>
            <a:off x="6365160" y="4413960"/>
            <a:ext cx="510120" cy="510120"/>
          </a:xfrm>
          <a:prstGeom prst="roundRect">
            <a:avLst>
              <a:gd name="adj" fmla="val 6667"/>
            </a:avLst>
          </a:prstGeom>
          <a:solidFill>
            <a:srgbClr val="f2eee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57" name="Text 10"/>
          <p:cNvSpPr/>
          <p:nvPr/>
        </p:nvSpPr>
        <p:spPr>
          <a:xfrm>
            <a:off x="6522120" y="4498920"/>
            <a:ext cx="195840" cy="339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 algn="ctr">
              <a:lnSpc>
                <a:spcPts val="2650"/>
              </a:lnSpc>
              <a:buNone/>
              <a:tabLst>
                <a:tab algn="l" pos="0"/>
              </a:tabLst>
            </a:pPr>
            <a:r>
              <a:rPr b="0" lang="en-US" sz="265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2</a:t>
            </a:r>
            <a:endParaRPr b="0" lang="en-US" sz="2650" spc="-1" strike="noStrike">
              <a:latin typeface="Arial"/>
            </a:endParaRPr>
          </a:p>
        </p:txBody>
      </p:sp>
      <p:sp>
        <p:nvSpPr>
          <p:cNvPr id="758" name="Text 11"/>
          <p:cNvSpPr/>
          <p:nvPr/>
        </p:nvSpPr>
        <p:spPr>
          <a:xfrm>
            <a:off x="7867800" y="4385520"/>
            <a:ext cx="2835000" cy="35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750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5ος-4ος αι. π.Χ.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759" name="Text 12"/>
          <p:cNvSpPr/>
          <p:nvPr/>
        </p:nvSpPr>
        <p:spPr>
          <a:xfrm>
            <a:off x="7867800" y="4875840"/>
            <a:ext cx="5968440" cy="36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849"/>
              </a:lnSpc>
              <a:buNone/>
              <a:tabLst>
                <a:tab algn="l" pos="0"/>
              </a:tabLst>
            </a:pPr>
            <a:r>
              <a:rPr b="0" lang="en-US" sz="1750" spc="-1" strike="noStrike">
                <a:solidFill>
                  <a:srgbClr val="464646"/>
                </a:solidFill>
                <a:latin typeface="Inter Medium"/>
                <a:ea typeface="Inter Medium"/>
              </a:rPr>
              <a:t>Σταδιακή επέκταση στην ιταλική χερσόνησο</a:t>
            </a:r>
            <a:endParaRPr b="0" lang="en-US" sz="1750" spc="-1" strike="noStrike">
              <a:latin typeface="Arial"/>
            </a:endParaRPr>
          </a:p>
        </p:txBody>
      </p:sp>
      <p:sp>
        <p:nvSpPr>
          <p:cNvPr id="760" name="Shape 13"/>
          <p:cNvSpPr/>
          <p:nvPr/>
        </p:nvSpPr>
        <p:spPr>
          <a:xfrm>
            <a:off x="6845040" y="6187680"/>
            <a:ext cx="793440" cy="30240"/>
          </a:xfrm>
          <a:prstGeom prst="roundRect">
            <a:avLst>
              <a:gd name="adj" fmla="val 111628"/>
            </a:avLst>
          </a:prstGeom>
          <a:solidFill>
            <a:srgbClr val="d8d4d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61" name="Shape 14"/>
          <p:cNvSpPr/>
          <p:nvPr/>
        </p:nvSpPr>
        <p:spPr>
          <a:xfrm>
            <a:off x="6365160" y="5947560"/>
            <a:ext cx="510120" cy="510120"/>
          </a:xfrm>
          <a:prstGeom prst="roundRect">
            <a:avLst>
              <a:gd name="adj" fmla="val 6667"/>
            </a:avLst>
          </a:prstGeom>
          <a:solidFill>
            <a:srgbClr val="f2eee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62" name="Text 15"/>
          <p:cNvSpPr/>
          <p:nvPr/>
        </p:nvSpPr>
        <p:spPr>
          <a:xfrm>
            <a:off x="6518520" y="6032520"/>
            <a:ext cx="203400" cy="339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 algn="ctr">
              <a:lnSpc>
                <a:spcPts val="2650"/>
              </a:lnSpc>
              <a:buNone/>
              <a:tabLst>
                <a:tab algn="l" pos="0"/>
              </a:tabLst>
            </a:pPr>
            <a:r>
              <a:rPr b="0" lang="en-US" sz="265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3</a:t>
            </a:r>
            <a:endParaRPr b="0" lang="en-US" sz="2650" spc="-1" strike="noStrike">
              <a:latin typeface="Arial"/>
            </a:endParaRPr>
          </a:p>
        </p:txBody>
      </p:sp>
      <p:sp>
        <p:nvSpPr>
          <p:cNvPr id="763" name="Text 16"/>
          <p:cNvSpPr/>
          <p:nvPr/>
        </p:nvSpPr>
        <p:spPr>
          <a:xfrm>
            <a:off x="7867800" y="5919480"/>
            <a:ext cx="2835000" cy="35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750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3ος αι. π.Χ.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764" name="Text 17"/>
          <p:cNvSpPr/>
          <p:nvPr/>
        </p:nvSpPr>
        <p:spPr>
          <a:xfrm>
            <a:off x="7867800" y="6409800"/>
            <a:ext cx="5968440" cy="72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ts val="2849"/>
              </a:lnSpc>
              <a:buNone/>
              <a:tabLst>
                <a:tab algn="l" pos="0"/>
              </a:tabLst>
            </a:pPr>
            <a:r>
              <a:rPr b="0" lang="en-US" sz="1750" spc="-1" strike="noStrike">
                <a:solidFill>
                  <a:srgbClr val="464646"/>
                </a:solidFill>
                <a:latin typeface="Inter Medium"/>
                <a:ea typeface="Inter Medium"/>
              </a:rPr>
              <a:t>Κυριαρχία στην Ιταλία και αντιμετώπιση Καρχηδονίων</a:t>
            </a:r>
            <a:endParaRPr b="0" lang="en-US" sz="1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" name="Text 0"/>
          <p:cNvSpPr/>
          <p:nvPr/>
        </p:nvSpPr>
        <p:spPr>
          <a:xfrm>
            <a:off x="793800" y="834480"/>
            <a:ext cx="8027280" cy="708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5550"/>
              </a:lnSpc>
              <a:buNone/>
              <a:tabLst>
                <a:tab algn="l" pos="0"/>
              </a:tabLst>
            </a:pPr>
            <a:r>
              <a:rPr b="0" lang="en-US" sz="4450" spc="-1" strike="noStrike">
                <a:solidFill>
                  <a:srgbClr val="030303"/>
                </a:solidFill>
                <a:latin typeface="DM Sans Semi Bold"/>
                <a:ea typeface="DM Sans Semi Bold"/>
              </a:rPr>
              <a:t>Η κληρονομιά της Res publica</a:t>
            </a:r>
            <a:endParaRPr b="0" lang="en-US" sz="4450" spc="-1" strike="noStrike">
              <a:latin typeface="Arial"/>
            </a:endParaRPr>
          </a:p>
        </p:txBody>
      </p:sp>
      <p:pic>
        <p:nvPicPr>
          <p:cNvPr id="766" name="Image 0" descr="preencoded.png"/>
          <p:cNvPicPr/>
          <p:nvPr/>
        </p:nvPicPr>
        <p:blipFill>
          <a:blip r:embed="rId1"/>
          <a:stretch/>
        </p:blipFill>
        <p:spPr>
          <a:xfrm>
            <a:off x="3247560" y="1996920"/>
            <a:ext cx="1613520" cy="1306440"/>
          </a:xfrm>
          <a:prstGeom prst="rect">
            <a:avLst/>
          </a:prstGeom>
          <a:ln w="0">
            <a:noFill/>
          </a:ln>
        </p:spPr>
      </p:pic>
      <p:sp>
        <p:nvSpPr>
          <p:cNvPr id="767" name="Text 1"/>
          <p:cNvSpPr/>
          <p:nvPr/>
        </p:nvSpPr>
        <p:spPr>
          <a:xfrm>
            <a:off x="4005000" y="2585520"/>
            <a:ext cx="98280" cy="45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 algn="ctr">
              <a:lnSpc>
                <a:spcPts val="3549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1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768" name="Text 2"/>
          <p:cNvSpPr/>
          <p:nvPr/>
        </p:nvSpPr>
        <p:spPr>
          <a:xfrm>
            <a:off x="5088240" y="2223720"/>
            <a:ext cx="2835000" cy="35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750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Πολιτική οργάνωση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769" name="Text 3"/>
          <p:cNvSpPr/>
          <p:nvPr/>
        </p:nvSpPr>
        <p:spPr>
          <a:xfrm>
            <a:off x="5088240" y="2714400"/>
            <a:ext cx="4601160" cy="36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849"/>
              </a:lnSpc>
              <a:buNone/>
              <a:tabLst>
                <a:tab algn="l" pos="0"/>
              </a:tabLst>
            </a:pPr>
            <a:r>
              <a:rPr b="0" lang="en-US" sz="1750" spc="-1" strike="noStrike">
                <a:solidFill>
                  <a:srgbClr val="464646"/>
                </a:solidFill>
                <a:latin typeface="Inter Medium"/>
                <a:ea typeface="Inter Medium"/>
              </a:rPr>
              <a:t>Πρότυπο για μεταγενέστερα πολιτεύματα</a:t>
            </a:r>
            <a:endParaRPr b="0" lang="en-US" sz="1750" spc="-1" strike="noStrike">
              <a:latin typeface="Arial"/>
            </a:endParaRPr>
          </a:p>
        </p:txBody>
      </p:sp>
      <p:sp>
        <p:nvSpPr>
          <p:cNvPr id="770" name="Shape 4"/>
          <p:cNvSpPr/>
          <p:nvPr/>
        </p:nvSpPr>
        <p:spPr>
          <a:xfrm>
            <a:off x="4917960" y="3317040"/>
            <a:ext cx="8861400" cy="14760"/>
          </a:xfrm>
          <a:prstGeom prst="roundRect">
            <a:avLst>
              <a:gd name="adj" fmla="val 223256"/>
            </a:avLst>
          </a:prstGeom>
          <a:solidFill>
            <a:srgbClr val="d8d4d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771" name="Image 1" descr="preencoded.png"/>
          <p:cNvPicPr/>
          <p:nvPr/>
        </p:nvPicPr>
        <p:blipFill>
          <a:blip r:embed="rId2"/>
          <a:stretch/>
        </p:blipFill>
        <p:spPr>
          <a:xfrm>
            <a:off x="2440440" y="3360600"/>
            <a:ext cx="3227760" cy="1306440"/>
          </a:xfrm>
          <a:prstGeom prst="rect">
            <a:avLst/>
          </a:prstGeom>
          <a:ln w="0">
            <a:noFill/>
          </a:ln>
        </p:spPr>
      </p:pic>
      <p:sp>
        <p:nvSpPr>
          <p:cNvPr id="772" name="Text 5"/>
          <p:cNvSpPr/>
          <p:nvPr/>
        </p:nvSpPr>
        <p:spPr>
          <a:xfrm>
            <a:off x="3972600" y="3787200"/>
            <a:ext cx="163080" cy="45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 algn="ctr">
              <a:lnSpc>
                <a:spcPts val="3549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2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773" name="Text 6"/>
          <p:cNvSpPr/>
          <p:nvPr/>
        </p:nvSpPr>
        <p:spPr>
          <a:xfrm>
            <a:off x="5895360" y="3587400"/>
            <a:ext cx="2835000" cy="35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750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Νομικό σύστημα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774" name="Text 7"/>
          <p:cNvSpPr/>
          <p:nvPr/>
        </p:nvSpPr>
        <p:spPr>
          <a:xfrm>
            <a:off x="5895360" y="4077720"/>
            <a:ext cx="4079880" cy="36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849"/>
              </a:lnSpc>
              <a:buNone/>
              <a:tabLst>
                <a:tab algn="l" pos="0"/>
              </a:tabLst>
            </a:pPr>
            <a:r>
              <a:rPr b="0" lang="en-US" sz="1750" spc="-1" strike="noStrike">
                <a:solidFill>
                  <a:srgbClr val="464646"/>
                </a:solidFill>
                <a:latin typeface="Inter Medium"/>
                <a:ea typeface="Inter Medium"/>
              </a:rPr>
              <a:t>Βάση του σύγχρονου δυτικού δικαίου</a:t>
            </a:r>
            <a:endParaRPr b="0" lang="en-US" sz="1750" spc="-1" strike="noStrike">
              <a:latin typeface="Arial"/>
            </a:endParaRPr>
          </a:p>
        </p:txBody>
      </p:sp>
      <p:sp>
        <p:nvSpPr>
          <p:cNvPr id="775" name="Shape 8"/>
          <p:cNvSpPr/>
          <p:nvPr/>
        </p:nvSpPr>
        <p:spPr>
          <a:xfrm>
            <a:off x="5725080" y="4680720"/>
            <a:ext cx="8054280" cy="14760"/>
          </a:xfrm>
          <a:prstGeom prst="roundRect">
            <a:avLst>
              <a:gd name="adj" fmla="val 223256"/>
            </a:avLst>
          </a:prstGeom>
          <a:solidFill>
            <a:srgbClr val="d8d4d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776" name="Image 2" descr="preencoded.png"/>
          <p:cNvPicPr/>
          <p:nvPr/>
        </p:nvPicPr>
        <p:blipFill>
          <a:blip r:embed="rId3"/>
          <a:stretch/>
        </p:blipFill>
        <p:spPr>
          <a:xfrm>
            <a:off x="1633320" y="4724280"/>
            <a:ext cx="4841640" cy="1306440"/>
          </a:xfrm>
          <a:prstGeom prst="rect">
            <a:avLst/>
          </a:prstGeom>
          <a:ln w="0">
            <a:noFill/>
          </a:ln>
        </p:spPr>
      </p:pic>
      <p:sp>
        <p:nvSpPr>
          <p:cNvPr id="777" name="Text 9"/>
          <p:cNvSpPr/>
          <p:nvPr/>
        </p:nvSpPr>
        <p:spPr>
          <a:xfrm>
            <a:off x="3969720" y="5150880"/>
            <a:ext cx="169560" cy="45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 algn="ctr">
              <a:lnSpc>
                <a:spcPts val="3549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3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778" name="Text 10"/>
          <p:cNvSpPr/>
          <p:nvPr/>
        </p:nvSpPr>
        <p:spPr>
          <a:xfrm>
            <a:off x="6702120" y="4951080"/>
            <a:ext cx="2835000" cy="35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750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Κοινωνική εξέλιξη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779" name="Text 11"/>
          <p:cNvSpPr/>
          <p:nvPr/>
        </p:nvSpPr>
        <p:spPr>
          <a:xfrm>
            <a:off x="6702120" y="5441400"/>
            <a:ext cx="2883600" cy="36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849"/>
              </a:lnSpc>
              <a:buNone/>
              <a:tabLst>
                <a:tab algn="l" pos="0"/>
              </a:tabLst>
            </a:pPr>
            <a:r>
              <a:rPr b="0" lang="en-US" sz="1750" spc="-1" strike="noStrike">
                <a:solidFill>
                  <a:srgbClr val="464646"/>
                </a:solidFill>
                <a:latin typeface="Inter Medium"/>
                <a:ea typeface="Inter Medium"/>
              </a:rPr>
              <a:t>Σταδιακή εξίσωση τάξεων</a:t>
            </a:r>
            <a:endParaRPr b="0" lang="en-US" sz="1750" spc="-1" strike="noStrike">
              <a:latin typeface="Arial"/>
            </a:endParaRPr>
          </a:p>
        </p:txBody>
      </p:sp>
      <p:sp>
        <p:nvSpPr>
          <p:cNvPr id="780" name="Shape 12"/>
          <p:cNvSpPr/>
          <p:nvPr/>
        </p:nvSpPr>
        <p:spPr>
          <a:xfrm>
            <a:off x="6532200" y="6044400"/>
            <a:ext cx="7247520" cy="14760"/>
          </a:xfrm>
          <a:prstGeom prst="roundRect">
            <a:avLst>
              <a:gd name="adj" fmla="val 223256"/>
            </a:avLst>
          </a:prstGeom>
          <a:solidFill>
            <a:srgbClr val="d8d4d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781" name="Image 3" descr="preencoded.png"/>
          <p:cNvPicPr/>
          <p:nvPr/>
        </p:nvPicPr>
        <p:blipFill>
          <a:blip r:embed="rId4"/>
          <a:stretch/>
        </p:blipFill>
        <p:spPr>
          <a:xfrm>
            <a:off x="826200" y="6087960"/>
            <a:ext cx="6455880" cy="1306440"/>
          </a:xfrm>
          <a:prstGeom prst="rect">
            <a:avLst/>
          </a:prstGeom>
          <a:ln w="0">
            <a:noFill/>
          </a:ln>
        </p:spPr>
      </p:pic>
      <p:sp>
        <p:nvSpPr>
          <p:cNvPr id="782" name="Text 13"/>
          <p:cNvSpPr/>
          <p:nvPr/>
        </p:nvSpPr>
        <p:spPr>
          <a:xfrm>
            <a:off x="3963960" y="6514560"/>
            <a:ext cx="180360" cy="45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 algn="ctr">
              <a:lnSpc>
                <a:spcPts val="3549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4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783" name="Text 14"/>
          <p:cNvSpPr/>
          <p:nvPr/>
        </p:nvSpPr>
        <p:spPr>
          <a:xfrm>
            <a:off x="7509240" y="6314760"/>
            <a:ext cx="2835000" cy="35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750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Στρατιωτική ισχύς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784" name="Text 15"/>
          <p:cNvSpPr/>
          <p:nvPr/>
        </p:nvSpPr>
        <p:spPr>
          <a:xfrm>
            <a:off x="7509240" y="6805080"/>
            <a:ext cx="4212720" cy="36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849"/>
              </a:lnSpc>
              <a:buNone/>
              <a:tabLst>
                <a:tab algn="l" pos="0"/>
              </a:tabLst>
            </a:pPr>
            <a:r>
              <a:rPr b="0" lang="en-US" sz="1750" spc="-1" strike="noStrike">
                <a:solidFill>
                  <a:srgbClr val="464646"/>
                </a:solidFill>
                <a:latin typeface="Inter Medium"/>
                <a:ea typeface="Inter Medium"/>
              </a:rPr>
              <a:t>Θεμέλιο της ρωμαϊκής αυτοκρατορίας</a:t>
            </a:r>
            <a:endParaRPr b="0" lang="en-US" sz="1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Text 1"/>
          <p:cNvSpPr/>
          <p:nvPr/>
        </p:nvSpPr>
        <p:spPr>
          <a:xfrm>
            <a:off x="6280200" y="1402920"/>
            <a:ext cx="6042240" cy="708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5550"/>
              </a:lnSpc>
              <a:buNone/>
              <a:tabLst>
                <a:tab algn="l" pos="0"/>
              </a:tabLst>
            </a:pPr>
            <a:r>
              <a:rPr b="0" lang="en-US" sz="4450" spc="-1" strike="noStrike">
                <a:solidFill>
                  <a:srgbClr val="030303"/>
                </a:solidFill>
                <a:latin typeface="DM Sans Semi Bold"/>
                <a:ea typeface="DM Sans Semi Bold"/>
              </a:rPr>
              <a:t>Το τέλος της βασιλείας</a:t>
            </a:r>
            <a:endParaRPr b="0" lang="en-US" sz="4450" spc="-1" strike="noStrike">
              <a:latin typeface="Arial"/>
            </a:endParaRPr>
          </a:p>
        </p:txBody>
      </p:sp>
      <p:sp>
        <p:nvSpPr>
          <p:cNvPr id="612" name="Shape 2"/>
          <p:cNvSpPr/>
          <p:nvPr/>
        </p:nvSpPr>
        <p:spPr>
          <a:xfrm>
            <a:off x="6605280" y="2451960"/>
            <a:ext cx="30240" cy="4374000"/>
          </a:xfrm>
          <a:prstGeom prst="roundRect">
            <a:avLst>
              <a:gd name="adj" fmla="val 111628"/>
            </a:avLst>
          </a:prstGeom>
          <a:solidFill>
            <a:srgbClr val="d8d4d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13" name="Shape 3"/>
          <p:cNvSpPr/>
          <p:nvPr/>
        </p:nvSpPr>
        <p:spPr>
          <a:xfrm>
            <a:off x="6845040" y="2946960"/>
            <a:ext cx="793440" cy="30240"/>
          </a:xfrm>
          <a:prstGeom prst="roundRect">
            <a:avLst>
              <a:gd name="adj" fmla="val 111628"/>
            </a:avLst>
          </a:prstGeom>
          <a:solidFill>
            <a:srgbClr val="d8d4d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14" name="Shape 4"/>
          <p:cNvSpPr/>
          <p:nvPr/>
        </p:nvSpPr>
        <p:spPr>
          <a:xfrm>
            <a:off x="6365160" y="2707200"/>
            <a:ext cx="510120" cy="510120"/>
          </a:xfrm>
          <a:prstGeom prst="roundRect">
            <a:avLst>
              <a:gd name="adj" fmla="val 6667"/>
            </a:avLst>
          </a:prstGeom>
          <a:solidFill>
            <a:srgbClr val="f2eee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15" name="Text 5"/>
          <p:cNvSpPr/>
          <p:nvPr/>
        </p:nvSpPr>
        <p:spPr>
          <a:xfrm>
            <a:off x="6561000" y="2792160"/>
            <a:ext cx="118080" cy="339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 algn="ctr">
              <a:lnSpc>
                <a:spcPts val="2650"/>
              </a:lnSpc>
              <a:buNone/>
              <a:tabLst>
                <a:tab algn="l" pos="0"/>
              </a:tabLst>
            </a:pPr>
            <a:r>
              <a:rPr b="0" lang="en-US" sz="265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1</a:t>
            </a:r>
            <a:endParaRPr b="0" lang="en-US" sz="2650" spc="-1" strike="noStrike">
              <a:latin typeface="Arial"/>
            </a:endParaRPr>
          </a:p>
        </p:txBody>
      </p:sp>
      <p:sp>
        <p:nvSpPr>
          <p:cNvPr id="616" name="Text 6"/>
          <p:cNvSpPr/>
          <p:nvPr/>
        </p:nvSpPr>
        <p:spPr>
          <a:xfrm>
            <a:off x="7867800" y="2678760"/>
            <a:ext cx="2835000" cy="35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750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509 π.Χ.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617" name="Text 7"/>
          <p:cNvSpPr/>
          <p:nvPr/>
        </p:nvSpPr>
        <p:spPr>
          <a:xfrm>
            <a:off x="7867800" y="3169080"/>
            <a:ext cx="5968440" cy="36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849"/>
              </a:lnSpc>
              <a:buNone/>
              <a:tabLst>
                <a:tab algn="l" pos="0"/>
              </a:tabLst>
            </a:pPr>
            <a:r>
              <a:rPr b="0" lang="en-US" sz="1750" spc="-1" strike="noStrike">
                <a:solidFill>
                  <a:srgbClr val="464646"/>
                </a:solidFill>
                <a:latin typeface="Inter Medium"/>
                <a:ea typeface="Inter Medium"/>
              </a:rPr>
              <a:t>Εξέγερση των πατρικίων</a:t>
            </a:r>
            <a:endParaRPr b="0" lang="en-US" sz="1750" spc="-1" strike="noStrike">
              <a:latin typeface="Arial"/>
            </a:endParaRPr>
          </a:p>
        </p:txBody>
      </p:sp>
      <p:sp>
        <p:nvSpPr>
          <p:cNvPr id="618" name="Shape 8"/>
          <p:cNvSpPr/>
          <p:nvPr/>
        </p:nvSpPr>
        <p:spPr>
          <a:xfrm>
            <a:off x="6845040" y="4480920"/>
            <a:ext cx="793440" cy="30240"/>
          </a:xfrm>
          <a:prstGeom prst="roundRect">
            <a:avLst>
              <a:gd name="adj" fmla="val 111628"/>
            </a:avLst>
          </a:prstGeom>
          <a:solidFill>
            <a:srgbClr val="d8d4d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19" name="Shape 9"/>
          <p:cNvSpPr/>
          <p:nvPr/>
        </p:nvSpPr>
        <p:spPr>
          <a:xfrm>
            <a:off x="6365160" y="4240800"/>
            <a:ext cx="510120" cy="510120"/>
          </a:xfrm>
          <a:prstGeom prst="roundRect">
            <a:avLst>
              <a:gd name="adj" fmla="val 6667"/>
            </a:avLst>
          </a:prstGeom>
          <a:solidFill>
            <a:srgbClr val="f2eee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20" name="Text 10"/>
          <p:cNvSpPr/>
          <p:nvPr/>
        </p:nvSpPr>
        <p:spPr>
          <a:xfrm>
            <a:off x="6522120" y="4325760"/>
            <a:ext cx="195840" cy="339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 algn="ctr">
              <a:lnSpc>
                <a:spcPts val="2650"/>
              </a:lnSpc>
              <a:buNone/>
              <a:tabLst>
                <a:tab algn="l" pos="0"/>
              </a:tabLst>
            </a:pPr>
            <a:r>
              <a:rPr b="0" lang="en-US" sz="265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2</a:t>
            </a:r>
            <a:endParaRPr b="0" lang="en-US" sz="2650" spc="-1" strike="noStrike">
              <a:latin typeface="Arial"/>
            </a:endParaRPr>
          </a:p>
        </p:txBody>
      </p:sp>
      <p:sp>
        <p:nvSpPr>
          <p:cNvPr id="621" name="Text 11"/>
          <p:cNvSpPr/>
          <p:nvPr/>
        </p:nvSpPr>
        <p:spPr>
          <a:xfrm>
            <a:off x="7867800" y="4212720"/>
            <a:ext cx="3442320" cy="35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750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Απομάκρυνση Ετρούσκων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622" name="Text 12"/>
          <p:cNvSpPr/>
          <p:nvPr/>
        </p:nvSpPr>
        <p:spPr>
          <a:xfrm>
            <a:off x="7867800" y="4703040"/>
            <a:ext cx="5968440" cy="36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849"/>
              </a:lnSpc>
              <a:buNone/>
              <a:tabLst>
                <a:tab algn="l" pos="0"/>
              </a:tabLst>
            </a:pPr>
            <a:r>
              <a:rPr b="0" lang="en-US" sz="1750" spc="-1" strike="noStrike">
                <a:solidFill>
                  <a:srgbClr val="464646"/>
                </a:solidFill>
                <a:latin typeface="Inter Medium"/>
                <a:ea typeface="Inter Medium"/>
              </a:rPr>
              <a:t>Σηματοδοτεί το τέλος της βασιλείας</a:t>
            </a:r>
            <a:endParaRPr b="0" lang="en-US" sz="1750" spc="-1" strike="noStrike">
              <a:latin typeface="Arial"/>
            </a:endParaRPr>
          </a:p>
        </p:txBody>
      </p:sp>
      <p:sp>
        <p:nvSpPr>
          <p:cNvPr id="623" name="Shape 13"/>
          <p:cNvSpPr/>
          <p:nvPr/>
        </p:nvSpPr>
        <p:spPr>
          <a:xfrm>
            <a:off x="6845040" y="6014520"/>
            <a:ext cx="793440" cy="30240"/>
          </a:xfrm>
          <a:prstGeom prst="roundRect">
            <a:avLst>
              <a:gd name="adj" fmla="val 111628"/>
            </a:avLst>
          </a:prstGeom>
          <a:solidFill>
            <a:srgbClr val="d8d4d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24" name="Shape 14"/>
          <p:cNvSpPr/>
          <p:nvPr/>
        </p:nvSpPr>
        <p:spPr>
          <a:xfrm>
            <a:off x="6365160" y="5774760"/>
            <a:ext cx="510120" cy="510120"/>
          </a:xfrm>
          <a:prstGeom prst="roundRect">
            <a:avLst>
              <a:gd name="adj" fmla="val 6667"/>
            </a:avLst>
          </a:prstGeom>
          <a:solidFill>
            <a:srgbClr val="f2eee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25" name="Text 15"/>
          <p:cNvSpPr/>
          <p:nvPr/>
        </p:nvSpPr>
        <p:spPr>
          <a:xfrm>
            <a:off x="6518520" y="5859720"/>
            <a:ext cx="203400" cy="339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 algn="ctr">
              <a:lnSpc>
                <a:spcPts val="2650"/>
              </a:lnSpc>
              <a:buNone/>
              <a:tabLst>
                <a:tab algn="l" pos="0"/>
              </a:tabLst>
            </a:pPr>
            <a:r>
              <a:rPr b="0" lang="en-US" sz="265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3</a:t>
            </a:r>
            <a:endParaRPr b="0" lang="en-US" sz="2650" spc="-1" strike="noStrike">
              <a:latin typeface="Arial"/>
            </a:endParaRPr>
          </a:p>
        </p:txBody>
      </p:sp>
      <p:sp>
        <p:nvSpPr>
          <p:cNvPr id="626" name="Text 16"/>
          <p:cNvSpPr/>
          <p:nvPr/>
        </p:nvSpPr>
        <p:spPr>
          <a:xfrm>
            <a:off x="7867800" y="5746320"/>
            <a:ext cx="3538800" cy="35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750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Εγκαθίδρυση δημοκρατίας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627" name="Text 17"/>
          <p:cNvSpPr/>
          <p:nvPr/>
        </p:nvSpPr>
        <p:spPr>
          <a:xfrm>
            <a:off x="7867800" y="6236640"/>
            <a:ext cx="5968440" cy="36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849"/>
              </a:lnSpc>
              <a:buNone/>
              <a:tabLst>
                <a:tab algn="l" pos="0"/>
              </a:tabLst>
            </a:pPr>
            <a:r>
              <a:rPr b="0" lang="en-US" sz="1750" spc="-1" strike="noStrike">
                <a:solidFill>
                  <a:srgbClr val="464646"/>
                </a:solidFill>
                <a:latin typeface="Inter Medium"/>
                <a:ea typeface="Inter Medium"/>
              </a:rPr>
              <a:t>Οι Ρωμαίοι την ονόμασαν Res publica</a:t>
            </a:r>
            <a:endParaRPr b="0" lang="en-US" sz="1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Text 1"/>
          <p:cNvSpPr/>
          <p:nvPr/>
        </p:nvSpPr>
        <p:spPr>
          <a:xfrm>
            <a:off x="6280200" y="1452600"/>
            <a:ext cx="7556040" cy="1417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ts val="5550"/>
              </a:lnSpc>
              <a:buNone/>
              <a:tabLst>
                <a:tab algn="l" pos="0"/>
              </a:tabLst>
            </a:pPr>
            <a:r>
              <a:rPr b="0" lang="en-US" sz="4450" spc="-1" strike="noStrike">
                <a:solidFill>
                  <a:srgbClr val="030303"/>
                </a:solidFill>
                <a:latin typeface="DM Sans Semi Bold"/>
                <a:ea typeface="DM Sans Semi Bold"/>
              </a:rPr>
              <a:t>Η πραγματικότητα της Res publica</a:t>
            </a:r>
            <a:endParaRPr b="0" lang="en-US" sz="4450" spc="-1" strike="noStrike">
              <a:latin typeface="Arial"/>
            </a:endParaRPr>
          </a:p>
        </p:txBody>
      </p:sp>
      <p:sp>
        <p:nvSpPr>
          <p:cNvPr id="629" name="Shape 2"/>
          <p:cNvSpPr/>
          <p:nvPr/>
        </p:nvSpPr>
        <p:spPr>
          <a:xfrm>
            <a:off x="6280200" y="3210480"/>
            <a:ext cx="3664440" cy="2032560"/>
          </a:xfrm>
          <a:prstGeom prst="roundRect">
            <a:avLst>
              <a:gd name="adj" fmla="val 1674"/>
            </a:avLst>
          </a:prstGeom>
          <a:solidFill>
            <a:srgbClr val="f2eee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30" name="Text 3"/>
          <p:cNvSpPr/>
          <p:nvPr/>
        </p:nvSpPr>
        <p:spPr>
          <a:xfrm>
            <a:off x="6507000" y="3437280"/>
            <a:ext cx="3210840" cy="708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ts val="2750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Αριστοκρατικό καθεστώς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631" name="Text 4"/>
          <p:cNvSpPr/>
          <p:nvPr/>
        </p:nvSpPr>
        <p:spPr>
          <a:xfrm>
            <a:off x="6507000" y="4281840"/>
            <a:ext cx="3210840" cy="72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ts val="2849"/>
              </a:lnSpc>
              <a:buNone/>
              <a:tabLst>
                <a:tab algn="l" pos="0"/>
              </a:tabLst>
            </a:pPr>
            <a:r>
              <a:rPr b="0" lang="en-US" sz="1750" spc="-1" strike="noStrike">
                <a:solidFill>
                  <a:srgbClr val="464646"/>
                </a:solidFill>
                <a:latin typeface="Inter Medium"/>
                <a:ea typeface="Inter Medium"/>
              </a:rPr>
              <a:t>Στην πραγματικότητα, οι πατρίκιοι είχαν την εξουσία</a:t>
            </a:r>
            <a:endParaRPr b="0" lang="en-US" sz="1750" spc="-1" strike="noStrike">
              <a:latin typeface="Arial"/>
            </a:endParaRPr>
          </a:p>
        </p:txBody>
      </p:sp>
      <p:sp>
        <p:nvSpPr>
          <p:cNvPr id="632" name="Shape 5"/>
          <p:cNvSpPr/>
          <p:nvPr/>
        </p:nvSpPr>
        <p:spPr>
          <a:xfrm>
            <a:off x="10171800" y="3210480"/>
            <a:ext cx="3664440" cy="2032560"/>
          </a:xfrm>
          <a:prstGeom prst="roundRect">
            <a:avLst>
              <a:gd name="adj" fmla="val 1674"/>
            </a:avLst>
          </a:prstGeom>
          <a:solidFill>
            <a:srgbClr val="f2eee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33" name="Text 6"/>
          <p:cNvSpPr/>
          <p:nvPr/>
        </p:nvSpPr>
        <p:spPr>
          <a:xfrm>
            <a:off x="10398600" y="3437280"/>
            <a:ext cx="2835000" cy="35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750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Κοινωνικοί αγώνες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634" name="Text 7"/>
          <p:cNvSpPr/>
          <p:nvPr/>
        </p:nvSpPr>
        <p:spPr>
          <a:xfrm>
            <a:off x="10398600" y="3927600"/>
            <a:ext cx="3210840" cy="108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ts val="2849"/>
              </a:lnSpc>
              <a:buNone/>
              <a:tabLst>
                <a:tab algn="l" pos="0"/>
              </a:tabLst>
            </a:pPr>
            <a:r>
              <a:rPr b="0" lang="en-US" sz="1750" spc="-1" strike="noStrike">
                <a:solidFill>
                  <a:srgbClr val="464646"/>
                </a:solidFill>
                <a:latin typeface="Inter Medium"/>
                <a:ea typeface="Inter Medium"/>
              </a:rPr>
              <a:t>Διήρκεσαν δύο αιώνες μέχρι την εξίσωση πατρικίων και πληβείων</a:t>
            </a:r>
            <a:endParaRPr b="0" lang="en-US" sz="1750" spc="-1" strike="noStrike">
              <a:latin typeface="Arial"/>
            </a:endParaRPr>
          </a:p>
        </p:txBody>
      </p:sp>
      <p:sp>
        <p:nvSpPr>
          <p:cNvPr id="635" name="Shape 8"/>
          <p:cNvSpPr/>
          <p:nvPr/>
        </p:nvSpPr>
        <p:spPr>
          <a:xfrm>
            <a:off x="6280200" y="5469840"/>
            <a:ext cx="7556040" cy="1306440"/>
          </a:xfrm>
          <a:prstGeom prst="roundRect">
            <a:avLst>
              <a:gd name="adj" fmla="val 2603"/>
            </a:avLst>
          </a:prstGeom>
          <a:solidFill>
            <a:srgbClr val="f2eee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36" name="Text 9"/>
          <p:cNvSpPr/>
          <p:nvPr/>
        </p:nvSpPr>
        <p:spPr>
          <a:xfrm>
            <a:off x="6507000" y="5696640"/>
            <a:ext cx="2835000" cy="35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750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Εξωτερική πολιτική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637" name="Text 10"/>
          <p:cNvSpPr/>
          <p:nvPr/>
        </p:nvSpPr>
        <p:spPr>
          <a:xfrm>
            <a:off x="6507000" y="6187320"/>
            <a:ext cx="7102440" cy="36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849"/>
              </a:lnSpc>
              <a:buNone/>
              <a:tabLst>
                <a:tab algn="l" pos="0"/>
              </a:tabLst>
            </a:pPr>
            <a:r>
              <a:rPr b="0" lang="en-US" sz="1750" spc="-1" strike="noStrike">
                <a:solidFill>
                  <a:srgbClr val="464646"/>
                </a:solidFill>
                <a:latin typeface="Inter Medium"/>
                <a:ea typeface="Inter Medium"/>
              </a:rPr>
              <a:t>Έναρξη πολιτικής κατακτήσεων</a:t>
            </a:r>
            <a:endParaRPr b="0" lang="en-US" sz="1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" name="Text 1"/>
          <p:cNvSpPr/>
          <p:nvPr/>
        </p:nvSpPr>
        <p:spPr>
          <a:xfrm>
            <a:off x="720360" y="846720"/>
            <a:ext cx="7702920" cy="1286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ts val="5051"/>
              </a:lnSpc>
              <a:buNone/>
              <a:tabLst>
                <a:tab algn="l" pos="0"/>
              </a:tabLst>
            </a:pPr>
            <a:r>
              <a:rPr b="0" lang="en-US" sz="4050" spc="-1" strike="noStrike">
                <a:solidFill>
                  <a:srgbClr val="030303"/>
                </a:solidFill>
                <a:latin typeface="DM Sans Semi Bold"/>
                <a:ea typeface="DM Sans Semi Bold"/>
              </a:rPr>
              <a:t>Οι κοινωνικοί αγώνες των πληβείων</a:t>
            </a:r>
            <a:endParaRPr b="0" lang="en-US" sz="4050" spc="-1" strike="noStrike">
              <a:latin typeface="Arial"/>
            </a:endParaRPr>
          </a:p>
        </p:txBody>
      </p:sp>
      <p:pic>
        <p:nvPicPr>
          <p:cNvPr id="639" name="Image 1" descr="preencoded.png"/>
          <p:cNvPicPr/>
          <p:nvPr/>
        </p:nvPicPr>
        <p:blipFill>
          <a:blip r:embed="rId1"/>
          <a:stretch/>
        </p:blipFill>
        <p:spPr>
          <a:xfrm>
            <a:off x="720360" y="2442240"/>
            <a:ext cx="1028880" cy="1234800"/>
          </a:xfrm>
          <a:prstGeom prst="rect">
            <a:avLst/>
          </a:prstGeom>
          <a:ln w="0">
            <a:noFill/>
          </a:ln>
        </p:spPr>
      </p:pic>
      <p:sp>
        <p:nvSpPr>
          <p:cNvPr id="640" name="Text 2"/>
          <p:cNvSpPr/>
          <p:nvPr/>
        </p:nvSpPr>
        <p:spPr>
          <a:xfrm>
            <a:off x="2058480" y="2647800"/>
            <a:ext cx="2572920" cy="321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500"/>
              </a:lnSpc>
              <a:buNone/>
              <a:tabLst>
                <a:tab algn="l" pos="0"/>
              </a:tabLst>
            </a:pPr>
            <a:r>
              <a:rPr b="0" lang="en-US" sz="20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Αρχές 5ου αι. π.Χ.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641" name="Text 3"/>
          <p:cNvSpPr/>
          <p:nvPr/>
        </p:nvSpPr>
        <p:spPr>
          <a:xfrm>
            <a:off x="2058480" y="3093120"/>
            <a:ext cx="6364800" cy="329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551"/>
              </a:lnSpc>
              <a:buNone/>
              <a:tabLst>
                <a:tab algn="l" pos="0"/>
              </a:tabLst>
            </a:pPr>
            <a:r>
              <a:rPr b="0" lang="en-US" sz="1600" spc="-1" strike="noStrike">
                <a:solidFill>
                  <a:srgbClr val="464646"/>
                </a:solidFill>
                <a:latin typeface="Inter Medium"/>
                <a:ea typeface="Inter Medium"/>
              </a:rPr>
              <a:t>Ανάδειξη δημάρχων για την προστασία των πληβείων</a:t>
            </a:r>
            <a:endParaRPr b="0" lang="en-US" sz="1600" spc="-1" strike="noStrike">
              <a:latin typeface="Arial"/>
            </a:endParaRPr>
          </a:p>
        </p:txBody>
      </p:sp>
      <p:pic>
        <p:nvPicPr>
          <p:cNvPr id="642" name="Image 2" descr="preencoded.png"/>
          <p:cNvPicPr/>
          <p:nvPr/>
        </p:nvPicPr>
        <p:blipFill>
          <a:blip r:embed="rId2"/>
          <a:stretch/>
        </p:blipFill>
        <p:spPr>
          <a:xfrm>
            <a:off x="720360" y="3677400"/>
            <a:ext cx="1028880" cy="1234800"/>
          </a:xfrm>
          <a:prstGeom prst="rect">
            <a:avLst/>
          </a:prstGeom>
          <a:ln w="0">
            <a:noFill/>
          </a:ln>
        </p:spPr>
      </p:pic>
      <p:sp>
        <p:nvSpPr>
          <p:cNvPr id="643" name="Text 4"/>
          <p:cNvSpPr/>
          <p:nvPr/>
        </p:nvSpPr>
        <p:spPr>
          <a:xfrm>
            <a:off x="2058480" y="3882960"/>
            <a:ext cx="2572920" cy="321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500"/>
              </a:lnSpc>
              <a:buNone/>
              <a:tabLst>
                <a:tab algn="l" pos="0"/>
              </a:tabLst>
            </a:pPr>
            <a:r>
              <a:rPr b="0" lang="en-US" sz="20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Μέσα 5ου αι. π.Χ.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644" name="Text 5"/>
          <p:cNvSpPr/>
          <p:nvPr/>
        </p:nvSpPr>
        <p:spPr>
          <a:xfrm>
            <a:off x="2058480" y="4328280"/>
            <a:ext cx="6364800" cy="329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551"/>
              </a:lnSpc>
              <a:buNone/>
              <a:tabLst>
                <a:tab algn="l" pos="0"/>
              </a:tabLst>
            </a:pPr>
            <a:r>
              <a:rPr b="0" lang="en-US" sz="1600" spc="-1" strike="noStrike">
                <a:solidFill>
                  <a:srgbClr val="464646"/>
                </a:solidFill>
                <a:latin typeface="Inter Medium"/>
                <a:ea typeface="Inter Medium"/>
              </a:rPr>
              <a:t>Καταγραφή εθιμικού δικαίου (Δωδεκάδελτος)</a:t>
            </a:r>
            <a:endParaRPr b="0" lang="en-US" sz="1600" spc="-1" strike="noStrike">
              <a:latin typeface="Arial"/>
            </a:endParaRPr>
          </a:p>
        </p:txBody>
      </p:sp>
      <p:pic>
        <p:nvPicPr>
          <p:cNvPr id="645" name="Image 3" descr="preencoded.png"/>
          <p:cNvPicPr/>
          <p:nvPr/>
        </p:nvPicPr>
        <p:blipFill>
          <a:blip r:embed="rId3"/>
          <a:stretch/>
        </p:blipFill>
        <p:spPr>
          <a:xfrm>
            <a:off x="720360" y="4912560"/>
            <a:ext cx="1028880" cy="1234800"/>
          </a:xfrm>
          <a:prstGeom prst="rect">
            <a:avLst/>
          </a:prstGeom>
          <a:ln w="0">
            <a:noFill/>
          </a:ln>
        </p:spPr>
      </p:pic>
      <p:sp>
        <p:nvSpPr>
          <p:cNvPr id="646" name="Text 6"/>
          <p:cNvSpPr/>
          <p:nvPr/>
        </p:nvSpPr>
        <p:spPr>
          <a:xfrm>
            <a:off x="2058480" y="5118120"/>
            <a:ext cx="2572920" cy="321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500"/>
              </a:lnSpc>
              <a:buNone/>
              <a:tabLst>
                <a:tab algn="l" pos="0"/>
              </a:tabLst>
            </a:pPr>
            <a:r>
              <a:rPr b="0" lang="en-US" sz="20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4ος αι. π.Χ.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647" name="Text 7"/>
          <p:cNvSpPr/>
          <p:nvPr/>
        </p:nvSpPr>
        <p:spPr>
          <a:xfrm>
            <a:off x="2058480" y="5563440"/>
            <a:ext cx="6364800" cy="329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551"/>
              </a:lnSpc>
              <a:buNone/>
              <a:tabLst>
                <a:tab algn="l" pos="0"/>
              </a:tabLst>
            </a:pPr>
            <a:r>
              <a:rPr b="0" lang="en-US" sz="1600" spc="-1" strike="noStrike">
                <a:solidFill>
                  <a:srgbClr val="464646"/>
                </a:solidFill>
                <a:latin typeface="Inter Medium"/>
                <a:ea typeface="Inter Medium"/>
              </a:rPr>
              <a:t>Απόκτηση δικαιώματος εκλογής στο αξίωμα του υπάτου</a:t>
            </a:r>
            <a:endParaRPr b="0" lang="en-US" sz="1600" spc="-1" strike="noStrike">
              <a:latin typeface="Arial"/>
            </a:endParaRPr>
          </a:p>
        </p:txBody>
      </p:sp>
      <p:pic>
        <p:nvPicPr>
          <p:cNvPr id="648" name="Image 4" descr="preencoded.png"/>
          <p:cNvPicPr/>
          <p:nvPr/>
        </p:nvPicPr>
        <p:blipFill>
          <a:blip r:embed="rId4"/>
          <a:stretch/>
        </p:blipFill>
        <p:spPr>
          <a:xfrm>
            <a:off x="720360" y="6147720"/>
            <a:ext cx="1028880" cy="1234800"/>
          </a:xfrm>
          <a:prstGeom prst="rect">
            <a:avLst/>
          </a:prstGeom>
          <a:ln w="0">
            <a:noFill/>
          </a:ln>
        </p:spPr>
      </p:pic>
      <p:sp>
        <p:nvSpPr>
          <p:cNvPr id="649" name="Text 8"/>
          <p:cNvSpPr/>
          <p:nvPr/>
        </p:nvSpPr>
        <p:spPr>
          <a:xfrm>
            <a:off x="2058480" y="6353280"/>
            <a:ext cx="2572920" cy="321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500"/>
              </a:lnSpc>
              <a:buNone/>
              <a:tabLst>
                <a:tab algn="l" pos="0"/>
              </a:tabLst>
            </a:pPr>
            <a:r>
              <a:rPr b="0" lang="en-US" sz="20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Τέλη 4ου αι. π.Χ.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650" name="Text 9"/>
          <p:cNvSpPr/>
          <p:nvPr/>
        </p:nvSpPr>
        <p:spPr>
          <a:xfrm>
            <a:off x="2058480" y="6798600"/>
            <a:ext cx="6364800" cy="329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551"/>
              </a:lnSpc>
              <a:buNone/>
              <a:tabLst>
                <a:tab algn="l" pos="0"/>
              </a:tabLst>
            </a:pPr>
            <a:r>
              <a:rPr b="0" lang="en-US" sz="1600" spc="-1" strike="noStrike">
                <a:solidFill>
                  <a:srgbClr val="464646"/>
                </a:solidFill>
                <a:latin typeface="Inter Medium"/>
                <a:ea typeface="Inter Medium"/>
              </a:rPr>
              <a:t>Δικαίωμα εκλογής στο αξίωμα του "μεγίστου αρχιερέως"</a:t>
            </a:r>
            <a:endParaRPr b="0" lang="en-US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Text 1"/>
          <p:cNvSpPr/>
          <p:nvPr/>
        </p:nvSpPr>
        <p:spPr>
          <a:xfrm>
            <a:off x="6280200" y="2222280"/>
            <a:ext cx="6249240" cy="708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5550"/>
              </a:lnSpc>
              <a:buNone/>
              <a:tabLst>
                <a:tab algn="l" pos="0"/>
              </a:tabLst>
            </a:pPr>
            <a:r>
              <a:rPr b="0" lang="en-US" sz="4450" spc="-1" strike="noStrike">
                <a:solidFill>
                  <a:srgbClr val="030303"/>
                </a:solidFill>
                <a:latin typeface="DM Sans Semi Bold"/>
                <a:ea typeface="DM Sans Semi Bold"/>
              </a:rPr>
              <a:t>Ο ρόλος των δημάρχων</a:t>
            </a:r>
            <a:endParaRPr b="0" lang="en-US" sz="4450" spc="-1" strike="noStrike">
              <a:latin typeface="Arial"/>
            </a:endParaRPr>
          </a:p>
        </p:txBody>
      </p:sp>
      <p:pic>
        <p:nvPicPr>
          <p:cNvPr id="652" name="Image 1" descr="preencoded.png"/>
          <p:cNvPicPr/>
          <p:nvPr/>
        </p:nvPicPr>
        <p:blipFill>
          <a:blip r:embed="rId1"/>
          <a:stretch/>
        </p:blipFill>
        <p:spPr>
          <a:xfrm>
            <a:off x="6280200" y="3271320"/>
            <a:ext cx="566640" cy="566640"/>
          </a:xfrm>
          <a:prstGeom prst="rect">
            <a:avLst/>
          </a:prstGeom>
          <a:ln w="0">
            <a:noFill/>
          </a:ln>
        </p:spPr>
      </p:pic>
      <p:sp>
        <p:nvSpPr>
          <p:cNvPr id="653" name="Text 2"/>
          <p:cNvSpPr/>
          <p:nvPr/>
        </p:nvSpPr>
        <p:spPr>
          <a:xfrm>
            <a:off x="6280200" y="4065120"/>
            <a:ext cx="2291760" cy="35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750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Προστασία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654" name="Text 3"/>
          <p:cNvSpPr/>
          <p:nvPr/>
        </p:nvSpPr>
        <p:spPr>
          <a:xfrm>
            <a:off x="6280200" y="4555440"/>
            <a:ext cx="2291760" cy="145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ts val="2849"/>
              </a:lnSpc>
              <a:buNone/>
              <a:tabLst>
                <a:tab algn="l" pos="0"/>
              </a:tabLst>
            </a:pPr>
            <a:r>
              <a:rPr b="0" lang="en-US" sz="1750" spc="-1" strike="noStrike">
                <a:solidFill>
                  <a:srgbClr val="464646"/>
                </a:solidFill>
                <a:latin typeface="Inter Medium"/>
                <a:ea typeface="Inter Medium"/>
              </a:rPr>
              <a:t>Προστάτευαν τους πληβείους από τις αυθαιρεσίες των πατρικίων</a:t>
            </a:r>
            <a:endParaRPr b="0" lang="en-US" sz="1750" spc="-1" strike="noStrike">
              <a:latin typeface="Arial"/>
            </a:endParaRPr>
          </a:p>
        </p:txBody>
      </p:sp>
      <p:pic>
        <p:nvPicPr>
          <p:cNvPr id="655" name="Image 2" descr="preencoded.png"/>
          <p:cNvPicPr/>
          <p:nvPr/>
        </p:nvPicPr>
        <p:blipFill>
          <a:blip r:embed="rId2"/>
          <a:stretch/>
        </p:blipFill>
        <p:spPr>
          <a:xfrm>
            <a:off x="8912160" y="3271320"/>
            <a:ext cx="566640" cy="566640"/>
          </a:xfrm>
          <a:prstGeom prst="rect">
            <a:avLst/>
          </a:prstGeom>
          <a:ln w="0">
            <a:noFill/>
          </a:ln>
        </p:spPr>
      </p:pic>
      <p:sp>
        <p:nvSpPr>
          <p:cNvPr id="656" name="Text 4"/>
          <p:cNvSpPr/>
          <p:nvPr/>
        </p:nvSpPr>
        <p:spPr>
          <a:xfrm>
            <a:off x="8912160" y="4065120"/>
            <a:ext cx="2291760" cy="35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750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Veto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657" name="Text 5"/>
          <p:cNvSpPr/>
          <p:nvPr/>
        </p:nvSpPr>
        <p:spPr>
          <a:xfrm>
            <a:off x="8912160" y="4555440"/>
            <a:ext cx="2291760" cy="108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ts val="2849"/>
              </a:lnSpc>
              <a:buNone/>
              <a:tabLst>
                <a:tab algn="l" pos="0"/>
              </a:tabLst>
            </a:pPr>
            <a:r>
              <a:rPr b="0" lang="en-US" sz="1750" spc="-1" strike="noStrike">
                <a:solidFill>
                  <a:srgbClr val="464646"/>
                </a:solidFill>
                <a:latin typeface="Inter Medium"/>
                <a:ea typeface="Inter Medium"/>
              </a:rPr>
              <a:t>Είχαν το δικαίωμα να αρνηθούν την ψήφιση ενός νόμου</a:t>
            </a:r>
            <a:endParaRPr b="0" lang="en-US" sz="1750" spc="-1" strike="noStrike">
              <a:latin typeface="Arial"/>
            </a:endParaRPr>
          </a:p>
        </p:txBody>
      </p:sp>
      <p:pic>
        <p:nvPicPr>
          <p:cNvPr id="658" name="Image 3" descr="preencoded.png"/>
          <p:cNvPicPr/>
          <p:nvPr/>
        </p:nvPicPr>
        <p:blipFill>
          <a:blip r:embed="rId3"/>
          <a:stretch/>
        </p:blipFill>
        <p:spPr>
          <a:xfrm>
            <a:off x="11544480" y="3271320"/>
            <a:ext cx="566640" cy="566640"/>
          </a:xfrm>
          <a:prstGeom prst="rect">
            <a:avLst/>
          </a:prstGeom>
          <a:ln w="0">
            <a:noFill/>
          </a:ln>
        </p:spPr>
      </p:pic>
      <p:sp>
        <p:nvSpPr>
          <p:cNvPr id="659" name="Text 6"/>
          <p:cNvSpPr/>
          <p:nvPr/>
        </p:nvSpPr>
        <p:spPr>
          <a:xfrm>
            <a:off x="11544480" y="4065120"/>
            <a:ext cx="2291760" cy="35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750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Ιερότητα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660" name="Text 7"/>
          <p:cNvSpPr/>
          <p:nvPr/>
        </p:nvSpPr>
        <p:spPr>
          <a:xfrm>
            <a:off x="11544480" y="4555440"/>
            <a:ext cx="2291760" cy="108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ts val="2849"/>
              </a:lnSpc>
              <a:buNone/>
              <a:tabLst>
                <a:tab algn="l" pos="0"/>
              </a:tabLst>
            </a:pPr>
            <a:r>
              <a:rPr b="0" lang="en-US" sz="1750" spc="-1" strike="noStrike">
                <a:solidFill>
                  <a:srgbClr val="464646"/>
                </a:solidFill>
                <a:latin typeface="Inter Medium"/>
                <a:ea typeface="Inter Medium"/>
              </a:rPr>
              <a:t>Θεωρούνταν πρόσωπα ιερά και απαραβίαστα</a:t>
            </a:r>
            <a:endParaRPr b="0" lang="en-US" sz="1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" name="Text 1"/>
          <p:cNvSpPr/>
          <p:nvPr/>
        </p:nvSpPr>
        <p:spPr>
          <a:xfrm>
            <a:off x="793800" y="1292400"/>
            <a:ext cx="7556040" cy="1417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ts val="5550"/>
              </a:lnSpc>
              <a:buNone/>
              <a:tabLst>
                <a:tab algn="l" pos="0"/>
              </a:tabLst>
            </a:pPr>
            <a:r>
              <a:rPr b="0" lang="en-US" sz="4450" spc="-1" strike="noStrike">
                <a:solidFill>
                  <a:srgbClr val="030303"/>
                </a:solidFill>
                <a:latin typeface="DM Sans Semi Bold"/>
                <a:ea typeface="DM Sans Semi Bold"/>
              </a:rPr>
              <a:t>Η σημασία της Δωδεκάδελτου</a:t>
            </a:r>
            <a:endParaRPr b="0" lang="en-US" sz="4450" spc="-1" strike="noStrike">
              <a:latin typeface="Arial"/>
            </a:endParaRPr>
          </a:p>
        </p:txBody>
      </p:sp>
      <p:sp>
        <p:nvSpPr>
          <p:cNvPr id="662" name="Shape 2"/>
          <p:cNvSpPr/>
          <p:nvPr/>
        </p:nvSpPr>
        <p:spPr>
          <a:xfrm>
            <a:off x="793800" y="3305520"/>
            <a:ext cx="396360" cy="396360"/>
          </a:xfrm>
          <a:prstGeom prst="roundRect">
            <a:avLst>
              <a:gd name="adj" fmla="val 8574"/>
            </a:avLst>
          </a:prstGeom>
          <a:solidFill>
            <a:srgbClr val="f2eee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63" name="Text 3"/>
          <p:cNvSpPr/>
          <p:nvPr/>
        </p:nvSpPr>
        <p:spPr>
          <a:xfrm>
            <a:off x="1417320" y="3305520"/>
            <a:ext cx="3040920" cy="708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ts val="2750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Μεταβλητότητα του νόμου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664" name="Text 4"/>
          <p:cNvSpPr/>
          <p:nvPr/>
        </p:nvSpPr>
        <p:spPr>
          <a:xfrm>
            <a:off x="1417320" y="4150080"/>
            <a:ext cx="3040920" cy="108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ts val="2849"/>
              </a:lnSpc>
              <a:buNone/>
              <a:tabLst>
                <a:tab algn="l" pos="0"/>
              </a:tabLst>
            </a:pPr>
            <a:r>
              <a:rPr b="0" lang="en-US" sz="1750" spc="-1" strike="noStrike">
                <a:solidFill>
                  <a:srgbClr val="464646"/>
                </a:solidFill>
                <a:latin typeface="Inter Medium"/>
                <a:ea typeface="Inter Medium"/>
              </a:rPr>
              <a:t>Ο νόμος αναγνωρίζεται ως ανθρώπινο έργο που υπόκειται σε αλλαγές</a:t>
            </a:r>
            <a:endParaRPr b="0" lang="en-US" sz="1750" spc="-1" strike="noStrike">
              <a:latin typeface="Arial"/>
            </a:endParaRPr>
          </a:p>
        </p:txBody>
      </p:sp>
      <p:sp>
        <p:nvSpPr>
          <p:cNvPr id="665" name="Shape 5"/>
          <p:cNvSpPr/>
          <p:nvPr/>
        </p:nvSpPr>
        <p:spPr>
          <a:xfrm>
            <a:off x="4685400" y="3305520"/>
            <a:ext cx="396360" cy="396360"/>
          </a:xfrm>
          <a:prstGeom prst="roundRect">
            <a:avLst>
              <a:gd name="adj" fmla="val 8574"/>
            </a:avLst>
          </a:prstGeom>
          <a:solidFill>
            <a:srgbClr val="f2eee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66" name="Text 6"/>
          <p:cNvSpPr/>
          <p:nvPr/>
        </p:nvSpPr>
        <p:spPr>
          <a:xfrm>
            <a:off x="5309280" y="3305520"/>
            <a:ext cx="3040920" cy="708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ts val="2750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Δημοκρατική νομοθεσία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667" name="Text 7"/>
          <p:cNvSpPr/>
          <p:nvPr/>
        </p:nvSpPr>
        <p:spPr>
          <a:xfrm>
            <a:off x="5309280" y="4150080"/>
            <a:ext cx="3040920" cy="108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ts val="2849"/>
              </a:lnSpc>
              <a:buNone/>
              <a:tabLst>
                <a:tab algn="l" pos="0"/>
              </a:tabLst>
            </a:pPr>
            <a:r>
              <a:rPr b="0" lang="en-US" sz="1750" spc="-1" strike="noStrike">
                <a:solidFill>
                  <a:srgbClr val="464646"/>
                </a:solidFill>
                <a:latin typeface="Inter Medium"/>
                <a:ea typeface="Inter Medium"/>
              </a:rPr>
              <a:t>"Το αποτέλεσμα της τελευταίας ψηφοφορίας του λαού αποτελεί νόμο"</a:t>
            </a:r>
            <a:endParaRPr b="0" lang="en-US" sz="1750" spc="-1" strike="noStrike">
              <a:latin typeface="Arial"/>
            </a:endParaRPr>
          </a:p>
        </p:txBody>
      </p:sp>
      <p:sp>
        <p:nvSpPr>
          <p:cNvPr id="668" name="Shape 8"/>
          <p:cNvSpPr/>
          <p:nvPr/>
        </p:nvSpPr>
        <p:spPr>
          <a:xfrm>
            <a:off x="793800" y="5720760"/>
            <a:ext cx="396360" cy="396360"/>
          </a:xfrm>
          <a:prstGeom prst="roundRect">
            <a:avLst>
              <a:gd name="adj" fmla="val 8574"/>
            </a:avLst>
          </a:prstGeom>
          <a:solidFill>
            <a:srgbClr val="f2eee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69" name="Text 9"/>
          <p:cNvSpPr/>
          <p:nvPr/>
        </p:nvSpPr>
        <p:spPr>
          <a:xfrm>
            <a:off x="1417320" y="5720760"/>
            <a:ext cx="2835000" cy="35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750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Κοινό κτήμα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670" name="Text 10"/>
          <p:cNvSpPr/>
          <p:nvPr/>
        </p:nvSpPr>
        <p:spPr>
          <a:xfrm>
            <a:off x="1417320" y="6211080"/>
            <a:ext cx="6932520" cy="72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ts val="2849"/>
              </a:lnSpc>
              <a:buNone/>
              <a:tabLst>
                <a:tab algn="l" pos="0"/>
              </a:tabLst>
            </a:pPr>
            <a:r>
              <a:rPr b="0" lang="en-US" sz="1750" spc="-1" strike="noStrike">
                <a:solidFill>
                  <a:srgbClr val="464646"/>
                </a:solidFill>
                <a:latin typeface="Inter Medium"/>
                <a:ea typeface="Inter Medium"/>
              </a:rPr>
              <a:t>Ο νόμος έγινε προσβάσιμος σε όλους τους πολίτες, συμπεριλαμβανομένων των πληβείων</a:t>
            </a:r>
            <a:endParaRPr b="0" lang="en-US" sz="1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" name="Text 0"/>
          <p:cNvSpPr/>
          <p:nvPr/>
        </p:nvSpPr>
        <p:spPr>
          <a:xfrm>
            <a:off x="793800" y="1251000"/>
            <a:ext cx="10065240" cy="708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5550"/>
              </a:lnSpc>
              <a:buNone/>
              <a:tabLst>
                <a:tab algn="l" pos="0"/>
              </a:tabLst>
            </a:pPr>
            <a:r>
              <a:rPr b="0" lang="en-US" sz="4450" spc="-1" strike="noStrike">
                <a:solidFill>
                  <a:srgbClr val="030303"/>
                </a:solidFill>
                <a:latin typeface="DM Sans Semi Bold"/>
                <a:ea typeface="DM Sans Semi Bold"/>
              </a:rPr>
              <a:t>Η πολιτική οργάνωση της Res publica</a:t>
            </a:r>
            <a:endParaRPr b="0" lang="en-US" sz="4450" spc="-1" strike="noStrike">
              <a:latin typeface="Arial"/>
            </a:endParaRPr>
          </a:p>
        </p:txBody>
      </p:sp>
      <p:sp>
        <p:nvSpPr>
          <p:cNvPr id="672" name="Text 1"/>
          <p:cNvSpPr/>
          <p:nvPr/>
        </p:nvSpPr>
        <p:spPr>
          <a:xfrm>
            <a:off x="1743840" y="4269240"/>
            <a:ext cx="2835000" cy="35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 algn="r">
              <a:lnSpc>
                <a:spcPts val="2750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Άρχοντες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673" name="Text 2"/>
          <p:cNvSpPr/>
          <p:nvPr/>
        </p:nvSpPr>
        <p:spPr>
          <a:xfrm>
            <a:off x="793800" y="4759920"/>
            <a:ext cx="3785040" cy="36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 algn="r">
              <a:lnSpc>
                <a:spcPts val="2849"/>
              </a:lnSpc>
              <a:buNone/>
              <a:tabLst>
                <a:tab algn="l" pos="0"/>
              </a:tabLst>
            </a:pPr>
            <a:r>
              <a:rPr b="0" lang="en-US" sz="1750" spc="-1" strike="noStrike">
                <a:solidFill>
                  <a:srgbClr val="464646"/>
                </a:solidFill>
                <a:latin typeface="Inter Medium"/>
                <a:ea typeface="Inter Medium"/>
              </a:rPr>
              <a:t>Εκτελεστική εξουσία</a:t>
            </a:r>
            <a:endParaRPr b="0" lang="en-US" sz="1750" spc="-1" strike="noStrike">
              <a:latin typeface="Arial"/>
            </a:endParaRPr>
          </a:p>
        </p:txBody>
      </p:sp>
      <p:pic>
        <p:nvPicPr>
          <p:cNvPr id="674" name="Image 0" descr="preencoded.png"/>
          <p:cNvPicPr/>
          <p:nvPr/>
        </p:nvPicPr>
        <p:blipFill>
          <a:blip r:embed="rId1"/>
          <a:stretch/>
        </p:blipFill>
        <p:spPr>
          <a:xfrm>
            <a:off x="5032800" y="2413440"/>
            <a:ext cx="4564440" cy="4564440"/>
          </a:xfrm>
          <a:prstGeom prst="rect">
            <a:avLst/>
          </a:prstGeom>
          <a:ln w="0">
            <a:noFill/>
          </a:ln>
        </p:spPr>
      </p:pic>
      <p:sp>
        <p:nvSpPr>
          <p:cNvPr id="675" name="Text 3"/>
          <p:cNvSpPr/>
          <p:nvPr/>
        </p:nvSpPr>
        <p:spPr>
          <a:xfrm>
            <a:off x="5691600" y="4194360"/>
            <a:ext cx="98280" cy="45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3549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1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676" name="Text 4"/>
          <p:cNvSpPr/>
          <p:nvPr/>
        </p:nvSpPr>
        <p:spPr>
          <a:xfrm>
            <a:off x="9937800" y="2952360"/>
            <a:ext cx="2835000" cy="35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750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Σύγκλητος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677" name="Text 5"/>
          <p:cNvSpPr/>
          <p:nvPr/>
        </p:nvSpPr>
        <p:spPr>
          <a:xfrm>
            <a:off x="9937800" y="3442680"/>
            <a:ext cx="3898440" cy="72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ts val="2849"/>
              </a:lnSpc>
              <a:buNone/>
              <a:tabLst>
                <a:tab algn="l" pos="0"/>
              </a:tabLst>
            </a:pPr>
            <a:r>
              <a:rPr b="0" lang="en-US" sz="1750" spc="-1" strike="noStrike">
                <a:solidFill>
                  <a:srgbClr val="464646"/>
                </a:solidFill>
                <a:latin typeface="Inter Medium"/>
                <a:ea typeface="Inter Medium"/>
              </a:rPr>
              <a:t>Νομοθετική και εκτελεστική εξουσία</a:t>
            </a:r>
            <a:endParaRPr b="0" lang="en-US" sz="1750" spc="-1" strike="noStrike">
              <a:latin typeface="Arial"/>
            </a:endParaRPr>
          </a:p>
        </p:txBody>
      </p:sp>
      <p:pic>
        <p:nvPicPr>
          <p:cNvPr id="678" name="Image 1" descr="preencoded.png"/>
          <p:cNvPicPr/>
          <p:nvPr/>
        </p:nvPicPr>
        <p:blipFill>
          <a:blip r:embed="rId2"/>
          <a:stretch/>
        </p:blipFill>
        <p:spPr>
          <a:xfrm>
            <a:off x="5032800" y="2413440"/>
            <a:ext cx="4564440" cy="4564440"/>
          </a:xfrm>
          <a:prstGeom prst="rect">
            <a:avLst/>
          </a:prstGeom>
          <a:ln w="0">
            <a:noFill/>
          </a:ln>
        </p:spPr>
      </p:pic>
      <p:sp>
        <p:nvSpPr>
          <p:cNvPr id="679" name="Text 6"/>
          <p:cNvSpPr/>
          <p:nvPr/>
        </p:nvSpPr>
        <p:spPr>
          <a:xfrm>
            <a:off x="8258040" y="3243240"/>
            <a:ext cx="163080" cy="45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3549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2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680" name="Text 7"/>
          <p:cNvSpPr/>
          <p:nvPr/>
        </p:nvSpPr>
        <p:spPr>
          <a:xfrm>
            <a:off x="9937800" y="5586120"/>
            <a:ext cx="2835000" cy="35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750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Εκκλησίες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681" name="Text 8"/>
          <p:cNvSpPr/>
          <p:nvPr/>
        </p:nvSpPr>
        <p:spPr>
          <a:xfrm>
            <a:off x="9937800" y="6076800"/>
            <a:ext cx="3898440" cy="36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849"/>
              </a:lnSpc>
              <a:buNone/>
              <a:tabLst>
                <a:tab algn="l" pos="0"/>
              </a:tabLst>
            </a:pPr>
            <a:r>
              <a:rPr b="0" lang="en-US" sz="1750" spc="-1" strike="noStrike">
                <a:solidFill>
                  <a:srgbClr val="464646"/>
                </a:solidFill>
                <a:latin typeface="Inter Medium"/>
                <a:ea typeface="Inter Medium"/>
              </a:rPr>
              <a:t>Συνελεύσεις πολιτών</a:t>
            </a:r>
            <a:endParaRPr b="0" lang="en-US" sz="1750" spc="-1" strike="noStrike">
              <a:latin typeface="Arial"/>
            </a:endParaRPr>
          </a:p>
        </p:txBody>
      </p:sp>
      <p:pic>
        <p:nvPicPr>
          <p:cNvPr id="682" name="Image 2" descr="preencoded.png"/>
          <p:cNvPicPr/>
          <p:nvPr/>
        </p:nvPicPr>
        <p:blipFill>
          <a:blip r:embed="rId3"/>
          <a:stretch/>
        </p:blipFill>
        <p:spPr>
          <a:xfrm>
            <a:off x="5032800" y="2413440"/>
            <a:ext cx="4564440" cy="4564440"/>
          </a:xfrm>
          <a:prstGeom prst="rect">
            <a:avLst/>
          </a:prstGeom>
          <a:ln w="0">
            <a:noFill/>
          </a:ln>
        </p:spPr>
      </p:pic>
      <p:sp>
        <p:nvSpPr>
          <p:cNvPr id="683" name="Text 9"/>
          <p:cNvSpPr/>
          <p:nvPr/>
        </p:nvSpPr>
        <p:spPr>
          <a:xfrm>
            <a:off x="7779240" y="5969520"/>
            <a:ext cx="169560" cy="45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3549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3</a:t>
            </a:r>
            <a:endParaRPr b="0" lang="en-US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" name="Text 1"/>
          <p:cNvSpPr/>
          <p:nvPr/>
        </p:nvSpPr>
        <p:spPr>
          <a:xfrm>
            <a:off x="793800" y="1686600"/>
            <a:ext cx="7556040" cy="1417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ts val="5550"/>
              </a:lnSpc>
              <a:buNone/>
              <a:tabLst>
                <a:tab algn="l" pos="0"/>
              </a:tabLst>
            </a:pPr>
            <a:r>
              <a:rPr b="0" lang="en-US" sz="4450" spc="-1" strike="noStrike">
                <a:solidFill>
                  <a:srgbClr val="030303"/>
                </a:solidFill>
                <a:latin typeface="DM Sans Semi Bold"/>
                <a:ea typeface="DM Sans Semi Bold"/>
              </a:rPr>
              <a:t>Οι άρχοντες της Ρωμαϊκής Πολιτείας</a:t>
            </a:r>
            <a:endParaRPr b="0" lang="en-US" sz="4450" spc="-1" strike="noStrike">
              <a:latin typeface="Arial"/>
            </a:endParaRPr>
          </a:p>
        </p:txBody>
      </p:sp>
      <p:sp>
        <p:nvSpPr>
          <p:cNvPr id="685" name="Text 2"/>
          <p:cNvSpPr/>
          <p:nvPr/>
        </p:nvSpPr>
        <p:spPr>
          <a:xfrm>
            <a:off x="793800" y="4237920"/>
            <a:ext cx="2291760" cy="35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750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Ύπατοι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686" name="Text 3"/>
          <p:cNvSpPr/>
          <p:nvPr/>
        </p:nvSpPr>
        <p:spPr>
          <a:xfrm>
            <a:off x="793800" y="4728600"/>
            <a:ext cx="2291760" cy="1814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ts val="2849"/>
              </a:lnSpc>
              <a:buNone/>
              <a:tabLst>
                <a:tab algn="l" pos="0"/>
              </a:tabLst>
            </a:pPr>
            <a:r>
              <a:rPr b="0" lang="en-US" sz="1750" spc="-1" strike="noStrike">
                <a:solidFill>
                  <a:srgbClr val="464646"/>
                </a:solidFill>
                <a:latin typeface="Inter Medium"/>
                <a:ea typeface="Inter Medium"/>
              </a:rPr>
              <a:t>Δύο άρχοντες με ετήσια θητεία, συγκέντρωναν τις εξουσίες του πρώην βασιλιά</a:t>
            </a:r>
            <a:endParaRPr b="0" lang="en-US" sz="1750" spc="-1" strike="noStrike">
              <a:latin typeface="Arial"/>
            </a:endParaRPr>
          </a:p>
        </p:txBody>
      </p:sp>
      <p:sp>
        <p:nvSpPr>
          <p:cNvPr id="687" name="Text 4"/>
          <p:cNvSpPr/>
          <p:nvPr/>
        </p:nvSpPr>
        <p:spPr>
          <a:xfrm>
            <a:off x="3425760" y="4237920"/>
            <a:ext cx="2291760" cy="35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750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Δικτάτορας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688" name="Text 5"/>
          <p:cNvSpPr/>
          <p:nvPr/>
        </p:nvSpPr>
        <p:spPr>
          <a:xfrm>
            <a:off x="3425760" y="4728600"/>
            <a:ext cx="2291760" cy="145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ts val="2849"/>
              </a:lnSpc>
              <a:buNone/>
              <a:tabLst>
                <a:tab algn="l" pos="0"/>
              </a:tabLst>
            </a:pPr>
            <a:r>
              <a:rPr b="0" lang="en-US" sz="1750" spc="-1" strike="noStrike">
                <a:solidFill>
                  <a:srgbClr val="464646"/>
                </a:solidFill>
                <a:latin typeface="Inter Medium"/>
                <a:ea typeface="Inter Medium"/>
              </a:rPr>
              <a:t>Εκλεγόταν σε περιόδους κρίσης για εξάμηνη θητεία με απόλυτη εξουσία</a:t>
            </a:r>
            <a:endParaRPr b="0" lang="en-US" sz="1750" spc="-1" strike="noStrike">
              <a:latin typeface="Arial"/>
            </a:endParaRPr>
          </a:p>
        </p:txBody>
      </p:sp>
      <p:sp>
        <p:nvSpPr>
          <p:cNvPr id="689" name="Text 6"/>
          <p:cNvSpPr/>
          <p:nvPr/>
        </p:nvSpPr>
        <p:spPr>
          <a:xfrm>
            <a:off x="6058080" y="4237920"/>
            <a:ext cx="2291760" cy="35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750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Τιμητές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690" name="Text 7"/>
          <p:cNvSpPr/>
          <p:nvPr/>
        </p:nvSpPr>
        <p:spPr>
          <a:xfrm>
            <a:off x="6058080" y="4728600"/>
            <a:ext cx="2291760" cy="1814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ts val="2849"/>
              </a:lnSpc>
              <a:buNone/>
              <a:tabLst>
                <a:tab algn="l" pos="0"/>
              </a:tabLst>
            </a:pPr>
            <a:r>
              <a:rPr b="0" lang="en-US" sz="1750" spc="-1" strike="noStrike">
                <a:solidFill>
                  <a:srgbClr val="464646"/>
                </a:solidFill>
                <a:latin typeface="Inter Medium"/>
                <a:ea typeface="Inter Medium"/>
              </a:rPr>
              <a:t>Δύο άρχοντες με 18μηνη θητεία, υπεύθυνοι για την απογραφή και τα ήθη</a:t>
            </a:r>
            <a:endParaRPr b="0" lang="en-US" sz="1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" name="Text 1"/>
          <p:cNvSpPr/>
          <p:nvPr/>
        </p:nvSpPr>
        <p:spPr>
          <a:xfrm>
            <a:off x="793800" y="851760"/>
            <a:ext cx="7147080" cy="708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5550"/>
              </a:lnSpc>
              <a:buNone/>
              <a:tabLst>
                <a:tab algn="l" pos="0"/>
              </a:tabLst>
            </a:pPr>
            <a:r>
              <a:rPr b="0" lang="en-US" sz="4450" spc="-1" strike="noStrike">
                <a:solidFill>
                  <a:srgbClr val="030303"/>
                </a:solidFill>
                <a:latin typeface="DM Sans Semi Bold"/>
                <a:ea typeface="DM Sans Semi Bold"/>
              </a:rPr>
              <a:t>Τα καθήκοντα των τιμητών</a:t>
            </a:r>
            <a:endParaRPr b="0" lang="en-US" sz="4450" spc="-1" strike="noStrike">
              <a:latin typeface="Arial"/>
            </a:endParaRPr>
          </a:p>
        </p:txBody>
      </p:sp>
      <p:sp>
        <p:nvSpPr>
          <p:cNvPr id="692" name="Shape 2"/>
          <p:cNvSpPr/>
          <p:nvPr/>
        </p:nvSpPr>
        <p:spPr>
          <a:xfrm>
            <a:off x="793800" y="2155680"/>
            <a:ext cx="510120" cy="510120"/>
          </a:xfrm>
          <a:prstGeom prst="roundRect">
            <a:avLst>
              <a:gd name="adj" fmla="val 6667"/>
            </a:avLst>
          </a:prstGeom>
          <a:solidFill>
            <a:srgbClr val="f2eee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93" name="Text 3"/>
          <p:cNvSpPr/>
          <p:nvPr/>
        </p:nvSpPr>
        <p:spPr>
          <a:xfrm>
            <a:off x="989640" y="2240640"/>
            <a:ext cx="118080" cy="339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 algn="ctr">
              <a:lnSpc>
                <a:spcPts val="2650"/>
              </a:lnSpc>
              <a:buNone/>
              <a:tabLst>
                <a:tab algn="l" pos="0"/>
              </a:tabLst>
            </a:pPr>
            <a:r>
              <a:rPr b="0" lang="en-US" sz="265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1</a:t>
            </a:r>
            <a:endParaRPr b="0" lang="en-US" sz="2650" spc="-1" strike="noStrike">
              <a:latin typeface="Arial"/>
            </a:endParaRPr>
          </a:p>
        </p:txBody>
      </p:sp>
      <p:sp>
        <p:nvSpPr>
          <p:cNvPr id="694" name="Text 4"/>
          <p:cNvSpPr/>
          <p:nvPr/>
        </p:nvSpPr>
        <p:spPr>
          <a:xfrm>
            <a:off x="1531080" y="2155680"/>
            <a:ext cx="2835000" cy="35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750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Τίμηση των πολιτών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695" name="Text 5"/>
          <p:cNvSpPr/>
          <p:nvPr/>
        </p:nvSpPr>
        <p:spPr>
          <a:xfrm>
            <a:off x="1531080" y="2646000"/>
            <a:ext cx="6819120" cy="36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849"/>
              </a:lnSpc>
              <a:buNone/>
              <a:tabLst>
                <a:tab algn="l" pos="0"/>
              </a:tabLst>
            </a:pPr>
            <a:r>
              <a:rPr b="0" lang="en-US" sz="1750" spc="-1" strike="noStrike">
                <a:solidFill>
                  <a:srgbClr val="464646"/>
                </a:solidFill>
                <a:latin typeface="Inter Medium"/>
                <a:ea typeface="Inter Medium"/>
              </a:rPr>
              <a:t>Κατάταξη ανάλογα με τα περιουσιακά στοιχεία</a:t>
            </a:r>
            <a:endParaRPr b="0" lang="en-US" sz="1750" spc="-1" strike="noStrike">
              <a:latin typeface="Arial"/>
            </a:endParaRPr>
          </a:p>
        </p:txBody>
      </p:sp>
      <p:sp>
        <p:nvSpPr>
          <p:cNvPr id="696" name="Shape 6"/>
          <p:cNvSpPr/>
          <p:nvPr/>
        </p:nvSpPr>
        <p:spPr>
          <a:xfrm>
            <a:off x="793800" y="3490920"/>
            <a:ext cx="510120" cy="510120"/>
          </a:xfrm>
          <a:prstGeom prst="roundRect">
            <a:avLst>
              <a:gd name="adj" fmla="val 6667"/>
            </a:avLst>
          </a:prstGeom>
          <a:solidFill>
            <a:srgbClr val="f2eee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97" name="Text 7"/>
          <p:cNvSpPr/>
          <p:nvPr/>
        </p:nvSpPr>
        <p:spPr>
          <a:xfrm>
            <a:off x="950760" y="3575880"/>
            <a:ext cx="195840" cy="339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 algn="ctr">
              <a:lnSpc>
                <a:spcPts val="2650"/>
              </a:lnSpc>
              <a:buNone/>
              <a:tabLst>
                <a:tab algn="l" pos="0"/>
              </a:tabLst>
            </a:pPr>
            <a:r>
              <a:rPr b="0" lang="en-US" sz="265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2</a:t>
            </a:r>
            <a:endParaRPr b="0" lang="en-US" sz="2650" spc="-1" strike="noStrike">
              <a:latin typeface="Arial"/>
            </a:endParaRPr>
          </a:p>
        </p:txBody>
      </p:sp>
      <p:sp>
        <p:nvSpPr>
          <p:cNvPr id="698" name="Text 8"/>
          <p:cNvSpPr/>
          <p:nvPr/>
        </p:nvSpPr>
        <p:spPr>
          <a:xfrm>
            <a:off x="1531080" y="3490920"/>
            <a:ext cx="4396320" cy="35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750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Σύνταξη καταλόγου συγκλητικών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699" name="Text 9"/>
          <p:cNvSpPr/>
          <p:nvPr/>
        </p:nvSpPr>
        <p:spPr>
          <a:xfrm>
            <a:off x="1531080" y="3981600"/>
            <a:ext cx="6819120" cy="36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849"/>
              </a:lnSpc>
              <a:buNone/>
              <a:tabLst>
                <a:tab algn="l" pos="0"/>
              </a:tabLst>
            </a:pPr>
            <a:r>
              <a:rPr b="0" lang="en-US" sz="1750" spc="-1" strike="noStrike">
                <a:solidFill>
                  <a:srgbClr val="464646"/>
                </a:solidFill>
                <a:latin typeface="Inter Medium"/>
                <a:ea typeface="Inter Medium"/>
              </a:rPr>
              <a:t>Καθορισμός των αρχόντων που εισέρχονταν στη σύγκλητο</a:t>
            </a:r>
            <a:endParaRPr b="0" lang="en-US" sz="1750" spc="-1" strike="noStrike">
              <a:latin typeface="Arial"/>
            </a:endParaRPr>
          </a:p>
        </p:txBody>
      </p:sp>
      <p:sp>
        <p:nvSpPr>
          <p:cNvPr id="700" name="Shape 10"/>
          <p:cNvSpPr/>
          <p:nvPr/>
        </p:nvSpPr>
        <p:spPr>
          <a:xfrm>
            <a:off x="793800" y="4826160"/>
            <a:ext cx="510120" cy="510120"/>
          </a:xfrm>
          <a:prstGeom prst="roundRect">
            <a:avLst>
              <a:gd name="adj" fmla="val 6667"/>
            </a:avLst>
          </a:prstGeom>
          <a:solidFill>
            <a:srgbClr val="f2eee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01" name="Text 11"/>
          <p:cNvSpPr/>
          <p:nvPr/>
        </p:nvSpPr>
        <p:spPr>
          <a:xfrm>
            <a:off x="947160" y="4911480"/>
            <a:ext cx="203400" cy="339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 algn="ctr">
              <a:lnSpc>
                <a:spcPts val="2650"/>
              </a:lnSpc>
              <a:buNone/>
              <a:tabLst>
                <a:tab algn="l" pos="0"/>
              </a:tabLst>
            </a:pPr>
            <a:r>
              <a:rPr b="0" lang="en-US" sz="265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3</a:t>
            </a:r>
            <a:endParaRPr b="0" lang="en-US" sz="2650" spc="-1" strike="noStrike">
              <a:latin typeface="Arial"/>
            </a:endParaRPr>
          </a:p>
        </p:txBody>
      </p:sp>
      <p:sp>
        <p:nvSpPr>
          <p:cNvPr id="702" name="Text 12"/>
          <p:cNvSpPr/>
          <p:nvPr/>
        </p:nvSpPr>
        <p:spPr>
          <a:xfrm>
            <a:off x="1531080" y="4826160"/>
            <a:ext cx="3775320" cy="35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750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Κατάρτιση προϋπολογισμού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703" name="Text 13"/>
          <p:cNvSpPr/>
          <p:nvPr/>
        </p:nvSpPr>
        <p:spPr>
          <a:xfrm>
            <a:off x="1531080" y="5316840"/>
            <a:ext cx="6819120" cy="36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849"/>
              </a:lnSpc>
              <a:buNone/>
              <a:tabLst>
                <a:tab algn="l" pos="0"/>
              </a:tabLst>
            </a:pPr>
            <a:r>
              <a:rPr b="0" lang="en-US" sz="1750" spc="-1" strike="noStrike">
                <a:solidFill>
                  <a:srgbClr val="464646"/>
                </a:solidFill>
                <a:latin typeface="Inter Medium"/>
                <a:ea typeface="Inter Medium"/>
              </a:rPr>
              <a:t>Διαχείριση των οικονομικών του κράτους</a:t>
            </a:r>
            <a:endParaRPr b="0" lang="en-US" sz="1750" spc="-1" strike="noStrike">
              <a:latin typeface="Arial"/>
            </a:endParaRPr>
          </a:p>
        </p:txBody>
      </p:sp>
      <p:sp>
        <p:nvSpPr>
          <p:cNvPr id="704" name="Shape 14"/>
          <p:cNvSpPr/>
          <p:nvPr/>
        </p:nvSpPr>
        <p:spPr>
          <a:xfrm>
            <a:off x="793800" y="6161760"/>
            <a:ext cx="510120" cy="510120"/>
          </a:xfrm>
          <a:prstGeom prst="roundRect">
            <a:avLst>
              <a:gd name="adj" fmla="val 6667"/>
            </a:avLst>
          </a:prstGeom>
          <a:solidFill>
            <a:srgbClr val="f2eee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05" name="Text 15"/>
          <p:cNvSpPr/>
          <p:nvPr/>
        </p:nvSpPr>
        <p:spPr>
          <a:xfrm>
            <a:off x="940320" y="6246720"/>
            <a:ext cx="216720" cy="339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 algn="ctr">
              <a:lnSpc>
                <a:spcPts val="2650"/>
              </a:lnSpc>
              <a:buNone/>
              <a:tabLst>
                <a:tab algn="l" pos="0"/>
              </a:tabLst>
            </a:pPr>
            <a:r>
              <a:rPr b="0" lang="en-US" sz="265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4</a:t>
            </a:r>
            <a:endParaRPr b="0" lang="en-US" sz="2650" spc="-1" strike="noStrike">
              <a:latin typeface="Arial"/>
            </a:endParaRPr>
          </a:p>
        </p:txBody>
      </p:sp>
      <p:sp>
        <p:nvSpPr>
          <p:cNvPr id="706" name="Text 16"/>
          <p:cNvSpPr/>
          <p:nvPr/>
        </p:nvSpPr>
        <p:spPr>
          <a:xfrm>
            <a:off x="1531080" y="6161760"/>
            <a:ext cx="2835000" cy="35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noAutofit/>
          </a:bodyPr>
          <a:p>
            <a:pPr>
              <a:lnSpc>
                <a:spcPts val="2750"/>
              </a:lnSpc>
              <a:buNone/>
              <a:tabLst>
                <a:tab algn="l" pos="0"/>
              </a:tabLst>
            </a:pPr>
            <a:r>
              <a:rPr b="0" lang="en-US" sz="2200" spc="-1" strike="noStrike">
                <a:solidFill>
                  <a:srgbClr val="464646"/>
                </a:solidFill>
                <a:latin typeface="DM Sans Semi Bold"/>
                <a:ea typeface="DM Sans Semi Bold"/>
              </a:rPr>
              <a:t>Επίβλεψη των ηθών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707" name="Text 17"/>
          <p:cNvSpPr/>
          <p:nvPr/>
        </p:nvSpPr>
        <p:spPr>
          <a:xfrm>
            <a:off x="1531080" y="6652080"/>
            <a:ext cx="6819120" cy="72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ts val="2849"/>
              </a:lnSpc>
              <a:buNone/>
              <a:tabLst>
                <a:tab algn="l" pos="0"/>
              </a:tabLst>
            </a:pPr>
            <a:r>
              <a:rPr b="0" lang="en-US" sz="1750" spc="-1" strike="noStrike">
                <a:solidFill>
                  <a:srgbClr val="464646"/>
                </a:solidFill>
                <a:latin typeface="Inter Medium"/>
                <a:ea typeface="Inter Medium"/>
              </a:rPr>
              <a:t>Δυνατότητα στέρησης πολιτικών δικαιωμάτων για ανήθικη συμπεριφορά</a:t>
            </a:r>
            <a:endParaRPr b="0" lang="en-US" sz="1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Application>LibreOffice/7.3.4.2$Windows_X86_64 LibreOffice_project/728fec16bd5f605073805c3c9e7c4212a0120dc5</Application>
  <AppVersion>15.0000</AppVersion>
  <Words>0</Words>
  <Paragraphs>0</Paragraphs>
  <Company>PptxGenJS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2025-02-23T07:45:42Z</dcterms:created>
  <dc:creator>PptxGenJS</dc:creator>
  <dc:description/>
  <dc:language>en-US</dc:language>
  <cp:lastModifiedBy/>
  <dcterms:modified xsi:type="dcterms:W3CDTF">2025-02-24T09:09:30Z</dcterms:modified>
  <cp:revision>5</cp:revision>
  <dc:subject>PptxGenJS Presentation</dc:subject>
  <dc:title>PptxGenJS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15</vt:i4>
  </property>
  <property fmtid="{D5CDD505-2E9C-101B-9397-08002B2CF9AE}" pid="3" name="PresentationFormat">
    <vt:lpwstr>On-screen Show (16:9)</vt:lpwstr>
  </property>
  <property fmtid="{D5CDD505-2E9C-101B-9397-08002B2CF9AE}" pid="4" name="Slides">
    <vt:i4>15</vt:i4>
  </property>
</Properties>
</file>