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4630400" cy="8229600"/>
  <p:notesSz cx="8229600" cy="14630400"/>
  <p:embeddedFontLst>
    <p:embeddedFont>
      <p:font typeface="Fraunces Extra Bold"/>
      <p:regular r:id="rId22"/>
    </p:embeddedFont>
    <p:embeddedFont>
      <p:font typeface="Fraunces Extra Bold"/>
      <p:regular r:id="rId23"/>
    </p:embeddedFont>
    <p:embeddedFont>
      <p:font typeface="Nobile"/>
      <p:regular r:id="rId24"/>
    </p:embeddedFont>
    <p:embeddedFont>
      <p:font typeface="Nobile"/>
      <p:regular r:id="rId25"/>
    </p:embeddedFont>
    <p:embeddedFont>
      <p:font typeface="Nobile"/>
      <p:regular r:id="rId26"/>
    </p:embeddedFont>
    <p:embeddedFont>
      <p:font typeface="Nobile"/>
      <p:regular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openxmlformats.org/officeDocument/2006/relationships/font" Target="fonts/font1.fntdata"/><Relationship Id="rId23" Type="http://schemas.openxmlformats.org/officeDocument/2006/relationships/font" Target="fonts/font2.fntdata"/><Relationship Id="rId24" Type="http://schemas.openxmlformats.org/officeDocument/2006/relationships/font" Target="fonts/font3.fntdata"/><Relationship Id="rId25" Type="http://schemas.openxmlformats.org/officeDocument/2006/relationships/font" Target="fonts/font4.fntdata"/><Relationship Id="rId26" Type="http://schemas.openxmlformats.org/officeDocument/2006/relationships/font" Target="fonts/font5.fntdata"/><Relationship Id="rId27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6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Προσφορά και Ζήτηση: Οι Δυνάμεις της Αγοράς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προσφορά και η ζήτηση είναι οι θεμελιώδεις δυνάμεις που κινούν τις οικονομίες της αγοράς. Αυτή η παρουσίαση εξερευνά τις βασικές έννοιες και τη δυναμική τους.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467112"/>
            <a:ext cx="253376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Elpiniki Rassa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05659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Μη Ισορροπημένες Αγορές: Έλλειμμα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048953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32832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Υπερβάλλουσα Ζήτηση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334077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Όταν η τιμή &lt; τιμή ισορροπίας.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Αποτέλεσμα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531042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Ζητούμενη ποσότητα &gt; προσφερόμενη ποσότητα.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5889546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Προσαρμογή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38286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Οι προμηθευτές αυξάνουν τις τιμές.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5115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Νόμος Προσφοράς και Ζήτησης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Ορισμός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415444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τιμή προσαρμόζεται για να εξισορροπήσει ζήτηση και προσφορά.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664029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36640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Εφαρμογή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4154448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Χρησιμοποιείται για την ανάλυση ανταγωνιστικών αγορών.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725120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725120"/>
            <a:ext cx="3153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Ανταγωνιστική Αγορά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215539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Πολλοί αγοραστές και πωλητές με μικρή επιρροή στην τιμή.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73285"/>
            <a:ext cx="113012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Παράγοντες που Επηρεάζουν τη Ζήτηση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635693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429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Εισόδημα</a:t>
            </a:r>
            <a:endParaRPr lang="en-US" sz="22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3635693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39446" y="442948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Τιμές Συμπληρωματικών</a:t>
            </a:r>
            <a:endParaRPr lang="en-US" sz="22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363569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4429482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Τιμές Υποκατάστατων</a:t>
            </a:r>
            <a:endParaRPr lang="en-US" sz="22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3635693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0997" y="44294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Προτιμήσεις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793790" y="539329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Αλλαγές σε αυτούς τους παράγοντες μετατοπίζουν την καμπύλη ζήτησης.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50450"/>
            <a:ext cx="125288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Παράγοντες που Επηρεάζουν την Προσφορά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381285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6066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Τιμές Εισροών</a:t>
            </a:r>
            <a:endParaRPr lang="en-US" sz="220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446" y="381285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139446" y="46066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Τεχνολογία</a:t>
            </a:r>
            <a:endParaRPr lang="en-US" sz="22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381285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46066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Προσδοκίες</a:t>
            </a:r>
            <a:endParaRPr lang="en-US" sz="22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997" y="3812858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0830997" y="46066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Αριθμός Πωλητών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793790" y="521612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Αλλαγές σε αυτούς τους παράγοντες μετατοπίζουν την καμπύλη προσφοράς.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2204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Μετατοπίσεις Καμπυλών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304430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Μετατόπιση Ζήτησης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Προκαλείται από αλλαγές σε παράγοντες εκτός της τιμής του αγαθού.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34891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Μετατόπιση Προσφοράς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Προκαλείται από αλλαγές σε παράγοντες εκτός της τιμής του αγαθού.</a:t>
            </a:r>
            <a:endParaRPr lang="en-US" sz="17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105156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Συμπέρασμα: Η Δυναμική της Αγοράς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Ισορροπία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88525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Καθορίζεται από το σημείο τομής των καμπυλών Προσφοράς και Ζήτησης.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394841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5840611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Τιμή Ισορροπίας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885259"/>
            <a:ext cx="357270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Εξισορροπεί τη ζητούμενη με την προσφερόμενη ποσότητα.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394841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10263783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Αυτορρύθμιση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885259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συμπεριφορά αγοραστών και πωλητών οδηγεί την αγορά στην ισορροπία.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832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Βασικές Έννοιες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32415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6903839" y="3132415"/>
            <a:ext cx="304121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Προσφορά και Ζήτηση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977164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Οι δύο λέξεις που χρησιμοποιούν πιο συχνά οι οικονομολόγοι.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32415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10795516" y="3132415"/>
            <a:ext cx="29509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Δυνάμεις της Αγοράς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3622834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Κάνουν τις αγορές των οικονομιών να λειτουργούν.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547836"/>
            <a:ext cx="396835" cy="396835"/>
          </a:xfrm>
          <a:prstGeom prst="roundRect">
            <a:avLst>
              <a:gd name="adj" fmla="val 51443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6903839" y="55478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Μικροοικονομικά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6038255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Αφορούν την προσφορά, ζήτηση και ισορροπία αγοράς.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73537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Αγορές και Ανταγωνισμός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Ορισμός Αγοράς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 σύνολο των αγοραστών και των πωλητών ενός συγκεκριμένου αγαθού ή μιας υπηρεσίας.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Αλληλεπίδραση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Προσφορά και ζήτηση αναφέρονται στη συμπεριφορά των ατόμων που αλληλεπιδρούν στις αγορές.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73893"/>
            <a:ext cx="65055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Ζήτηση: Βασικές Αρχές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22834"/>
            <a:ext cx="3664863" cy="2032754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849648"/>
            <a:ext cx="3040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Ζητούμενη Ποσότητα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340066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ποσότητα που οι αγοραστές είναι πρόθυμοι και μπορούν να αγοράσουν.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622834"/>
            <a:ext cx="3664863" cy="2032754"/>
          </a:xfrm>
          <a:prstGeom prst="roundRect">
            <a:avLst>
              <a:gd name="adj" fmla="val 10043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Νόμος της Ζήτησης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340066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ζητούμενη ποσότητα μειώνεται όταν αυξάνεται η τιμή, με όλα τα άλλα σταθερά.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4411028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Καμπύλη Ζήτησης</a:t>
            </a:r>
            <a:endParaRPr lang="en-US" sz="3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Ορισμός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Διάγραμμα που δείχνει τη σχέση μεταξύ τιμής και ζητούμενης ποσότητας.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Πίνακας Ζήτησης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Πίνακας που δείχνει τη σχέση μεταξύ τιμής και ζητούμενης ποσότητας.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57889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Οπτική Αναπαράσταση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Γραφική απεικόνιση της σχέσης τιμής-ποσότητας.</a:t>
            </a:r>
            <a:endParaRPr lang="en-US" sz="13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96728"/>
            <a:ext cx="73956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Προσφορά: Βασικές Αρχές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45669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672483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Προσφερόμενη Ποσότητα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51723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ποσότητα που οι πωλητές είναι πρόθυμοι και μπορούν να πωλήσουν.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445669"/>
            <a:ext cx="3664863" cy="2387084"/>
          </a:xfrm>
          <a:prstGeom prst="roundRect">
            <a:avLst>
              <a:gd name="adj" fmla="val 8552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672483"/>
            <a:ext cx="31528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Νόμος της Προσφοράς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162901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προσφερόμενη ποσότητα αυξάνεται όταν αυξάνεται η τιμή, με όλα τα άλλα σταθερά.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4694158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300"/>
              </a:lnSpc>
              <a:buNone/>
            </a:pPr>
            <a:r>
              <a:rPr lang="en-US" sz="3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Καμπύλη Προσφοράς</a:t>
            </a:r>
            <a:endParaRPr lang="en-US" sz="3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Ορισμός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Διάγραμμα που δείχνει τη σχέση μεταξύ τιμής και προσφερόμενης ποσότητας.</a:t>
            </a:r>
            <a:endParaRPr lang="en-US" sz="13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243971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Πίνακας Προσφοράς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Πίνακας που δείχνει τη σχέση μεταξύ τιμής και προσφερόμενης ποσότητας.</a:t>
            </a:r>
            <a:endParaRPr lang="en-US" sz="13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57889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Οπτική Αναπαράσταση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3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Γραφική απεικόνιση της σχέσης τιμής-ποσότητας.</a:t>
            </a:r>
            <a:endParaRPr lang="en-US" sz="13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Ισορροπία Αγοράς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3593" y="3267551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Ισορροπία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67638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Κατάσταση όπου προσφορά και ζήτηση είναι εξισορροπημένες.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1686" y="4469249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Τιμή Ισορροπίας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67563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Τιμή που εξισορροπεί ζητούμενη και προσφερόμενη ποσότητα.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8710" y="5832872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31095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Ποσότητα Ισορροπίας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35086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Ποσότητα στην τιμή ισορροπίας.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10773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Μη Ισορροπημένες Αγορές: Πλεόνασμα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048953"/>
            <a:ext cx="1414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37280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Υπερβάλλουσα Προσφορά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372808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Όταν η τιμή &gt; τιμή ισορροπίας.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469249"/>
            <a:ext cx="18526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Αποτέλεσμα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530721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Προσφερόμενη ποσότητα &gt; ζητούμενη ποσότητα.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1339536"/>
            </a:avLst>
          </a:prstGeom>
          <a:solidFill>
            <a:srgbClr val="CED9CE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15620"/>
            </a:avLst>
          </a:prstGeom>
          <a:solidFill>
            <a:srgbClr val="E8F3E8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5889546"/>
            <a:ext cx="1712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Προσαρμογή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380666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Οι προμηθευτές μειώνουν τις τιμές.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2025-02-04T20:27:57Z</dcterms:created>
  <dcterms:modified xsi:type="dcterms:W3CDTF">2025-02-04T20:27:57Z</dcterms:modified>
</cp:coreProperties>
</file>