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1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9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9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2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9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9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2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0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1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4752-F381-4742-85B7-A5AAA4D3F8CC}" type="datetimeFigureOut">
              <a:rPr lang="en-US" smtClean="0"/>
              <a:t>20/11/21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71B26-2621-A14C-8918-067191FF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197957" y="-303144"/>
            <a:ext cx="4748087" cy="746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5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51118" y="0"/>
            <a:ext cx="42417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0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51118" y="0"/>
            <a:ext cx="42417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11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PANAGIOTA BAFAKI</dc:creator>
  <cp:lastModifiedBy>PANAGIOTA BAFAKI</cp:lastModifiedBy>
  <cp:revision>1</cp:revision>
  <dcterms:created xsi:type="dcterms:W3CDTF">2021-11-20T20:08:36Z</dcterms:created>
  <dcterms:modified xsi:type="dcterms:W3CDTF">2021-11-20T20:15:31Z</dcterms:modified>
</cp:coreProperties>
</file>