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-112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04752-F381-4742-85B7-A5AAA4D3F8CC}" type="datetimeFigureOut">
              <a:rPr lang="en-US" smtClean="0"/>
              <a:t>20/11/21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71B26-2621-A14C-8918-067191FFA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918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04752-F381-4742-85B7-A5AAA4D3F8CC}" type="datetimeFigureOut">
              <a:rPr lang="en-US" smtClean="0"/>
              <a:t>20/11/21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71B26-2621-A14C-8918-067191FFA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593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04752-F381-4742-85B7-A5AAA4D3F8CC}" type="datetimeFigureOut">
              <a:rPr lang="en-US" smtClean="0"/>
              <a:t>20/11/21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71B26-2621-A14C-8918-067191FFA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399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04752-F381-4742-85B7-A5AAA4D3F8CC}" type="datetimeFigureOut">
              <a:rPr lang="en-US" smtClean="0"/>
              <a:t>20/11/21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71B26-2621-A14C-8918-067191FFA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928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04752-F381-4742-85B7-A5AAA4D3F8CC}" type="datetimeFigureOut">
              <a:rPr lang="en-US" smtClean="0"/>
              <a:t>20/11/21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71B26-2621-A14C-8918-067191FFA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641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04752-F381-4742-85B7-A5AAA4D3F8CC}" type="datetimeFigureOut">
              <a:rPr lang="en-US" smtClean="0"/>
              <a:t>20/11/21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71B26-2621-A14C-8918-067191FFA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491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04752-F381-4742-85B7-A5AAA4D3F8CC}" type="datetimeFigureOut">
              <a:rPr lang="en-US" smtClean="0"/>
              <a:t>20/11/21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71B26-2621-A14C-8918-067191FFA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097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04752-F381-4742-85B7-A5AAA4D3F8CC}" type="datetimeFigureOut">
              <a:rPr lang="en-US" smtClean="0"/>
              <a:t>20/11/21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71B26-2621-A14C-8918-067191FFA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422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04752-F381-4742-85B7-A5AAA4D3F8CC}" type="datetimeFigureOut">
              <a:rPr lang="en-US" smtClean="0"/>
              <a:t>20/11/21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71B26-2621-A14C-8918-067191FFA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304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04752-F381-4742-85B7-A5AAA4D3F8CC}" type="datetimeFigureOut">
              <a:rPr lang="en-US" smtClean="0"/>
              <a:t>20/11/21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71B26-2621-A14C-8918-067191FFA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111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04752-F381-4742-85B7-A5AAA4D3F8CC}" type="datetimeFigureOut">
              <a:rPr lang="en-US" smtClean="0"/>
              <a:t>20/11/21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71B26-2621-A14C-8918-067191FFA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621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A04752-F381-4742-85B7-A5AAA4D3F8CC}" type="datetimeFigureOut">
              <a:rPr lang="en-US" smtClean="0"/>
              <a:t>20/11/21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771B26-2621-A14C-8918-067191FFA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10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2197957" y="-303144"/>
            <a:ext cx="4748087" cy="7464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32591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2451118" y="0"/>
            <a:ext cx="424176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04035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2451118" y="0"/>
            <a:ext cx="424176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41146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Macintosh PowerPoint</Application>
  <PresentationFormat>On-screen Show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PANAGIOTA BAFAKI</dc:creator>
  <cp:lastModifiedBy>PANAGIOTA BAFAKI</cp:lastModifiedBy>
  <cp:revision>1</cp:revision>
  <dcterms:created xsi:type="dcterms:W3CDTF">2021-11-20T20:08:36Z</dcterms:created>
  <dcterms:modified xsi:type="dcterms:W3CDTF">2021-11-20T20:15:31Z</dcterms:modified>
</cp:coreProperties>
</file>