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1" r:id="rId4"/>
  </p:sldMasterIdLst>
  <p:notesMasterIdLst>
    <p:notesMasterId r:id="rId32"/>
  </p:notesMasterIdLst>
  <p:handoutMasterIdLst>
    <p:handoutMasterId r:id="rId33"/>
  </p:handoutMasterIdLst>
  <p:sldIdLst>
    <p:sldId id="256"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4" r:id="rId28"/>
    <p:sldId id="293" r:id="rId29"/>
    <p:sldId id="295" r:id="rId30"/>
    <p:sldId id="29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CC00"/>
    <a:srgbClr val="99FF33"/>
    <a:srgbClr val="E5FED4"/>
    <a:srgbClr val="FF9966"/>
    <a:srgbClr val="FCC0D1"/>
    <a:srgbClr val="CEABEB"/>
    <a:srgbClr val="FF9999"/>
    <a:srgbClr val="FDEDFA"/>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57" autoAdjust="0"/>
    <p:restoredTop sz="94718"/>
  </p:normalViewPr>
  <p:slideViewPr>
    <p:cSldViewPr snapToGrid="0">
      <p:cViewPr varScale="1">
        <p:scale>
          <a:sx n="74" d="100"/>
          <a:sy n="74" d="100"/>
        </p:scale>
        <p:origin x="869" y="58"/>
      </p:cViewPr>
      <p:guideLst/>
    </p:cSldViewPr>
  </p:slideViewPr>
  <p:notesTextViewPr>
    <p:cViewPr>
      <p:scale>
        <a:sx n="1" d="1"/>
        <a:sy n="1" d="1"/>
      </p:scale>
      <p:origin x="0" y="0"/>
    </p:cViewPr>
  </p:notesTextViewPr>
  <p:sorterViewPr>
    <p:cViewPr>
      <p:scale>
        <a:sx n="126" d="100"/>
        <a:sy n="126" d="100"/>
      </p:scale>
      <p:origin x="0" y="0"/>
    </p:cViewPr>
  </p:sorterViewPr>
  <p:notesViewPr>
    <p:cSldViewPr snapToGrid="0">
      <p:cViewPr varScale="1">
        <p:scale>
          <a:sx n="96" d="100"/>
          <a:sy n="96" d="100"/>
        </p:scale>
        <p:origin x="3558"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B129C17-9205-4554-BF5C-070656C2169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3" name="Date Placeholder 2">
            <a:extLst>
              <a:ext uri="{FF2B5EF4-FFF2-40B4-BE49-F238E27FC236}">
                <a16:creationId xmlns:a16="http://schemas.microsoft.com/office/drawing/2014/main" id="{0B41E939-D5BE-4B7F-BCD2-05DCC4E5E8C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B1389FC-84BB-41A0-BC92-057C08DC342F}" type="datetime1">
              <a:rPr lang="en-GB" smtClean="0"/>
              <a:t>24/11/2024</a:t>
            </a:fld>
            <a:endParaRPr lang="en-GB" dirty="0"/>
          </a:p>
        </p:txBody>
      </p:sp>
      <p:sp>
        <p:nvSpPr>
          <p:cNvPr id="4" name="Footer Placeholder 3">
            <a:extLst>
              <a:ext uri="{FF2B5EF4-FFF2-40B4-BE49-F238E27FC236}">
                <a16:creationId xmlns:a16="http://schemas.microsoft.com/office/drawing/2014/main" id="{F61800B1-1D76-46D4-ADAF-FD5EA7AFBE7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FCBFA674-DC58-422B-8963-09FD1B05ED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A42FE58-2C2A-433E-A3EF-B39ACF97315A}" type="slidenum">
              <a:rPr lang="en-GB" smtClean="0"/>
              <a:t>‹#›</a:t>
            </a:fld>
            <a:endParaRPr lang="en-GB"/>
          </a:p>
        </p:txBody>
      </p:sp>
    </p:spTree>
    <p:extLst>
      <p:ext uri="{BB962C8B-B14F-4D97-AF65-F5344CB8AC3E}">
        <p14:creationId xmlns:p14="http://schemas.microsoft.com/office/powerpoint/2010/main" val="3663565752"/>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4T16:42:50.220"/>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09B039-1C6C-4DB3-861A-76F1FF2AC578}" type="datetime1">
              <a:rPr lang="en-GB" noProof="0" smtClean="0"/>
              <a:pPr/>
              <a:t>24/11/2024</a:t>
            </a:fld>
            <a:endParaRPr lang="en-GB"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97DC217-DF71-1A49-B3EA-559F1F43B0FF}" type="slidenum">
              <a:rPr lang="en-GB" noProof="0" smtClean="0"/>
              <a:t>‹#›</a:t>
            </a:fld>
            <a:endParaRPr lang="en-GB" noProof="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rtlCol="0"/>
          <a:lstStyle/>
          <a:p>
            <a:pPr rtl="0"/>
            <a:endParaRPr lang="en-GB" noProof="0"/>
          </a:p>
        </p:txBody>
      </p:sp>
      <p:sp>
        <p:nvSpPr>
          <p:cNvPr id="4" name="Slide Number Placeholder 3"/>
          <p:cNvSpPr>
            <a:spLocks noGrp="1"/>
          </p:cNvSpPr>
          <p:nvPr>
            <p:ph type="sldNum" sz="quarter" idx="5"/>
          </p:nvPr>
        </p:nvSpPr>
        <p:spPr/>
        <p:txBody>
          <a:bodyPr rtlCol="0"/>
          <a:lstStyle/>
          <a:p>
            <a:pPr rtl="0"/>
            <a:fld id="{F97DC217-DF71-1A49-B3EA-559F1F43B0FF}" type="slidenum">
              <a:rPr lang="en-GB" smtClean="0"/>
              <a:t>1</a:t>
            </a:fld>
            <a:endParaRPr lang="en-GB"/>
          </a:p>
        </p:txBody>
      </p:sp>
    </p:spTree>
    <p:extLst>
      <p:ext uri="{BB962C8B-B14F-4D97-AF65-F5344CB8AC3E}">
        <p14:creationId xmlns:p14="http://schemas.microsoft.com/office/powerpoint/2010/main" val="4277724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3EF65-6582-267E-4D52-E42822AE58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19412D9-AFEF-C6F2-EA25-AC4C7F577DCD}"/>
              </a:ext>
            </a:extLst>
          </p:cNvPr>
          <p:cNvSpPr>
            <a:spLocks noGrp="1"/>
          </p:cNvSpPr>
          <p:nvPr>
            <p:ph type="subTitle" idx="1"/>
          </p:nvPr>
        </p:nvSpPr>
        <p:spPr>
          <a:xfrm>
            <a:off x="1524000" y="3602038"/>
            <a:ext cx="9144000" cy="1655762"/>
          </a:xfrm>
        </p:spPr>
        <p:txBody>
          <a:bodyPr/>
          <a:lstStyle>
            <a:lvl1pPr marL="0" indent="0" algn="ctr">
              <a:buNone/>
              <a:defRPr sz="24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C9C07FA-973C-4FC4-5EDF-8BE54BCCAA3C}"/>
              </a:ext>
            </a:extLst>
          </p:cNvPr>
          <p:cNvSpPr>
            <a:spLocks noGrp="1"/>
          </p:cNvSpPr>
          <p:nvPr>
            <p:ph type="dt" sz="half" idx="10"/>
          </p:nvPr>
        </p:nvSpPr>
        <p:spPr/>
        <p:txBody>
          <a:bodyPr/>
          <a:lstStyle/>
          <a:p>
            <a:fld id="{B319FB56-CE6D-41D7-83BE-7C16707DF6A1}" type="datetimeFigureOut">
              <a:rPr lang="en-GB" smtClean="0"/>
              <a:t>24/11/2024</a:t>
            </a:fld>
            <a:endParaRPr lang="en-GB"/>
          </a:p>
        </p:txBody>
      </p:sp>
      <p:sp>
        <p:nvSpPr>
          <p:cNvPr id="5" name="Footer Placeholder 4">
            <a:extLst>
              <a:ext uri="{FF2B5EF4-FFF2-40B4-BE49-F238E27FC236}">
                <a16:creationId xmlns:a16="http://schemas.microsoft.com/office/drawing/2014/main" id="{645E5776-3016-725E-0D51-2F10D1F7D4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7EEB55-AEC1-483A-64C2-AE86310A9AB9}"/>
              </a:ext>
            </a:extLst>
          </p:cNvPr>
          <p:cNvSpPr>
            <a:spLocks noGrp="1"/>
          </p:cNvSpPr>
          <p:nvPr>
            <p:ph type="sldNum" sz="quarter" idx="12"/>
          </p:nvPr>
        </p:nvSpPr>
        <p:spPr/>
        <p:txBody>
          <a:bodyPr/>
          <a:lstStyle/>
          <a:p>
            <a:fld id="{71589AB6-E87D-4D94-A264-C5DB541026F4}" type="slidenum">
              <a:rPr lang="en-GB" smtClean="0"/>
              <a:t>‹#›</a:t>
            </a:fld>
            <a:endParaRPr lang="en-GB"/>
          </a:p>
        </p:txBody>
      </p:sp>
      <p:sp>
        <p:nvSpPr>
          <p:cNvPr id="7" name="Rectangle 6">
            <a:extLst>
              <a:ext uri="{FF2B5EF4-FFF2-40B4-BE49-F238E27FC236}">
                <a16:creationId xmlns:a16="http://schemas.microsoft.com/office/drawing/2014/main" id="{DB0AB959-5042-58D6-4684-46CEB23A9A22}"/>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sz="1800" noProof="0"/>
          </a:p>
        </p:txBody>
      </p:sp>
      <p:sp>
        <p:nvSpPr>
          <p:cNvPr id="8" name="Oval 7">
            <a:extLst>
              <a:ext uri="{FF2B5EF4-FFF2-40B4-BE49-F238E27FC236}">
                <a16:creationId xmlns:a16="http://schemas.microsoft.com/office/drawing/2014/main" id="{EB2CF73F-BC23-F79F-3885-A3DD34D12484}"/>
              </a:ext>
            </a:extLst>
          </p:cNvPr>
          <p:cNvSpPr/>
          <p:nvPr userDrawn="1"/>
        </p:nvSpPr>
        <p:spPr>
          <a:xfrm>
            <a:off x="583750" y="4960030"/>
            <a:ext cx="1551215"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sz="1800" noProof="0"/>
          </a:p>
        </p:txBody>
      </p:sp>
      <p:sp>
        <p:nvSpPr>
          <p:cNvPr id="9" name="Freeform 10">
            <a:extLst>
              <a:ext uri="{FF2B5EF4-FFF2-40B4-BE49-F238E27FC236}">
                <a16:creationId xmlns:a16="http://schemas.microsoft.com/office/drawing/2014/main" id="{BA5D583E-8A2A-E193-DBD4-0F2ECA9D60F6}"/>
              </a:ext>
            </a:extLst>
          </p:cNvPr>
          <p:cNvSpPr/>
          <p:nvPr userDrawn="1"/>
        </p:nvSpPr>
        <p:spPr>
          <a:xfrm>
            <a:off x="3"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sp>
        <p:nvSpPr>
          <p:cNvPr id="10" name="Freeform 8">
            <a:extLst>
              <a:ext uri="{FF2B5EF4-FFF2-40B4-BE49-F238E27FC236}">
                <a16:creationId xmlns:a16="http://schemas.microsoft.com/office/drawing/2014/main" id="{DC6E6588-27D0-D462-5C83-1915B3503D7C}"/>
              </a:ext>
            </a:extLst>
          </p:cNvPr>
          <p:cNvSpPr/>
          <p:nvPr userDrawn="1"/>
        </p:nvSpPr>
        <p:spPr>
          <a:xfrm>
            <a:off x="3"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grpSp>
        <p:nvGrpSpPr>
          <p:cNvPr id="11" name="Group 10">
            <a:extLst>
              <a:ext uri="{FF2B5EF4-FFF2-40B4-BE49-F238E27FC236}">
                <a16:creationId xmlns:a16="http://schemas.microsoft.com/office/drawing/2014/main" id="{1ACDE344-4A24-3C6F-C4D9-3FA6D48F79B7}"/>
              </a:ext>
            </a:extLst>
          </p:cNvPr>
          <p:cNvGrpSpPr/>
          <p:nvPr userDrawn="1"/>
        </p:nvGrpSpPr>
        <p:grpSpPr>
          <a:xfrm>
            <a:off x="8264428" y="-3419"/>
            <a:ext cx="3927573" cy="3165022"/>
            <a:chOff x="9857014" y="13834"/>
            <a:chExt cx="2334986" cy="1881641"/>
          </a:xfrm>
        </p:grpSpPr>
        <p:sp>
          <p:nvSpPr>
            <p:cNvPr id="12" name="Freeform 14">
              <a:extLst>
                <a:ext uri="{FF2B5EF4-FFF2-40B4-BE49-F238E27FC236}">
                  <a16:creationId xmlns:a16="http://schemas.microsoft.com/office/drawing/2014/main" id="{CC9C863D-E513-2033-63DC-84E825E5DD92}"/>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sp>
          <p:nvSpPr>
            <p:cNvPr id="13" name="Freeform 15">
              <a:extLst>
                <a:ext uri="{FF2B5EF4-FFF2-40B4-BE49-F238E27FC236}">
                  <a16:creationId xmlns:a16="http://schemas.microsoft.com/office/drawing/2014/main" id="{DDA3E8BE-2BDD-A0FF-8464-70B02FC90E6E}"/>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grpSp>
      <p:sp>
        <p:nvSpPr>
          <p:cNvPr id="14" name="Freeform 21">
            <a:extLst>
              <a:ext uri="{FF2B5EF4-FFF2-40B4-BE49-F238E27FC236}">
                <a16:creationId xmlns:a16="http://schemas.microsoft.com/office/drawing/2014/main" id="{AC82B808-2FBA-2735-C95D-EACC85E3E9AD}"/>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sp>
        <p:nvSpPr>
          <p:cNvPr id="15" name="Freeform 27">
            <a:extLst>
              <a:ext uri="{FF2B5EF4-FFF2-40B4-BE49-F238E27FC236}">
                <a16:creationId xmlns:a16="http://schemas.microsoft.com/office/drawing/2014/main" id="{8EE942F5-87D9-7066-1DAF-340EC76D2E9F}"/>
              </a:ext>
            </a:extLst>
          </p:cNvPr>
          <p:cNvSpPr/>
          <p:nvPr userDrawn="1"/>
        </p:nvSpPr>
        <p:spPr>
          <a:xfrm>
            <a:off x="11024508"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spTree>
    <p:extLst>
      <p:ext uri="{BB962C8B-B14F-4D97-AF65-F5344CB8AC3E}">
        <p14:creationId xmlns:p14="http://schemas.microsoft.com/office/powerpoint/2010/main" val="480993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D5CE9-CD2E-72E9-0223-468A8FB9DAD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446299-5F65-E1C4-DE29-8DC1C7D3FB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44790D-9630-3684-B891-EB4999423BD7}"/>
              </a:ext>
            </a:extLst>
          </p:cNvPr>
          <p:cNvSpPr>
            <a:spLocks noGrp="1"/>
          </p:cNvSpPr>
          <p:nvPr>
            <p:ph type="dt" sz="half" idx="10"/>
          </p:nvPr>
        </p:nvSpPr>
        <p:spPr/>
        <p:txBody>
          <a:bodyPr/>
          <a:lstStyle/>
          <a:p>
            <a:pPr rtl="0"/>
            <a:r>
              <a:rPr lang="en-GB" noProof="0"/>
              <a:t>10/9/2021</a:t>
            </a:r>
          </a:p>
        </p:txBody>
      </p:sp>
      <p:sp>
        <p:nvSpPr>
          <p:cNvPr id="5" name="Footer Placeholder 4">
            <a:extLst>
              <a:ext uri="{FF2B5EF4-FFF2-40B4-BE49-F238E27FC236}">
                <a16:creationId xmlns:a16="http://schemas.microsoft.com/office/drawing/2014/main" id="{65693C82-D7BE-CC9E-0E1E-71A7F8D4F2BA}"/>
              </a:ext>
            </a:extLst>
          </p:cNvPr>
          <p:cNvSpPr>
            <a:spLocks noGrp="1"/>
          </p:cNvSpPr>
          <p:nvPr>
            <p:ph type="ftr" sz="quarter" idx="11"/>
          </p:nvPr>
        </p:nvSpPr>
        <p:spPr/>
        <p:txBody>
          <a:bodyPr/>
          <a:lstStyle/>
          <a:p>
            <a:pPr rtl="0"/>
            <a:r>
              <a:rPr lang="en-GB" noProof="0"/>
              <a:t>PRESENTATION TITLE</a:t>
            </a:r>
          </a:p>
        </p:txBody>
      </p:sp>
      <p:sp>
        <p:nvSpPr>
          <p:cNvPr id="6" name="Slide Number Placeholder 5">
            <a:extLst>
              <a:ext uri="{FF2B5EF4-FFF2-40B4-BE49-F238E27FC236}">
                <a16:creationId xmlns:a16="http://schemas.microsoft.com/office/drawing/2014/main" id="{CA684B23-479B-00C5-5389-691945626533}"/>
              </a:ext>
            </a:extLst>
          </p:cNvPr>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1330956579"/>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10FE24-7D41-5FE4-273B-05366BC090B6}"/>
              </a:ext>
            </a:extLst>
          </p:cNvPr>
          <p:cNvSpPr>
            <a:spLocks noGrp="1"/>
          </p:cNvSpPr>
          <p:nvPr>
            <p:ph type="title" orient="vert"/>
          </p:nvPr>
        </p:nvSpPr>
        <p:spPr>
          <a:xfrm>
            <a:off x="8724902"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A2A1CEA-C6A8-D6C7-01AA-F6D0098A07D7}"/>
              </a:ext>
            </a:extLst>
          </p:cNvPr>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EAA4A4-FBC6-22EF-1F7D-432138FE3338}"/>
              </a:ext>
            </a:extLst>
          </p:cNvPr>
          <p:cNvSpPr>
            <a:spLocks noGrp="1"/>
          </p:cNvSpPr>
          <p:nvPr>
            <p:ph type="dt" sz="half" idx="10"/>
          </p:nvPr>
        </p:nvSpPr>
        <p:spPr/>
        <p:txBody>
          <a:bodyPr/>
          <a:lstStyle/>
          <a:p>
            <a:pPr rtl="0"/>
            <a:r>
              <a:rPr lang="en-GB" noProof="0"/>
              <a:t>10/9/2021</a:t>
            </a:r>
          </a:p>
        </p:txBody>
      </p:sp>
      <p:sp>
        <p:nvSpPr>
          <p:cNvPr id="5" name="Footer Placeholder 4">
            <a:extLst>
              <a:ext uri="{FF2B5EF4-FFF2-40B4-BE49-F238E27FC236}">
                <a16:creationId xmlns:a16="http://schemas.microsoft.com/office/drawing/2014/main" id="{4924582F-23B9-3F67-8AC9-5E9A07A71BA5}"/>
              </a:ext>
            </a:extLst>
          </p:cNvPr>
          <p:cNvSpPr>
            <a:spLocks noGrp="1"/>
          </p:cNvSpPr>
          <p:nvPr>
            <p:ph type="ftr" sz="quarter" idx="11"/>
          </p:nvPr>
        </p:nvSpPr>
        <p:spPr/>
        <p:txBody>
          <a:bodyPr/>
          <a:lstStyle/>
          <a:p>
            <a:pPr rtl="0"/>
            <a:r>
              <a:rPr lang="en-GB" noProof="0"/>
              <a:t>PRESENTATION TITLE</a:t>
            </a:r>
          </a:p>
        </p:txBody>
      </p:sp>
      <p:sp>
        <p:nvSpPr>
          <p:cNvPr id="6" name="Slide Number Placeholder 5">
            <a:extLst>
              <a:ext uri="{FF2B5EF4-FFF2-40B4-BE49-F238E27FC236}">
                <a16:creationId xmlns:a16="http://schemas.microsoft.com/office/drawing/2014/main" id="{DBE92D6A-DCDF-D085-52EA-207B63E355A9}"/>
              </a:ext>
            </a:extLst>
          </p:cNvPr>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2849337581"/>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6" y="2286002"/>
            <a:ext cx="12208823"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sz="1800" noProof="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9"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7" y="43810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9" y="381000"/>
            <a:ext cx="9779183" cy="1325563"/>
          </a:xfrm>
        </p:spPr>
        <p:txBody>
          <a:bodyPr rtlCol="0" anchor="b">
            <a:noAutofit/>
          </a:bodyPr>
          <a:lstStyle>
            <a:lvl1pPr>
              <a:defRPr sz="4800" b="1">
                <a:latin typeface="+mj-lt"/>
              </a:defRPr>
            </a:lvl1pPr>
          </a:lstStyle>
          <a:p>
            <a:pPr rtl="0"/>
            <a:r>
              <a:rPr lang="en-US" noProof="0"/>
              <a:t>Click to edit Master title style</a:t>
            </a:r>
            <a:endParaRPr lang="en-GB" noProof="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9" y="2653177"/>
            <a:ext cx="9779183" cy="3436483"/>
          </a:xfrm>
        </p:spPr>
        <p:txBody>
          <a:bodyPr rtlCol="0">
            <a:noAutofit/>
          </a:bodyPr>
          <a:lstStyle>
            <a:lvl1pPr marL="0" indent="0">
              <a:lnSpc>
                <a:spcPct val="150000"/>
              </a:lnSpc>
              <a:buNone/>
              <a:defRPr sz="2400">
                <a:solidFill>
                  <a:schemeClr val="bg1"/>
                </a:solidFill>
                <a:latin typeface="+mn-lt"/>
              </a:defRPr>
            </a:lvl1pPr>
            <a:lvl2pPr marL="457167" indent="0">
              <a:buNone/>
              <a:defRPr sz="2000">
                <a:solidFill>
                  <a:schemeClr val="tx1">
                    <a:tint val="75000"/>
                  </a:schemeClr>
                </a:solidFill>
              </a:defRPr>
            </a:lvl2pPr>
            <a:lvl3pPr marL="914332" indent="0">
              <a:buNone/>
              <a:defRPr sz="1800">
                <a:solidFill>
                  <a:schemeClr val="tx1">
                    <a:tint val="75000"/>
                  </a:schemeClr>
                </a:solidFill>
              </a:defRPr>
            </a:lvl3pPr>
            <a:lvl4pPr marL="1371498" indent="0">
              <a:buNone/>
              <a:defRPr sz="1600">
                <a:solidFill>
                  <a:schemeClr val="tx1">
                    <a:tint val="75000"/>
                  </a:schemeClr>
                </a:solidFill>
              </a:defRPr>
            </a:lvl4pPr>
            <a:lvl5pPr marL="1828664" indent="0">
              <a:buNone/>
              <a:defRPr sz="1600">
                <a:solidFill>
                  <a:schemeClr val="tx1">
                    <a:tint val="75000"/>
                  </a:schemeClr>
                </a:solidFill>
              </a:defRPr>
            </a:lvl5pPr>
            <a:lvl6pPr marL="2285830" indent="0">
              <a:buNone/>
              <a:defRPr sz="1600">
                <a:solidFill>
                  <a:schemeClr val="tx1">
                    <a:tint val="75000"/>
                  </a:schemeClr>
                </a:solidFill>
              </a:defRPr>
            </a:lvl6pPr>
            <a:lvl7pPr marL="2742994" indent="0">
              <a:buNone/>
              <a:defRPr sz="1600">
                <a:solidFill>
                  <a:schemeClr val="tx1">
                    <a:tint val="75000"/>
                  </a:schemeClr>
                </a:solidFill>
              </a:defRPr>
            </a:lvl7pPr>
            <a:lvl8pPr marL="3200160" indent="0">
              <a:buNone/>
              <a:defRPr sz="1600">
                <a:solidFill>
                  <a:schemeClr val="tx1">
                    <a:tint val="75000"/>
                  </a:schemeClr>
                </a:solidFill>
              </a:defRPr>
            </a:lvl8pPr>
            <a:lvl9pPr marL="3657327" indent="0">
              <a:buNone/>
              <a:defRPr sz="1600">
                <a:solidFill>
                  <a:schemeClr val="tx1">
                    <a:tint val="75000"/>
                  </a:schemeClr>
                </a:solidFill>
              </a:defRPr>
            </a:lvl9pPr>
          </a:lstStyle>
          <a:p>
            <a:pPr lvl="0" rtl="0"/>
            <a:r>
              <a:rPr lang="en-US" noProof="0"/>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rtlCol="0">
            <a:noAutofit/>
          </a:bodyPr>
          <a:lstStyle>
            <a:lvl1pPr>
              <a:defRPr>
                <a:solidFill>
                  <a:schemeClr val="accent2"/>
                </a:solidFill>
                <a:latin typeface="+mn-lt"/>
              </a:defRPr>
            </a:lvl1pPr>
          </a:lstStyle>
          <a:p>
            <a:pPr rtl="0"/>
            <a:r>
              <a:rPr lang="en-GB" noProof="0"/>
              <a:t>10/9/2021</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rtlCol="0">
            <a:noAutofit/>
          </a:bodyPr>
          <a:lstStyle>
            <a:lvl1pPr>
              <a:defRPr>
                <a:solidFill>
                  <a:schemeClr val="accent2"/>
                </a:solidFill>
                <a:latin typeface="+mn-lt"/>
              </a:defRPr>
            </a:lvl1pPr>
          </a:lstStyle>
          <a:p>
            <a:pPr rtl="0"/>
            <a:r>
              <a:rPr lang="en-GB" noProof="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7" y="6356360"/>
            <a:ext cx="1604683" cy="365125"/>
          </a:xfrm>
        </p:spPr>
        <p:txBody>
          <a:bodyPr rtlCol="0">
            <a:noAutofit/>
          </a:bodyPr>
          <a:lstStyle>
            <a:lvl1pPr>
              <a:defRPr>
                <a:solidFill>
                  <a:schemeClr val="accent3"/>
                </a:solidFill>
                <a:latin typeface="+mn-lt"/>
              </a:defRPr>
            </a:lvl1p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2802635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CF3E7-2F7B-224B-E7B0-6C2233035A9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194235-132D-4A5C-7BF9-3D3B38B3E7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85458D-CBA9-6B1B-6F93-8C8EB88F5156}"/>
              </a:ext>
            </a:extLst>
          </p:cNvPr>
          <p:cNvSpPr>
            <a:spLocks noGrp="1"/>
          </p:cNvSpPr>
          <p:nvPr>
            <p:ph type="dt" sz="half" idx="10"/>
          </p:nvPr>
        </p:nvSpPr>
        <p:spPr/>
        <p:txBody>
          <a:bodyPr/>
          <a:lstStyle/>
          <a:p>
            <a:pPr rtl="0"/>
            <a:r>
              <a:rPr lang="en-GB" noProof="0"/>
              <a:t>10/9/2021</a:t>
            </a:r>
          </a:p>
        </p:txBody>
      </p:sp>
      <p:sp>
        <p:nvSpPr>
          <p:cNvPr id="5" name="Footer Placeholder 4">
            <a:extLst>
              <a:ext uri="{FF2B5EF4-FFF2-40B4-BE49-F238E27FC236}">
                <a16:creationId xmlns:a16="http://schemas.microsoft.com/office/drawing/2014/main" id="{A3D1B2DA-C3B2-0907-871A-89E0591D6B7A}"/>
              </a:ext>
            </a:extLst>
          </p:cNvPr>
          <p:cNvSpPr>
            <a:spLocks noGrp="1"/>
          </p:cNvSpPr>
          <p:nvPr>
            <p:ph type="ftr" sz="quarter" idx="11"/>
          </p:nvPr>
        </p:nvSpPr>
        <p:spPr/>
        <p:txBody>
          <a:bodyPr/>
          <a:lstStyle/>
          <a:p>
            <a:pPr rtl="0"/>
            <a:r>
              <a:rPr lang="en-GB" noProof="0"/>
              <a:t>PRESENTATION TITLE</a:t>
            </a:r>
          </a:p>
        </p:txBody>
      </p:sp>
      <p:sp>
        <p:nvSpPr>
          <p:cNvPr id="6" name="Slide Number Placeholder 5">
            <a:extLst>
              <a:ext uri="{FF2B5EF4-FFF2-40B4-BE49-F238E27FC236}">
                <a16:creationId xmlns:a16="http://schemas.microsoft.com/office/drawing/2014/main" id="{4ACAC3B6-D1A3-1AD3-D29D-3DC200742722}"/>
              </a:ext>
            </a:extLst>
          </p:cNvPr>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
        <p:nvSpPr>
          <p:cNvPr id="7" name="Freeform 3">
            <a:extLst>
              <a:ext uri="{FF2B5EF4-FFF2-40B4-BE49-F238E27FC236}">
                <a16:creationId xmlns:a16="http://schemas.microsoft.com/office/drawing/2014/main" id="{29EBBA8C-E78F-9E65-0A20-2832324337D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sp>
        <p:nvSpPr>
          <p:cNvPr id="8" name="Freeform 4">
            <a:extLst>
              <a:ext uri="{FF2B5EF4-FFF2-40B4-BE49-F238E27FC236}">
                <a16:creationId xmlns:a16="http://schemas.microsoft.com/office/drawing/2014/main" id="{B5C8D609-8ADB-96B3-F2E8-2B3D8F564CF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latin typeface="+mn-lt"/>
            </a:endParaRPr>
          </a:p>
        </p:txBody>
      </p:sp>
      <p:sp>
        <p:nvSpPr>
          <p:cNvPr id="9" name="Freeform 5">
            <a:extLst>
              <a:ext uri="{FF2B5EF4-FFF2-40B4-BE49-F238E27FC236}">
                <a16:creationId xmlns:a16="http://schemas.microsoft.com/office/drawing/2014/main" id="{CE521974-982F-402B-2262-9449C99AE69C}"/>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grpSp>
        <p:nvGrpSpPr>
          <p:cNvPr id="10" name="Group 9">
            <a:extLst>
              <a:ext uri="{FF2B5EF4-FFF2-40B4-BE49-F238E27FC236}">
                <a16:creationId xmlns:a16="http://schemas.microsoft.com/office/drawing/2014/main" id="{26278E19-88C5-727D-9EBA-E9DAC6BB5B92}"/>
              </a:ext>
            </a:extLst>
          </p:cNvPr>
          <p:cNvGrpSpPr/>
          <p:nvPr userDrawn="1"/>
        </p:nvGrpSpPr>
        <p:grpSpPr>
          <a:xfrm>
            <a:off x="8082095" y="5590911"/>
            <a:ext cx="1572380" cy="1267097"/>
            <a:chOff x="7413403" y="4976359"/>
            <a:chExt cx="2334986" cy="1881641"/>
          </a:xfrm>
        </p:grpSpPr>
        <p:sp>
          <p:nvSpPr>
            <p:cNvPr id="11" name="Freeform 6">
              <a:extLst>
                <a:ext uri="{FF2B5EF4-FFF2-40B4-BE49-F238E27FC236}">
                  <a16:creationId xmlns:a16="http://schemas.microsoft.com/office/drawing/2014/main" id="{FABC4364-5EBB-C807-C45F-170167B6F2D8}"/>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latin typeface="+mn-lt"/>
              </a:endParaRPr>
            </a:p>
          </p:txBody>
        </p:sp>
        <p:sp>
          <p:nvSpPr>
            <p:cNvPr id="12" name="Freeform 7">
              <a:extLst>
                <a:ext uri="{FF2B5EF4-FFF2-40B4-BE49-F238E27FC236}">
                  <a16:creationId xmlns:a16="http://schemas.microsoft.com/office/drawing/2014/main" id="{7C307345-AD06-FD96-FC71-F736AEBAFD63}"/>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latin typeface="+mn-lt"/>
              </a:endParaRPr>
            </a:p>
          </p:txBody>
        </p:sp>
      </p:grpSp>
    </p:spTree>
    <p:extLst>
      <p:ext uri="{BB962C8B-B14F-4D97-AF65-F5344CB8AC3E}">
        <p14:creationId xmlns:p14="http://schemas.microsoft.com/office/powerpoint/2010/main" val="1675398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AC113-3BFB-573C-61A2-516A47715756}"/>
              </a:ext>
            </a:extLst>
          </p:cNvPr>
          <p:cNvSpPr>
            <a:spLocks noGrp="1"/>
          </p:cNvSpPr>
          <p:nvPr>
            <p:ph type="title"/>
          </p:nvPr>
        </p:nvSpPr>
        <p:spPr>
          <a:xfrm>
            <a:off x="831851" y="1709746"/>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4283224-60CC-090D-FBAC-0CA51904A089}"/>
              </a:ext>
            </a:extLst>
          </p:cNvPr>
          <p:cNvSpPr>
            <a:spLocks noGrp="1"/>
          </p:cNvSpPr>
          <p:nvPr>
            <p:ph type="body" idx="1"/>
          </p:nvPr>
        </p:nvSpPr>
        <p:spPr>
          <a:xfrm>
            <a:off x="831851" y="4589471"/>
            <a:ext cx="10515600" cy="1500187"/>
          </a:xfrm>
        </p:spPr>
        <p:txBody>
          <a:bodyPr/>
          <a:lstStyle>
            <a:lvl1pPr marL="0" indent="0">
              <a:buNone/>
              <a:defRPr sz="2400">
                <a:solidFill>
                  <a:schemeClr val="tx1">
                    <a:tint val="82000"/>
                  </a:schemeClr>
                </a:solidFill>
              </a:defRPr>
            </a:lvl1pPr>
            <a:lvl2pPr marL="457167" indent="0">
              <a:buNone/>
              <a:defRPr sz="2000">
                <a:solidFill>
                  <a:schemeClr val="tx1">
                    <a:tint val="82000"/>
                  </a:schemeClr>
                </a:solidFill>
              </a:defRPr>
            </a:lvl2pPr>
            <a:lvl3pPr marL="914332" indent="0">
              <a:buNone/>
              <a:defRPr sz="1800">
                <a:solidFill>
                  <a:schemeClr val="tx1">
                    <a:tint val="82000"/>
                  </a:schemeClr>
                </a:solidFill>
              </a:defRPr>
            </a:lvl3pPr>
            <a:lvl4pPr marL="1371498" indent="0">
              <a:buNone/>
              <a:defRPr sz="1600">
                <a:solidFill>
                  <a:schemeClr val="tx1">
                    <a:tint val="82000"/>
                  </a:schemeClr>
                </a:solidFill>
              </a:defRPr>
            </a:lvl4pPr>
            <a:lvl5pPr marL="1828664" indent="0">
              <a:buNone/>
              <a:defRPr sz="1600">
                <a:solidFill>
                  <a:schemeClr val="tx1">
                    <a:tint val="82000"/>
                  </a:schemeClr>
                </a:solidFill>
              </a:defRPr>
            </a:lvl5pPr>
            <a:lvl6pPr marL="2285830" indent="0">
              <a:buNone/>
              <a:defRPr sz="1600">
                <a:solidFill>
                  <a:schemeClr val="tx1">
                    <a:tint val="82000"/>
                  </a:schemeClr>
                </a:solidFill>
              </a:defRPr>
            </a:lvl6pPr>
            <a:lvl7pPr marL="2742994" indent="0">
              <a:buNone/>
              <a:defRPr sz="1600">
                <a:solidFill>
                  <a:schemeClr val="tx1">
                    <a:tint val="82000"/>
                  </a:schemeClr>
                </a:solidFill>
              </a:defRPr>
            </a:lvl7pPr>
            <a:lvl8pPr marL="3200160" indent="0">
              <a:buNone/>
              <a:defRPr sz="1600">
                <a:solidFill>
                  <a:schemeClr val="tx1">
                    <a:tint val="82000"/>
                  </a:schemeClr>
                </a:solidFill>
              </a:defRPr>
            </a:lvl8pPr>
            <a:lvl9pPr marL="3657327"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A9DBFB-F758-96C9-EDDB-02EDDEF03240}"/>
              </a:ext>
            </a:extLst>
          </p:cNvPr>
          <p:cNvSpPr>
            <a:spLocks noGrp="1"/>
          </p:cNvSpPr>
          <p:nvPr>
            <p:ph type="dt" sz="half" idx="10"/>
          </p:nvPr>
        </p:nvSpPr>
        <p:spPr/>
        <p:txBody>
          <a:bodyPr/>
          <a:lstStyle/>
          <a:p>
            <a:pPr rtl="0"/>
            <a:r>
              <a:rPr lang="en-GB" noProof="0"/>
              <a:t>10/9/2021</a:t>
            </a:r>
          </a:p>
        </p:txBody>
      </p:sp>
      <p:sp>
        <p:nvSpPr>
          <p:cNvPr id="5" name="Footer Placeholder 4">
            <a:extLst>
              <a:ext uri="{FF2B5EF4-FFF2-40B4-BE49-F238E27FC236}">
                <a16:creationId xmlns:a16="http://schemas.microsoft.com/office/drawing/2014/main" id="{7B318861-E552-92F9-A580-736E92C22375}"/>
              </a:ext>
            </a:extLst>
          </p:cNvPr>
          <p:cNvSpPr>
            <a:spLocks noGrp="1"/>
          </p:cNvSpPr>
          <p:nvPr>
            <p:ph type="ftr" sz="quarter" idx="11"/>
          </p:nvPr>
        </p:nvSpPr>
        <p:spPr/>
        <p:txBody>
          <a:bodyPr/>
          <a:lstStyle/>
          <a:p>
            <a:pPr rtl="0"/>
            <a:r>
              <a:rPr lang="en-GB" noProof="0"/>
              <a:t>PRESENTATION TITLE</a:t>
            </a:r>
          </a:p>
        </p:txBody>
      </p:sp>
      <p:sp>
        <p:nvSpPr>
          <p:cNvPr id="6" name="Slide Number Placeholder 5">
            <a:extLst>
              <a:ext uri="{FF2B5EF4-FFF2-40B4-BE49-F238E27FC236}">
                <a16:creationId xmlns:a16="http://schemas.microsoft.com/office/drawing/2014/main" id="{121442BF-13CE-4B20-BFA1-5CDFB3844E80}"/>
              </a:ext>
            </a:extLst>
          </p:cNvPr>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
        <p:nvSpPr>
          <p:cNvPr id="7" name="Rectangle 6">
            <a:extLst>
              <a:ext uri="{FF2B5EF4-FFF2-40B4-BE49-F238E27FC236}">
                <a16:creationId xmlns:a16="http://schemas.microsoft.com/office/drawing/2014/main" id="{577B81BB-EDA0-F412-8EFD-4437244F5EB2}"/>
              </a:ext>
            </a:extLst>
          </p:cNvPr>
          <p:cNvSpPr/>
          <p:nvPr userDrawn="1"/>
        </p:nvSpPr>
        <p:spPr>
          <a:xfrm>
            <a:off x="5" y="2286002"/>
            <a:ext cx="12208823"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sz="1800" noProof="0"/>
          </a:p>
        </p:txBody>
      </p:sp>
      <p:sp>
        <p:nvSpPr>
          <p:cNvPr id="8" name="Freeform 11">
            <a:extLst>
              <a:ext uri="{FF2B5EF4-FFF2-40B4-BE49-F238E27FC236}">
                <a16:creationId xmlns:a16="http://schemas.microsoft.com/office/drawing/2014/main" id="{AE03BB4D-0191-D9D9-47B5-A6067CDE7C16}"/>
              </a:ext>
            </a:extLst>
          </p:cNvPr>
          <p:cNvSpPr/>
          <p:nvPr userDrawn="1"/>
        </p:nvSpPr>
        <p:spPr>
          <a:xfrm flipH="1">
            <a:off x="8597719"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sp>
        <p:nvSpPr>
          <p:cNvPr id="9" name="Freeform 13">
            <a:extLst>
              <a:ext uri="{FF2B5EF4-FFF2-40B4-BE49-F238E27FC236}">
                <a16:creationId xmlns:a16="http://schemas.microsoft.com/office/drawing/2014/main" id="{F93E6A0A-9D00-2576-6032-1DC8014F6A5C}"/>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sp>
        <p:nvSpPr>
          <p:cNvPr id="10" name="Freeform 14">
            <a:extLst>
              <a:ext uri="{FF2B5EF4-FFF2-40B4-BE49-F238E27FC236}">
                <a16:creationId xmlns:a16="http://schemas.microsoft.com/office/drawing/2014/main" id="{BC539C8C-3B1C-4215-F71C-9D5E1FA4DE52}"/>
              </a:ext>
            </a:extLst>
          </p:cNvPr>
          <p:cNvSpPr/>
          <p:nvPr userDrawn="1"/>
        </p:nvSpPr>
        <p:spPr>
          <a:xfrm rot="5400000" flipH="1" flipV="1">
            <a:off x="10344106" y="438106"/>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sz="1800" noProof="0"/>
          </a:p>
        </p:txBody>
      </p:sp>
    </p:spTree>
    <p:extLst>
      <p:ext uri="{BB962C8B-B14F-4D97-AF65-F5344CB8AC3E}">
        <p14:creationId xmlns:p14="http://schemas.microsoft.com/office/powerpoint/2010/main" val="288822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335D8-8B10-1A31-8BEB-E3AAFCD3EC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89D941-EF46-4D3C-46AF-A9FDEB9CAA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046DAA2-BF5D-2C58-3CBD-7787F1347F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38A44E7-15C0-4812-536F-8C93681510D4}"/>
              </a:ext>
            </a:extLst>
          </p:cNvPr>
          <p:cNvSpPr>
            <a:spLocks noGrp="1"/>
          </p:cNvSpPr>
          <p:nvPr>
            <p:ph type="dt" sz="half" idx="10"/>
          </p:nvPr>
        </p:nvSpPr>
        <p:spPr/>
        <p:txBody>
          <a:bodyPr/>
          <a:lstStyle/>
          <a:p>
            <a:pPr rtl="0"/>
            <a:r>
              <a:rPr lang="en-GB" noProof="0"/>
              <a:t>10/9/2021</a:t>
            </a:r>
          </a:p>
        </p:txBody>
      </p:sp>
      <p:sp>
        <p:nvSpPr>
          <p:cNvPr id="6" name="Footer Placeholder 5">
            <a:extLst>
              <a:ext uri="{FF2B5EF4-FFF2-40B4-BE49-F238E27FC236}">
                <a16:creationId xmlns:a16="http://schemas.microsoft.com/office/drawing/2014/main" id="{C5000EED-1C43-F6E6-B5E0-77D666C81921}"/>
              </a:ext>
            </a:extLst>
          </p:cNvPr>
          <p:cNvSpPr>
            <a:spLocks noGrp="1"/>
          </p:cNvSpPr>
          <p:nvPr>
            <p:ph type="ftr" sz="quarter" idx="11"/>
          </p:nvPr>
        </p:nvSpPr>
        <p:spPr/>
        <p:txBody>
          <a:bodyPr/>
          <a:lstStyle/>
          <a:p>
            <a:pPr rtl="0"/>
            <a:r>
              <a:rPr lang="en-GB" noProof="0"/>
              <a:t>PRESENTATION TITLE</a:t>
            </a:r>
          </a:p>
        </p:txBody>
      </p:sp>
      <p:sp>
        <p:nvSpPr>
          <p:cNvPr id="7" name="Slide Number Placeholder 6">
            <a:extLst>
              <a:ext uri="{FF2B5EF4-FFF2-40B4-BE49-F238E27FC236}">
                <a16:creationId xmlns:a16="http://schemas.microsoft.com/office/drawing/2014/main" id="{01EBDDE3-81BC-4AD2-7844-9D79005AF69A}"/>
              </a:ext>
            </a:extLst>
          </p:cNvPr>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1919755169"/>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5A636-F308-551D-26B1-E1F3EDF41EB8}"/>
              </a:ext>
            </a:extLst>
          </p:cNvPr>
          <p:cNvSpPr>
            <a:spLocks noGrp="1"/>
          </p:cNvSpPr>
          <p:nvPr>
            <p:ph type="title"/>
          </p:nvPr>
        </p:nvSpPr>
        <p:spPr>
          <a:xfrm>
            <a:off x="839788" y="365129"/>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C281E82-BD6F-7BDF-FC13-1DC43D9EE211}"/>
              </a:ext>
            </a:extLst>
          </p:cNvPr>
          <p:cNvSpPr>
            <a:spLocks noGrp="1"/>
          </p:cNvSpPr>
          <p:nvPr>
            <p:ph type="body" idx="1"/>
          </p:nvPr>
        </p:nvSpPr>
        <p:spPr>
          <a:xfrm>
            <a:off x="839789" y="1681163"/>
            <a:ext cx="5157787" cy="823912"/>
          </a:xfrm>
        </p:spPr>
        <p:txBody>
          <a:bodyPr anchor="b"/>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7EF698-0459-88D1-B6FB-2E93194D75B0}"/>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AD61C49-5CE1-BF7F-48C3-1632825D3BD4}"/>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CE940B-73A2-353D-FCD5-9E643AF8E127}"/>
              </a:ext>
            </a:extLst>
          </p:cNvPr>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CAD660B-1AC6-8F4E-E438-E609D75FD588}"/>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57230F41-FB28-9CD1-22D6-2B57F03A9CA9}"/>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D7D039D3-B5C4-A73A-9BF9-520BFB25D312}"/>
              </a:ext>
            </a:extLst>
          </p:cNvPr>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1296531041"/>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E38F-85CA-FCFD-6CC4-2A8E36A2B3C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0893BD-B4D1-D775-C80F-A31FFB709282}"/>
              </a:ext>
            </a:extLst>
          </p:cNvPr>
          <p:cNvSpPr>
            <a:spLocks noGrp="1"/>
          </p:cNvSpPr>
          <p:nvPr>
            <p:ph type="dt" sz="half" idx="10"/>
          </p:nvPr>
        </p:nvSpPr>
        <p:spPr/>
        <p:txBody>
          <a:bodyPr/>
          <a:lstStyle/>
          <a:p>
            <a:pPr rtl="0"/>
            <a:r>
              <a:rPr lang="en-GB" noProof="0"/>
              <a:t>10/9/2021</a:t>
            </a:r>
          </a:p>
        </p:txBody>
      </p:sp>
      <p:sp>
        <p:nvSpPr>
          <p:cNvPr id="4" name="Footer Placeholder 3">
            <a:extLst>
              <a:ext uri="{FF2B5EF4-FFF2-40B4-BE49-F238E27FC236}">
                <a16:creationId xmlns:a16="http://schemas.microsoft.com/office/drawing/2014/main" id="{14743FDB-7BF8-3F56-A63E-A843664091B0}"/>
              </a:ext>
            </a:extLst>
          </p:cNvPr>
          <p:cNvSpPr>
            <a:spLocks noGrp="1"/>
          </p:cNvSpPr>
          <p:nvPr>
            <p:ph type="ftr" sz="quarter" idx="11"/>
          </p:nvPr>
        </p:nvSpPr>
        <p:spPr/>
        <p:txBody>
          <a:bodyPr/>
          <a:lstStyle/>
          <a:p>
            <a:pPr rtl="0"/>
            <a:r>
              <a:rPr lang="en-GB" noProof="0"/>
              <a:t>PRESENTATION TITLE</a:t>
            </a:r>
          </a:p>
        </p:txBody>
      </p:sp>
      <p:sp>
        <p:nvSpPr>
          <p:cNvPr id="5" name="Slide Number Placeholder 4">
            <a:extLst>
              <a:ext uri="{FF2B5EF4-FFF2-40B4-BE49-F238E27FC236}">
                <a16:creationId xmlns:a16="http://schemas.microsoft.com/office/drawing/2014/main" id="{F220EF1E-DF82-7150-AC25-ED1D703BFEAD}"/>
              </a:ext>
            </a:extLst>
          </p:cNvPr>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2797657898"/>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65F76C-D5C0-E15D-0FF6-CFD1DE1F90C5}"/>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F0272EC8-CBB3-3FA2-8F78-57AF40E57F2A}"/>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534DD83E-C2E8-B6F9-F1B9-65E1C57535A2}"/>
              </a:ext>
            </a:extLst>
          </p:cNvPr>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2946778018"/>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C54AA-4EB2-4207-C832-666898D0B0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78669C3-0E84-5F1F-7F3B-522E2630A699}"/>
              </a:ext>
            </a:extLst>
          </p:cNvPr>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94DD591-5EA8-E84E-C329-94211CF1529C}"/>
              </a:ext>
            </a:extLst>
          </p:cNvPr>
          <p:cNvSpPr>
            <a:spLocks noGrp="1"/>
          </p:cNvSpPr>
          <p:nvPr>
            <p:ph type="body" sz="half" idx="2"/>
          </p:nvPr>
        </p:nvSpPr>
        <p:spPr>
          <a:xfrm>
            <a:off x="839788" y="2057400"/>
            <a:ext cx="3932237" cy="3811588"/>
          </a:xfrm>
        </p:spPr>
        <p:txBody>
          <a:bodyPr/>
          <a:lstStyle>
            <a:lvl1pPr marL="0" indent="0">
              <a:buNone/>
              <a:defRPr sz="16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BC61B0-7434-9FEE-4A5E-11959D431B61}"/>
              </a:ext>
            </a:extLst>
          </p:cNvPr>
          <p:cNvSpPr>
            <a:spLocks noGrp="1"/>
          </p:cNvSpPr>
          <p:nvPr>
            <p:ph type="dt" sz="half" idx="10"/>
          </p:nvPr>
        </p:nvSpPr>
        <p:spPr/>
        <p:txBody>
          <a:bodyPr/>
          <a:lstStyle/>
          <a:p>
            <a:pPr rtl="0"/>
            <a:r>
              <a:rPr lang="en-GB" noProof="0"/>
              <a:t>10/9/2021</a:t>
            </a:r>
          </a:p>
        </p:txBody>
      </p:sp>
      <p:sp>
        <p:nvSpPr>
          <p:cNvPr id="6" name="Footer Placeholder 5">
            <a:extLst>
              <a:ext uri="{FF2B5EF4-FFF2-40B4-BE49-F238E27FC236}">
                <a16:creationId xmlns:a16="http://schemas.microsoft.com/office/drawing/2014/main" id="{E90E6A42-3DF8-1723-4CBF-D7D856D7D129}"/>
              </a:ext>
            </a:extLst>
          </p:cNvPr>
          <p:cNvSpPr>
            <a:spLocks noGrp="1"/>
          </p:cNvSpPr>
          <p:nvPr>
            <p:ph type="ftr" sz="quarter" idx="11"/>
          </p:nvPr>
        </p:nvSpPr>
        <p:spPr/>
        <p:txBody>
          <a:bodyPr/>
          <a:lstStyle/>
          <a:p>
            <a:pPr rtl="0"/>
            <a:r>
              <a:rPr lang="en-GB" noProof="0"/>
              <a:t>PRESENTATION TITLE</a:t>
            </a:r>
          </a:p>
        </p:txBody>
      </p:sp>
      <p:sp>
        <p:nvSpPr>
          <p:cNvPr id="7" name="Slide Number Placeholder 6">
            <a:extLst>
              <a:ext uri="{FF2B5EF4-FFF2-40B4-BE49-F238E27FC236}">
                <a16:creationId xmlns:a16="http://schemas.microsoft.com/office/drawing/2014/main" id="{CA25079D-2418-4336-57C0-3AEB2EC058A8}"/>
              </a:ext>
            </a:extLst>
          </p:cNvPr>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606619013"/>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66E9B-2118-464B-540C-784A2C6610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D4FCDCE-BBEC-BB26-CDD6-C11D1ED411E3}"/>
              </a:ext>
            </a:extLst>
          </p:cNvPr>
          <p:cNvSpPr>
            <a:spLocks noGrp="1"/>
          </p:cNvSpPr>
          <p:nvPr>
            <p:ph type="pic" idx="1"/>
          </p:nvPr>
        </p:nvSpPr>
        <p:spPr>
          <a:xfrm>
            <a:off x="5183188" y="987433"/>
            <a:ext cx="6172200" cy="4873625"/>
          </a:xfrm>
        </p:spPr>
        <p:txBody>
          <a:bodyPr/>
          <a:lstStyle>
            <a:lvl1pPr marL="0" indent="0">
              <a:buNone/>
              <a:defRPr sz="32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endParaRPr lang="en-GB"/>
          </a:p>
        </p:txBody>
      </p:sp>
      <p:sp>
        <p:nvSpPr>
          <p:cNvPr id="4" name="Text Placeholder 3">
            <a:extLst>
              <a:ext uri="{FF2B5EF4-FFF2-40B4-BE49-F238E27FC236}">
                <a16:creationId xmlns:a16="http://schemas.microsoft.com/office/drawing/2014/main" id="{4F6417E6-F35C-9BE6-2619-0EB814BAB445}"/>
              </a:ext>
            </a:extLst>
          </p:cNvPr>
          <p:cNvSpPr>
            <a:spLocks noGrp="1"/>
          </p:cNvSpPr>
          <p:nvPr>
            <p:ph type="body" sz="half" idx="2"/>
          </p:nvPr>
        </p:nvSpPr>
        <p:spPr>
          <a:xfrm>
            <a:off x="839788" y="2057400"/>
            <a:ext cx="3932237" cy="3811588"/>
          </a:xfrm>
        </p:spPr>
        <p:txBody>
          <a:bodyPr/>
          <a:lstStyle>
            <a:lvl1pPr marL="0" indent="0">
              <a:buNone/>
              <a:defRPr sz="16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5ED9E1-E423-AD75-81FC-535FF6E0169B}"/>
              </a:ext>
            </a:extLst>
          </p:cNvPr>
          <p:cNvSpPr>
            <a:spLocks noGrp="1"/>
          </p:cNvSpPr>
          <p:nvPr>
            <p:ph type="dt" sz="half" idx="10"/>
          </p:nvPr>
        </p:nvSpPr>
        <p:spPr/>
        <p:txBody>
          <a:bodyPr/>
          <a:lstStyle/>
          <a:p>
            <a:pPr rtl="0"/>
            <a:r>
              <a:rPr lang="en-GB" noProof="0"/>
              <a:t>10/9/2021</a:t>
            </a:r>
          </a:p>
        </p:txBody>
      </p:sp>
      <p:sp>
        <p:nvSpPr>
          <p:cNvPr id="6" name="Footer Placeholder 5">
            <a:extLst>
              <a:ext uri="{FF2B5EF4-FFF2-40B4-BE49-F238E27FC236}">
                <a16:creationId xmlns:a16="http://schemas.microsoft.com/office/drawing/2014/main" id="{FD3B968C-E527-6148-5B5C-6944E4683845}"/>
              </a:ext>
            </a:extLst>
          </p:cNvPr>
          <p:cNvSpPr>
            <a:spLocks noGrp="1"/>
          </p:cNvSpPr>
          <p:nvPr>
            <p:ph type="ftr" sz="quarter" idx="11"/>
          </p:nvPr>
        </p:nvSpPr>
        <p:spPr/>
        <p:txBody>
          <a:bodyPr/>
          <a:lstStyle/>
          <a:p>
            <a:pPr rtl="0"/>
            <a:r>
              <a:rPr lang="en-GB" noProof="0"/>
              <a:t>PRESENTATION TITLE</a:t>
            </a:r>
          </a:p>
        </p:txBody>
      </p:sp>
      <p:sp>
        <p:nvSpPr>
          <p:cNvPr id="7" name="Slide Number Placeholder 6">
            <a:extLst>
              <a:ext uri="{FF2B5EF4-FFF2-40B4-BE49-F238E27FC236}">
                <a16:creationId xmlns:a16="http://schemas.microsoft.com/office/drawing/2014/main" id="{6F287DFB-19E7-3D0E-A4B0-577B5DFF5DF9}"/>
              </a:ext>
            </a:extLst>
          </p:cNvPr>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183636421"/>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3A1CF4-E97F-B749-C0EC-D9F46BA37E5D}"/>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C122B90-8EEE-9E90-1E54-2DCAAFDF53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AA4F89-8F1F-3CA0-C8E7-5D769074ABF6}"/>
              </a:ext>
            </a:extLst>
          </p:cNvPr>
          <p:cNvSpPr>
            <a:spLocks noGrp="1"/>
          </p:cNvSpPr>
          <p:nvPr>
            <p:ph type="dt" sz="half" idx="2"/>
          </p:nvPr>
        </p:nvSpPr>
        <p:spPr>
          <a:xfrm>
            <a:off x="838200" y="6356358"/>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pPr rtl="0"/>
            <a:r>
              <a:rPr lang="en-GB" noProof="0"/>
              <a:t>10/9/2021</a:t>
            </a:r>
          </a:p>
        </p:txBody>
      </p:sp>
      <p:sp>
        <p:nvSpPr>
          <p:cNvPr id="5" name="Footer Placeholder 4">
            <a:extLst>
              <a:ext uri="{FF2B5EF4-FFF2-40B4-BE49-F238E27FC236}">
                <a16:creationId xmlns:a16="http://schemas.microsoft.com/office/drawing/2014/main" id="{07950ABE-C0DF-5672-FE65-148A3185DD73}"/>
              </a:ext>
            </a:extLst>
          </p:cNvPr>
          <p:cNvSpPr>
            <a:spLocks noGrp="1"/>
          </p:cNvSpPr>
          <p:nvPr>
            <p:ph type="ftr" sz="quarter" idx="3"/>
          </p:nvPr>
        </p:nvSpPr>
        <p:spPr>
          <a:xfrm>
            <a:off x="4038600" y="6356358"/>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pPr rtl="0"/>
            <a:r>
              <a:rPr lang="en-GB" noProof="0"/>
              <a:t>PRESENTATION TITLE</a:t>
            </a:r>
          </a:p>
        </p:txBody>
      </p:sp>
      <p:sp>
        <p:nvSpPr>
          <p:cNvPr id="6" name="Slide Number Placeholder 5">
            <a:extLst>
              <a:ext uri="{FF2B5EF4-FFF2-40B4-BE49-F238E27FC236}">
                <a16:creationId xmlns:a16="http://schemas.microsoft.com/office/drawing/2014/main" id="{FA240EF2-6F1F-A616-B4DF-87982CE1AB0F}"/>
              </a:ext>
            </a:extLst>
          </p:cNvPr>
          <p:cNvSpPr>
            <a:spLocks noGrp="1"/>
          </p:cNvSpPr>
          <p:nvPr>
            <p:ph type="sldNum" sz="quarter" idx="4"/>
          </p:nvPr>
        </p:nvSpPr>
        <p:spPr>
          <a:xfrm>
            <a:off x="8610600" y="6356358"/>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736376575"/>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651" r:id="rId12"/>
  </p:sldLayoutIdLst>
  <p:hf hdr="0"/>
  <p:txStyles>
    <p:titleStyle>
      <a:lvl1pPr algn="l" defTabSz="914332"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4" indent="-228584" algn="l" defTabSz="914332"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50" indent="-228584" algn="l" defTabSz="91433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14" indent="-228584" algn="l" defTabSz="914332"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8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47"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049481" y="3002973"/>
            <a:ext cx="7772400" cy="1463040"/>
          </a:xfrm>
        </p:spPr>
        <p:txBody>
          <a:bodyPr rtlCol="0">
            <a:normAutofit fontScale="90000"/>
          </a:bodyPr>
          <a:lstStyle/>
          <a:p>
            <a:pPr algn="ctr" rtl="0"/>
            <a:r>
              <a:rPr lang="el-GR" b="1" dirty="0"/>
              <a:t>Η ΔΙΑΜΟΡΦΩΣΗ ΚΑΙ ΛΕΙΤΟΥΡΓΙΑ </a:t>
            </a:r>
            <a:br>
              <a:rPr lang="el-GR" b="1" dirty="0"/>
            </a:br>
            <a:r>
              <a:rPr lang="el-GR" b="1" dirty="0"/>
              <a:t>ΤΩΝ ΠΟΛΙΤΙΚΩΝ ΚΟΜΜΑΤΩΝ ΣΤΗΝ ΕΛΛΑΔΑ</a:t>
            </a:r>
            <a:endParaRPr lang="en-GB" b="1" dirty="0"/>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7613073" y="4804275"/>
            <a:ext cx="3200400" cy="1463040"/>
          </a:xfrm>
        </p:spPr>
        <p:txBody>
          <a:bodyPr rtlCol="0"/>
          <a:lstStyle/>
          <a:p>
            <a:pPr rtl="0"/>
            <a:endParaRPr lang="en-GB" dirty="0"/>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40792-6103-8ACE-34F1-3A6FEA2EBE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2DB355-5737-2AB5-1DBB-77EB42D65CDC}"/>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FD632336-A310-4503-9E3F-23D5E9BD0F62}"/>
              </a:ext>
            </a:extLst>
          </p:cNvPr>
          <p:cNvSpPr>
            <a:spLocks noGrp="1"/>
          </p:cNvSpPr>
          <p:nvPr>
            <p:ph sz="half" idx="2"/>
          </p:nvPr>
        </p:nvSpPr>
        <p:spPr>
          <a:xfrm>
            <a:off x="1024131" y="1174173"/>
            <a:ext cx="3818804" cy="5135187"/>
          </a:xfrm>
          <a:solidFill>
            <a:schemeClr val="accent4">
              <a:lumMod val="20000"/>
              <a:lumOff val="80000"/>
            </a:schemeClr>
          </a:solidFill>
        </p:spPr>
        <p:txBody>
          <a:bodyPr>
            <a:normAutofit/>
          </a:bodyPr>
          <a:lstStyle/>
          <a:p>
            <a:pPr marL="0" indent="0">
              <a:buNone/>
            </a:pPr>
            <a:endParaRPr lang="el-GR" dirty="0"/>
          </a:p>
          <a:p>
            <a:pPr marL="0" indent="0" algn="ctr">
              <a:buNone/>
            </a:pPr>
            <a:r>
              <a:rPr lang="el-GR" b="1" dirty="0">
                <a:solidFill>
                  <a:srgbClr val="C00000"/>
                </a:solidFill>
              </a:rPr>
              <a:t>β. Γαλλικό κόμμα</a:t>
            </a:r>
          </a:p>
          <a:p>
            <a:pPr marL="0" indent="0" algn="ctr">
              <a:buNone/>
            </a:pPr>
            <a:r>
              <a:rPr lang="el-GR" sz="2400" b="1" baseline="30000" dirty="0"/>
              <a:t>4η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ΓΑΛΛΙΑ</a:t>
            </a:r>
          </a:p>
          <a:p>
            <a:pPr marL="0" indent="0" algn="ctr">
              <a:buNone/>
            </a:pPr>
            <a:r>
              <a:rPr lang="el-GR" sz="2400" b="1" dirty="0">
                <a:solidFill>
                  <a:srgbClr val="C00000"/>
                </a:solidFill>
              </a:rPr>
              <a:t>= ΦΥΣΙΚΟΣ ΣΥΜΜΑΧΟΣ</a:t>
            </a:r>
          </a:p>
          <a:p>
            <a:pPr marL="0" indent="0" algn="ctr">
              <a:buNone/>
            </a:pPr>
            <a:r>
              <a:rPr lang="el-GR" sz="2400" b="1" dirty="0">
                <a:solidFill>
                  <a:srgbClr val="C00000"/>
                </a:solidFill>
              </a:rPr>
              <a:t>- ΠΡΟΤΥΠΟ</a:t>
            </a:r>
            <a:endParaRPr lang="en-GB" b="1" dirty="0">
              <a:solidFill>
                <a:schemeClr val="tx2">
                  <a:lumMod val="75000"/>
                  <a:lumOff val="25000"/>
                </a:schemeClr>
              </a:solidFill>
            </a:endParaRPr>
          </a:p>
        </p:txBody>
      </p:sp>
      <p:sp>
        <p:nvSpPr>
          <p:cNvPr id="6" name="Content Placeholder 5">
            <a:extLst>
              <a:ext uri="{FF2B5EF4-FFF2-40B4-BE49-F238E27FC236}">
                <a16:creationId xmlns:a16="http://schemas.microsoft.com/office/drawing/2014/main" id="{F41370F9-F29B-1E58-5A93-840472822F54}"/>
              </a:ext>
            </a:extLst>
          </p:cNvPr>
          <p:cNvSpPr>
            <a:spLocks noGrp="1"/>
          </p:cNvSpPr>
          <p:nvPr>
            <p:ph sz="quarter" idx="4"/>
          </p:nvPr>
        </p:nvSpPr>
        <p:spPr>
          <a:xfrm>
            <a:off x="5361718" y="1174177"/>
            <a:ext cx="6494319" cy="5135187"/>
          </a:xfrm>
        </p:spPr>
        <p:txBody>
          <a:bodyPr>
            <a:normAutofit/>
          </a:bodyPr>
          <a:lstStyle/>
          <a:p>
            <a:pPr marL="0" indent="0" algn="just">
              <a:lnSpc>
                <a:spcPct val="110000"/>
              </a:lnSpc>
              <a:buNone/>
            </a:pPr>
            <a:r>
              <a:rPr lang="el-GR" sz="2400" dirty="0">
                <a:solidFill>
                  <a:srgbClr val="000000"/>
                </a:solidFill>
              </a:rPr>
              <a:t>Τα μέλη του έβλεπαν τη </a:t>
            </a:r>
            <a:r>
              <a:rPr lang="el-GR" sz="2400" b="1" dirty="0">
                <a:solidFill>
                  <a:srgbClr val="000000"/>
                </a:solidFill>
              </a:rPr>
              <a:t>Γαλλία</a:t>
            </a:r>
            <a:r>
              <a:rPr lang="el-GR" sz="2400" dirty="0">
                <a:solidFill>
                  <a:srgbClr val="000000"/>
                </a:solidFill>
              </a:rPr>
              <a:t> ως το φυσικό σύμμαχο, προπάντων επειδή πίστευαν ότι μόνο η Γαλλία, η οποία ήταν </a:t>
            </a:r>
            <a:r>
              <a:rPr lang="el-GR" sz="2400" b="1" dirty="0">
                <a:solidFill>
                  <a:srgbClr val="000000"/>
                </a:solidFill>
                <a:highlight>
                  <a:srgbClr val="FFCC00"/>
                </a:highlight>
              </a:rPr>
              <a:t>αναμεμειγμένη λιγότερο από όλες τις ξένες δυνάμεις στις υποθέσεις της ανατολικής Μεσογείου, </a:t>
            </a:r>
            <a:r>
              <a:rPr lang="el-GR" sz="2400" dirty="0">
                <a:solidFill>
                  <a:srgbClr val="000000"/>
                </a:solidFill>
              </a:rPr>
              <a:t>θα βοηθούσε την Ελλάδα, χωρίς να θέλει να επηρεάζει τις επιλογές της. Πολλοί οπαδοί του κόμματος </a:t>
            </a:r>
            <a:r>
              <a:rPr lang="el-GR" sz="2400" b="1" dirty="0">
                <a:solidFill>
                  <a:srgbClr val="000000"/>
                </a:solidFill>
                <a:highlight>
                  <a:srgbClr val="99FF33"/>
                </a:highlight>
              </a:rPr>
              <a:t>είχαν μια ιδεατή εικόνα για τη Γαλλία,</a:t>
            </a:r>
            <a:r>
              <a:rPr lang="el-GR" sz="2400" dirty="0">
                <a:solidFill>
                  <a:srgbClr val="000000"/>
                </a:solidFill>
              </a:rPr>
              <a:t> την οποία θεωρούσαν ως πρότυπο τους.</a:t>
            </a:r>
            <a:endParaRPr lang="en-GB" sz="2400" b="1" dirty="0">
              <a:highlight>
                <a:srgbClr val="FF99FF"/>
              </a:highlight>
            </a:endParaRPr>
          </a:p>
        </p:txBody>
      </p:sp>
      <p:sp>
        <p:nvSpPr>
          <p:cNvPr id="7" name="Date Placeholder 6">
            <a:extLst>
              <a:ext uri="{FF2B5EF4-FFF2-40B4-BE49-F238E27FC236}">
                <a16:creationId xmlns:a16="http://schemas.microsoft.com/office/drawing/2014/main" id="{8F4042DC-FF63-03F3-7EF0-3A00D47D6211}"/>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AB8F96DA-0979-677E-3730-DBB3D8C7A8BA}"/>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0817BF4E-3773-2E64-68EB-7783F82667A1}"/>
              </a:ext>
            </a:extLst>
          </p:cNvPr>
          <p:cNvSpPr>
            <a:spLocks noGrp="1"/>
          </p:cNvSpPr>
          <p:nvPr>
            <p:ph type="sldNum" sz="quarter" idx="12"/>
          </p:nvPr>
        </p:nvSpPr>
        <p:spPr/>
        <p:txBody>
          <a:bodyPr/>
          <a:lstStyle/>
          <a:p>
            <a:pPr rtl="0"/>
            <a:fld id="{294A09A9-5501-47C1-A89A-A340965A2BE2}" type="slidenum">
              <a:rPr lang="en-GB" noProof="0" smtClean="0"/>
              <a:pPr rtl="0"/>
              <a:t>10</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6A7C56DC-E27E-7EAC-5E76-662D4A4E7F12}"/>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6A7C56DC-E27E-7EAC-5E76-662D4A4E7F12}"/>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3046941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1785B-4655-EF3D-EFA6-E119C32FB9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785DAD-9FBF-8631-1A84-0C01B33CFD5F}"/>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638DA566-BDE3-5BC9-7D6E-B4CC4B9446AD}"/>
              </a:ext>
            </a:extLst>
          </p:cNvPr>
          <p:cNvSpPr>
            <a:spLocks noGrp="1"/>
          </p:cNvSpPr>
          <p:nvPr>
            <p:ph sz="half" idx="2"/>
          </p:nvPr>
        </p:nvSpPr>
        <p:spPr>
          <a:xfrm>
            <a:off x="1024131" y="1174173"/>
            <a:ext cx="3818804" cy="5135187"/>
          </a:xfrm>
          <a:solidFill>
            <a:srgbClr val="FCC0D1"/>
          </a:solidFill>
        </p:spPr>
        <p:txBody>
          <a:bodyPr>
            <a:normAutofit/>
          </a:bodyPr>
          <a:lstStyle/>
          <a:p>
            <a:pPr marL="0" indent="0">
              <a:buNone/>
            </a:pPr>
            <a:endParaRPr lang="el-GR" dirty="0"/>
          </a:p>
          <a:p>
            <a:pPr marL="0" indent="0" algn="ctr">
              <a:buNone/>
            </a:pPr>
            <a:r>
              <a:rPr lang="el-GR" b="1" dirty="0">
                <a:solidFill>
                  <a:srgbClr val="C00000"/>
                </a:solidFill>
              </a:rPr>
              <a:t>γ. Ρωσικό κόμμα</a:t>
            </a:r>
          </a:p>
          <a:p>
            <a:pPr marL="0" indent="0" algn="ctr">
              <a:buNone/>
            </a:pPr>
            <a:r>
              <a:rPr lang="el-GR" sz="2400" b="1" baseline="30000" dirty="0"/>
              <a:t>1η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ΡΩΣΙΑ:</a:t>
            </a:r>
          </a:p>
          <a:p>
            <a:pPr marL="0" indent="0" algn="ctr">
              <a:buNone/>
            </a:pPr>
            <a:r>
              <a:rPr lang="el-GR" sz="2400" b="1" dirty="0">
                <a:solidFill>
                  <a:srgbClr val="C00000"/>
                </a:solidFill>
              </a:rPr>
              <a:t>ΠΡΟΤΥΠΟ</a:t>
            </a:r>
            <a:endParaRPr lang="en-GB" b="1" dirty="0">
              <a:solidFill>
                <a:schemeClr val="tx2">
                  <a:lumMod val="75000"/>
                  <a:lumOff val="25000"/>
                </a:schemeClr>
              </a:solidFill>
            </a:endParaRPr>
          </a:p>
        </p:txBody>
      </p:sp>
      <p:sp>
        <p:nvSpPr>
          <p:cNvPr id="6" name="Content Placeholder 5">
            <a:extLst>
              <a:ext uri="{FF2B5EF4-FFF2-40B4-BE49-F238E27FC236}">
                <a16:creationId xmlns:a16="http://schemas.microsoft.com/office/drawing/2014/main" id="{2F817DF0-D3AE-D67D-40E8-762933171C10}"/>
              </a:ext>
            </a:extLst>
          </p:cNvPr>
          <p:cNvSpPr>
            <a:spLocks noGrp="1"/>
          </p:cNvSpPr>
          <p:nvPr>
            <p:ph sz="quarter" idx="4"/>
          </p:nvPr>
        </p:nvSpPr>
        <p:spPr>
          <a:xfrm>
            <a:off x="5361718" y="1174177"/>
            <a:ext cx="6494319" cy="5135187"/>
          </a:xfrm>
        </p:spPr>
        <p:txBody>
          <a:bodyPr>
            <a:normAutofit/>
          </a:bodyPr>
          <a:lstStyle/>
          <a:p>
            <a:pPr marL="0" indent="0" algn="just">
              <a:lnSpc>
                <a:spcPct val="110000"/>
              </a:lnSpc>
              <a:buNone/>
            </a:pPr>
            <a:r>
              <a:rPr lang="el-GR" sz="2400" dirty="0">
                <a:solidFill>
                  <a:srgbClr val="000000"/>
                </a:solidFill>
              </a:rPr>
              <a:t>Σε αντίθεση με τις σχετικά ασαφείς θέσεις και τη συγκεχυμένη ιδεολογία του γαλλικού κόμματος, </a:t>
            </a:r>
            <a:r>
              <a:rPr lang="el-GR" sz="2400" b="1" dirty="0">
                <a:solidFill>
                  <a:srgbClr val="000000"/>
                </a:solidFill>
                <a:highlight>
                  <a:srgbClr val="99FF33"/>
                </a:highlight>
              </a:rPr>
              <a:t>το ρωσικό χαρακτηριζόταν από σταθερές πολιτικές θέσεις</a:t>
            </a:r>
            <a:r>
              <a:rPr lang="el-GR" sz="2400" dirty="0">
                <a:solidFill>
                  <a:srgbClr val="000000"/>
                </a:solidFill>
              </a:rPr>
              <a:t>. Η ομοιότητα με τα δύο άλλα κόμματα βρισκόταν στο γεγονός ότι στη Μεγάλη Δύναμη, στην οποία </a:t>
            </a:r>
            <a:r>
              <a:rPr lang="el-GR" sz="2400" b="1" dirty="0">
                <a:solidFill>
                  <a:srgbClr val="000000"/>
                </a:solidFill>
                <a:highlight>
                  <a:srgbClr val="FFCC00"/>
                </a:highlight>
              </a:rPr>
              <a:t>στήριζαν τις ελπίδες τους για την εξωτερική πολιτική, αναγνώριζαν και ένα πρότυπο για την εσωτερική οργάνωση της χώρας. </a:t>
            </a:r>
            <a:r>
              <a:rPr lang="el-GR" sz="2400" dirty="0">
                <a:solidFill>
                  <a:srgbClr val="000000"/>
                </a:solidFill>
              </a:rPr>
              <a:t>Η Ρωσία μπορούσε να βρει αποδοχή από μεγάλο τμήμα του πληθυσμού, επειδή ήταν η μοναδική Μεγάλη Δύναμη με ορθόδοξο χριστιανικό δόγμα.</a:t>
            </a:r>
            <a:endParaRPr lang="en-GB" sz="2400" b="1" dirty="0">
              <a:highlight>
                <a:srgbClr val="FF99FF"/>
              </a:highlight>
            </a:endParaRPr>
          </a:p>
        </p:txBody>
      </p:sp>
      <p:sp>
        <p:nvSpPr>
          <p:cNvPr id="7" name="Date Placeholder 6">
            <a:extLst>
              <a:ext uri="{FF2B5EF4-FFF2-40B4-BE49-F238E27FC236}">
                <a16:creationId xmlns:a16="http://schemas.microsoft.com/office/drawing/2014/main" id="{54CD0C15-1363-0BFA-19D2-7C63ABC3DBF3}"/>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11361C46-9C70-8AAD-CD07-21C1D27D4EB0}"/>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7DDCFB56-7A6F-1939-D044-8DBE0763B565}"/>
              </a:ext>
            </a:extLst>
          </p:cNvPr>
          <p:cNvSpPr>
            <a:spLocks noGrp="1"/>
          </p:cNvSpPr>
          <p:nvPr>
            <p:ph type="sldNum" sz="quarter" idx="12"/>
          </p:nvPr>
        </p:nvSpPr>
        <p:spPr/>
        <p:txBody>
          <a:bodyPr/>
          <a:lstStyle/>
          <a:p>
            <a:pPr rtl="0"/>
            <a:fld id="{294A09A9-5501-47C1-A89A-A340965A2BE2}" type="slidenum">
              <a:rPr lang="en-GB" noProof="0" smtClean="0"/>
              <a:pPr rtl="0"/>
              <a:t>11</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9FD5D207-17C4-7C63-BD8E-ECA39D3C5113}"/>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9FD5D207-17C4-7C63-BD8E-ECA39D3C5113}"/>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1690924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35C03-C09C-B7CD-6B78-C9C9254C8F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7CCDE9-2366-C0A1-C73B-3001E9BD1B21}"/>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26E42C4E-BA49-61DA-3AD4-0859F1BD638A}"/>
              </a:ext>
            </a:extLst>
          </p:cNvPr>
          <p:cNvSpPr>
            <a:spLocks noGrp="1"/>
          </p:cNvSpPr>
          <p:nvPr>
            <p:ph sz="half" idx="2"/>
          </p:nvPr>
        </p:nvSpPr>
        <p:spPr>
          <a:xfrm>
            <a:off x="1024131" y="1174173"/>
            <a:ext cx="3818804" cy="5135187"/>
          </a:xfrm>
          <a:solidFill>
            <a:srgbClr val="FCC0D1"/>
          </a:solidFill>
        </p:spPr>
        <p:txBody>
          <a:bodyPr>
            <a:normAutofit fontScale="92500"/>
          </a:bodyPr>
          <a:lstStyle/>
          <a:p>
            <a:pPr marL="0" indent="0">
              <a:buNone/>
            </a:pPr>
            <a:endParaRPr lang="el-GR" dirty="0"/>
          </a:p>
          <a:p>
            <a:pPr marL="0" indent="0" algn="ctr">
              <a:buNone/>
            </a:pPr>
            <a:r>
              <a:rPr lang="el-GR" b="1" dirty="0">
                <a:solidFill>
                  <a:srgbClr val="C00000"/>
                </a:solidFill>
              </a:rPr>
              <a:t>γ. Ρωσικό κόμμα</a:t>
            </a:r>
          </a:p>
          <a:p>
            <a:pPr marL="0" indent="0" algn="ctr">
              <a:buNone/>
            </a:pPr>
            <a:r>
              <a:rPr lang="el-GR" sz="2400" b="1" baseline="30000" dirty="0"/>
              <a:t>2η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ΠΟΛΙΤΙΚΗ</a:t>
            </a:r>
          </a:p>
          <a:p>
            <a:pPr marL="0" indent="0" algn="ctr">
              <a:buNone/>
            </a:pPr>
            <a:r>
              <a:rPr lang="el-GR" sz="2400" b="1" dirty="0">
                <a:solidFill>
                  <a:srgbClr val="C00000"/>
                </a:solidFill>
              </a:rPr>
              <a:t>ΑΝΤΙΛΗΨΗ</a:t>
            </a:r>
          </a:p>
          <a:p>
            <a:pPr marL="0" indent="0" algn="ctr">
              <a:buNone/>
            </a:pPr>
            <a:endParaRPr lang="el-GR" sz="2400" b="1" dirty="0">
              <a:solidFill>
                <a:srgbClr val="C00000"/>
              </a:solidFill>
            </a:endParaRPr>
          </a:p>
          <a:p>
            <a:pPr marL="0" indent="0" algn="ctr">
              <a:buNone/>
            </a:pPr>
            <a:endParaRPr lang="el-GR" sz="2400" b="1" dirty="0">
              <a:solidFill>
                <a:srgbClr val="C00000"/>
              </a:solidFill>
            </a:endParaRPr>
          </a:p>
          <a:p>
            <a:pPr marL="0" indent="0" algn="ctr">
              <a:buNone/>
            </a:pPr>
            <a:r>
              <a:rPr lang="el-GR" sz="2400" b="1" dirty="0">
                <a:solidFill>
                  <a:srgbClr val="C00000"/>
                </a:solidFill>
              </a:rPr>
              <a:t>ΟΠΑΔΟΙ</a:t>
            </a:r>
          </a:p>
        </p:txBody>
      </p:sp>
      <p:sp>
        <p:nvSpPr>
          <p:cNvPr id="6" name="Content Placeholder 5">
            <a:extLst>
              <a:ext uri="{FF2B5EF4-FFF2-40B4-BE49-F238E27FC236}">
                <a16:creationId xmlns:a16="http://schemas.microsoft.com/office/drawing/2014/main" id="{3E464D09-82F0-9B69-FD8C-D1A8E0B4521C}"/>
              </a:ext>
            </a:extLst>
          </p:cNvPr>
          <p:cNvSpPr>
            <a:spLocks noGrp="1"/>
          </p:cNvSpPr>
          <p:nvPr>
            <p:ph sz="quarter" idx="4"/>
          </p:nvPr>
        </p:nvSpPr>
        <p:spPr>
          <a:xfrm>
            <a:off x="5361718" y="1174177"/>
            <a:ext cx="6494319" cy="5135187"/>
          </a:xfrm>
        </p:spPr>
        <p:txBody>
          <a:bodyPr>
            <a:normAutofit fontScale="92500"/>
          </a:bodyPr>
          <a:lstStyle/>
          <a:p>
            <a:pPr marL="0" indent="0" algn="just">
              <a:lnSpc>
                <a:spcPct val="110000"/>
              </a:lnSpc>
              <a:buNone/>
            </a:pPr>
            <a:r>
              <a:rPr lang="el-GR" sz="2400" dirty="0">
                <a:solidFill>
                  <a:srgbClr val="000000"/>
                </a:solidFill>
              </a:rPr>
              <a:t>Χαρακτηριστικό του ρωσικού κόμματος </a:t>
            </a:r>
            <a:r>
              <a:rPr lang="el-GR" sz="2400" b="1" dirty="0">
                <a:solidFill>
                  <a:srgbClr val="000000"/>
                </a:solidFill>
                <a:highlight>
                  <a:srgbClr val="FFCC00"/>
                </a:highlight>
              </a:rPr>
              <a:t>ήταν η άκρως συντηρητική στάση σε όλες τις επιλογές του</a:t>
            </a:r>
            <a:r>
              <a:rPr lang="el-GR" sz="2400" dirty="0">
                <a:solidFill>
                  <a:srgbClr val="000000"/>
                </a:solidFill>
              </a:rPr>
              <a:t>. Το θεμέλιο της κοινωνικής τάξης ήταν γι' αυτό η θρησκεία. Σ' αυτήν βασιζόταν και η νομιμότητα της εξουσίας. </a:t>
            </a:r>
            <a:r>
              <a:rPr lang="el-GR" sz="2400" b="1" dirty="0">
                <a:solidFill>
                  <a:srgbClr val="000000"/>
                </a:solidFill>
                <a:highlight>
                  <a:srgbClr val="99FF33"/>
                </a:highlight>
              </a:rPr>
              <a:t>Έβλεπε την Εκκλησία σε διαρκή κίνδυνο και καταπολεμούσε τον κοσμοπολιτισμό και την οποιαδήποτε αποστασιοποίηση από τις παραδόσεις</a:t>
            </a:r>
            <a:r>
              <a:rPr lang="el-GR" sz="2400" dirty="0">
                <a:solidFill>
                  <a:srgbClr val="000000"/>
                </a:solidFill>
              </a:rPr>
              <a:t>. Η ξενοφοβία, όπως επίσης η άρνηση του διαφωτισμού και της δυτικής παιδείας αποτελούσαν κυρίαρχες αντιλήψεις των μελών του. </a:t>
            </a:r>
            <a:r>
              <a:rPr lang="el-GR" sz="2400" b="1" dirty="0">
                <a:solidFill>
                  <a:srgbClr val="000000"/>
                </a:solidFill>
                <a:highlight>
                  <a:srgbClr val="FF9966"/>
                </a:highlight>
              </a:rPr>
              <a:t>Προκειμένου να προσεγγίσει ευρύτερα στρώματα, απευθυνόταν συχνά στο θρησκευτικό συναίσθημα των Ελλήνων.</a:t>
            </a:r>
            <a:endParaRPr lang="en-GB" sz="2400" b="1" dirty="0">
              <a:highlight>
                <a:srgbClr val="FF9966"/>
              </a:highlight>
            </a:endParaRPr>
          </a:p>
        </p:txBody>
      </p:sp>
      <p:sp>
        <p:nvSpPr>
          <p:cNvPr id="7" name="Date Placeholder 6">
            <a:extLst>
              <a:ext uri="{FF2B5EF4-FFF2-40B4-BE49-F238E27FC236}">
                <a16:creationId xmlns:a16="http://schemas.microsoft.com/office/drawing/2014/main" id="{2A524E82-8F02-F158-3969-4E72BA1F3E41}"/>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6E9D7A70-4F7C-9397-E1CC-52A3BD3450F3}"/>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E6F5AF10-DCEC-16A6-B6F9-73B2E2BE2396}"/>
              </a:ext>
            </a:extLst>
          </p:cNvPr>
          <p:cNvSpPr>
            <a:spLocks noGrp="1"/>
          </p:cNvSpPr>
          <p:nvPr>
            <p:ph type="sldNum" sz="quarter" idx="12"/>
          </p:nvPr>
        </p:nvSpPr>
        <p:spPr/>
        <p:txBody>
          <a:bodyPr/>
          <a:lstStyle/>
          <a:p>
            <a:pPr rtl="0"/>
            <a:fld id="{294A09A9-5501-47C1-A89A-A340965A2BE2}" type="slidenum">
              <a:rPr lang="en-GB" noProof="0" smtClean="0"/>
              <a:pPr rtl="0"/>
              <a:t>12</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263322CE-5B5C-1569-8A08-33EBCD1C26B2}"/>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263322CE-5B5C-1569-8A08-33EBCD1C26B2}"/>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1627305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C5424A-197D-06AF-8055-AF30A451F4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7DD6BE-8183-BBB8-89D1-30BEF65A019E}"/>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FABA397C-A6A5-206B-596B-21BBEDDA6CC4}"/>
              </a:ext>
            </a:extLst>
          </p:cNvPr>
          <p:cNvSpPr>
            <a:spLocks noGrp="1"/>
          </p:cNvSpPr>
          <p:nvPr>
            <p:ph sz="half" idx="2"/>
          </p:nvPr>
        </p:nvSpPr>
        <p:spPr>
          <a:xfrm>
            <a:off x="1024131" y="1174173"/>
            <a:ext cx="3818804" cy="5135187"/>
          </a:xfrm>
          <a:solidFill>
            <a:srgbClr val="FCC0D1"/>
          </a:solidFill>
        </p:spPr>
        <p:txBody>
          <a:bodyPr>
            <a:normAutofit fontScale="92500" lnSpcReduction="10000"/>
          </a:bodyPr>
          <a:lstStyle/>
          <a:p>
            <a:pPr marL="0" indent="0">
              <a:buNone/>
            </a:pPr>
            <a:endParaRPr lang="el-GR" dirty="0"/>
          </a:p>
          <a:p>
            <a:pPr marL="0" indent="0" algn="ctr">
              <a:buNone/>
            </a:pPr>
            <a:r>
              <a:rPr lang="el-GR" b="1" dirty="0">
                <a:solidFill>
                  <a:srgbClr val="C00000"/>
                </a:solidFill>
              </a:rPr>
              <a:t>γ. Ρωσικό κόμμα</a:t>
            </a:r>
          </a:p>
          <a:p>
            <a:pPr marL="0" indent="0" algn="ctr">
              <a:buNone/>
            </a:pPr>
            <a:r>
              <a:rPr lang="el-GR" sz="2400" b="1" baseline="30000" dirty="0"/>
              <a:t>3η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ΠΟΛΙΤΙΚΗ</a:t>
            </a:r>
          </a:p>
          <a:p>
            <a:pPr marL="0" indent="0" algn="ctr">
              <a:buNone/>
            </a:pPr>
            <a:r>
              <a:rPr lang="el-GR" sz="2400" b="1" dirty="0">
                <a:solidFill>
                  <a:srgbClr val="C00000"/>
                </a:solidFill>
              </a:rPr>
              <a:t>ΑΝΤΙΛΗΨΗ</a:t>
            </a:r>
          </a:p>
          <a:p>
            <a:pPr marL="0" indent="0" algn="ctr">
              <a:buNone/>
            </a:pPr>
            <a:r>
              <a:rPr lang="el-GR" sz="2400" b="1" dirty="0">
                <a:solidFill>
                  <a:srgbClr val="C00000"/>
                </a:solidFill>
              </a:rPr>
              <a:t>ΟΠΑΔΟΙ</a:t>
            </a:r>
          </a:p>
          <a:p>
            <a:pPr marL="0" indent="0" algn="ctr">
              <a:buNone/>
            </a:pPr>
            <a:r>
              <a:rPr lang="el-GR" sz="2400" b="1" dirty="0">
                <a:solidFill>
                  <a:srgbClr val="C00000"/>
                </a:solidFill>
              </a:rPr>
              <a:t>ΘΕΣΕΙΣ</a:t>
            </a:r>
          </a:p>
        </p:txBody>
      </p:sp>
      <p:sp>
        <p:nvSpPr>
          <p:cNvPr id="6" name="Content Placeholder 5">
            <a:extLst>
              <a:ext uri="{FF2B5EF4-FFF2-40B4-BE49-F238E27FC236}">
                <a16:creationId xmlns:a16="http://schemas.microsoft.com/office/drawing/2014/main" id="{939A5DB2-A79F-67D4-8611-6BF10F063009}"/>
              </a:ext>
            </a:extLst>
          </p:cNvPr>
          <p:cNvSpPr>
            <a:spLocks noGrp="1"/>
          </p:cNvSpPr>
          <p:nvPr>
            <p:ph sz="quarter" idx="4"/>
          </p:nvPr>
        </p:nvSpPr>
        <p:spPr>
          <a:xfrm>
            <a:off x="5361718" y="1174177"/>
            <a:ext cx="6494319" cy="5135187"/>
          </a:xfrm>
        </p:spPr>
        <p:txBody>
          <a:bodyPr>
            <a:normAutofit fontScale="92500" lnSpcReduction="10000"/>
          </a:bodyPr>
          <a:lstStyle/>
          <a:p>
            <a:pPr marL="0" indent="0" algn="just">
              <a:lnSpc>
                <a:spcPct val="110000"/>
              </a:lnSpc>
              <a:buNone/>
            </a:pPr>
            <a:r>
              <a:rPr lang="el-GR" sz="2400" dirty="0">
                <a:solidFill>
                  <a:srgbClr val="000000"/>
                </a:solidFill>
              </a:rPr>
              <a:t>Με το κόμμα αυτό συμπαρατάχθηκαν, ιδίως κατά την εποχή της διακυβέρνησης της χώρας από τον Καποδίστρια, </a:t>
            </a:r>
            <a:r>
              <a:rPr lang="el-GR" sz="2400" b="1" dirty="0">
                <a:solidFill>
                  <a:srgbClr val="000000"/>
                </a:solidFill>
                <a:highlight>
                  <a:srgbClr val="E5FED4"/>
                </a:highlight>
              </a:rPr>
              <a:t>όσοι είχαν υποφέρει ιδιαίτερα κατά την εποχή της Επανάστασης και κατά τους εμφύλιους πολέμους</a:t>
            </a:r>
            <a:r>
              <a:rPr lang="el-GR" sz="2400" b="1" dirty="0">
                <a:solidFill>
                  <a:srgbClr val="000000"/>
                </a:solidFill>
              </a:rPr>
              <a:t>: </a:t>
            </a:r>
            <a:r>
              <a:rPr lang="el-GR" sz="2400" b="1" dirty="0">
                <a:solidFill>
                  <a:srgbClr val="000000"/>
                </a:solidFill>
                <a:highlight>
                  <a:srgbClr val="00FFFF"/>
                </a:highlight>
              </a:rPr>
              <a:t>οι ακτήμονες, οι μικροϊδιοκτήτες γης, αγωνιστές και χαμηλόβαθμοι αξιωματικοί, μοναχοί, και δημόσιοι υπάλληλοι </a:t>
            </a:r>
            <a:r>
              <a:rPr lang="el-GR" sz="2400" dirty="0">
                <a:solidFill>
                  <a:srgbClr val="000000"/>
                </a:solidFill>
              </a:rPr>
              <a:t>που διορίστηκαν από τον Καποδίστρια και μετά τη δολοφονία του απολύθηκαν. Όλοι αυτοί απαιτούσαν την ίδρυση ενός ισχυρού κράτους, το οποίο, </a:t>
            </a:r>
            <a:r>
              <a:rPr lang="el-GR" sz="2400" b="1" dirty="0">
                <a:solidFill>
                  <a:srgbClr val="000000"/>
                </a:solidFill>
                <a:highlight>
                  <a:srgbClr val="FF99FF"/>
                </a:highlight>
              </a:rPr>
              <a:t>σε συνεργασία με τη Ρωσία και το Οικουμενικό Πατριαρχείο</a:t>
            </a:r>
            <a:r>
              <a:rPr lang="el-GR" sz="2400" dirty="0">
                <a:solidFill>
                  <a:srgbClr val="000000"/>
                </a:solidFill>
              </a:rPr>
              <a:t>, θα φρόντιζε για την καθαρότητα της πίστης και θα αναγνώριζε στην Εκκλησία κυρίαρχη θέση. </a:t>
            </a:r>
            <a:endParaRPr lang="en-GB" sz="2400" b="1" dirty="0">
              <a:highlight>
                <a:srgbClr val="FF9966"/>
              </a:highlight>
            </a:endParaRPr>
          </a:p>
        </p:txBody>
      </p:sp>
      <p:sp>
        <p:nvSpPr>
          <p:cNvPr id="7" name="Date Placeholder 6">
            <a:extLst>
              <a:ext uri="{FF2B5EF4-FFF2-40B4-BE49-F238E27FC236}">
                <a16:creationId xmlns:a16="http://schemas.microsoft.com/office/drawing/2014/main" id="{42AB4AA3-A047-F3ED-04BD-1380867E1303}"/>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CEEFF887-C194-738D-6617-EE2941934506}"/>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B3B81816-7F76-A264-CAA5-35D5F1D3E81C}"/>
              </a:ext>
            </a:extLst>
          </p:cNvPr>
          <p:cNvSpPr>
            <a:spLocks noGrp="1"/>
          </p:cNvSpPr>
          <p:nvPr>
            <p:ph type="sldNum" sz="quarter" idx="12"/>
          </p:nvPr>
        </p:nvSpPr>
        <p:spPr/>
        <p:txBody>
          <a:bodyPr/>
          <a:lstStyle/>
          <a:p>
            <a:pPr rtl="0"/>
            <a:fld id="{294A09A9-5501-47C1-A89A-A340965A2BE2}" type="slidenum">
              <a:rPr lang="en-GB" noProof="0" smtClean="0"/>
              <a:pPr rtl="0"/>
              <a:t>13</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D7377677-9CA3-77F4-F0C3-E0EE31DE7FDE}"/>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D7377677-9CA3-77F4-F0C3-E0EE31DE7FDE}"/>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126366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1A580-E2C8-1886-9787-F2F475FA38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A907C4-B10A-7CD4-C62B-67F4FEEA9DBF}"/>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E1F4B730-CB4A-67C7-78ED-6A216037C794}"/>
              </a:ext>
            </a:extLst>
          </p:cNvPr>
          <p:cNvSpPr>
            <a:spLocks noGrp="1"/>
          </p:cNvSpPr>
          <p:nvPr>
            <p:ph sz="half" idx="2"/>
          </p:nvPr>
        </p:nvSpPr>
        <p:spPr>
          <a:xfrm>
            <a:off x="1024131" y="1174173"/>
            <a:ext cx="3818804" cy="5135187"/>
          </a:xfrm>
          <a:solidFill>
            <a:srgbClr val="FCC0D1"/>
          </a:solidFill>
        </p:spPr>
        <p:txBody>
          <a:bodyPr>
            <a:normAutofit/>
          </a:bodyPr>
          <a:lstStyle/>
          <a:p>
            <a:pPr marL="0" indent="0">
              <a:buNone/>
            </a:pPr>
            <a:endParaRPr lang="el-GR" dirty="0"/>
          </a:p>
          <a:p>
            <a:pPr marL="0" indent="0" algn="ctr">
              <a:buNone/>
            </a:pPr>
            <a:r>
              <a:rPr lang="el-GR" b="1" dirty="0">
                <a:solidFill>
                  <a:srgbClr val="C00000"/>
                </a:solidFill>
              </a:rPr>
              <a:t>γ. Ρωσικό κόμμα</a:t>
            </a:r>
          </a:p>
          <a:p>
            <a:pPr marL="0" indent="0" algn="ctr">
              <a:buNone/>
            </a:pPr>
            <a:r>
              <a:rPr lang="el-GR" sz="2400" b="1" baseline="30000" dirty="0"/>
              <a:t>3η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ΠΟΛΙΤΙΚΗ</a:t>
            </a:r>
          </a:p>
          <a:p>
            <a:pPr marL="0" indent="0" algn="ctr">
              <a:buNone/>
            </a:pPr>
            <a:r>
              <a:rPr lang="el-GR" sz="2400" b="1" dirty="0">
                <a:solidFill>
                  <a:srgbClr val="C00000"/>
                </a:solidFill>
              </a:rPr>
              <a:t>ΑΝΤΙΛΗΨΗ</a:t>
            </a:r>
          </a:p>
          <a:p>
            <a:pPr marL="0" indent="0" algn="ctr">
              <a:buNone/>
            </a:pPr>
            <a:r>
              <a:rPr lang="el-GR" sz="2400" b="1" dirty="0">
                <a:solidFill>
                  <a:srgbClr val="C00000"/>
                </a:solidFill>
              </a:rPr>
              <a:t>ΟΠΑΔΟΙ</a:t>
            </a:r>
          </a:p>
          <a:p>
            <a:pPr marL="0" indent="0" algn="ctr">
              <a:buNone/>
            </a:pPr>
            <a:r>
              <a:rPr lang="el-GR" sz="2400" b="1" dirty="0">
                <a:solidFill>
                  <a:srgbClr val="C00000"/>
                </a:solidFill>
              </a:rPr>
              <a:t>ΘΕΣΕΙΣ</a:t>
            </a:r>
          </a:p>
        </p:txBody>
      </p:sp>
      <p:sp>
        <p:nvSpPr>
          <p:cNvPr id="6" name="Content Placeholder 5">
            <a:extLst>
              <a:ext uri="{FF2B5EF4-FFF2-40B4-BE49-F238E27FC236}">
                <a16:creationId xmlns:a16="http://schemas.microsoft.com/office/drawing/2014/main" id="{8C206DB4-C931-1FF0-DB11-B9B41D19083A}"/>
              </a:ext>
            </a:extLst>
          </p:cNvPr>
          <p:cNvSpPr>
            <a:spLocks noGrp="1"/>
          </p:cNvSpPr>
          <p:nvPr>
            <p:ph sz="quarter" idx="4"/>
          </p:nvPr>
        </p:nvSpPr>
        <p:spPr>
          <a:xfrm>
            <a:off x="5361718" y="1174177"/>
            <a:ext cx="6494319" cy="5135187"/>
          </a:xfrm>
        </p:spPr>
        <p:txBody>
          <a:bodyPr>
            <a:normAutofit/>
          </a:bodyPr>
          <a:lstStyle/>
          <a:p>
            <a:pPr marL="0" indent="0" algn="just">
              <a:lnSpc>
                <a:spcPct val="110000"/>
              </a:lnSpc>
              <a:buNone/>
            </a:pPr>
            <a:r>
              <a:rPr lang="el-GR" sz="2400" dirty="0">
                <a:solidFill>
                  <a:srgbClr val="000000"/>
                </a:solidFill>
              </a:rPr>
              <a:t>Πίστευαν ότι κάποιοι ικανοί πολιτικοί γνώριζαν τα προβλήματα του λαού καλύτερα από τον ίδιο, κι αυτοί θα έπρεπε να κυβερνήσουν</a:t>
            </a:r>
            <a:r>
              <a:rPr lang="el-GR" sz="2400" b="1" dirty="0">
                <a:solidFill>
                  <a:srgbClr val="000000"/>
                </a:solidFill>
                <a:highlight>
                  <a:srgbClr val="FFCC00"/>
                </a:highlight>
              </a:rPr>
              <a:t>. Ήταν κατά κύριο λόγο αντισυνταγματικοί, υπέρ ενός συγκεντρωτικού συστήματος διακυβέρνησης και κατά της πολυφωνίας,</a:t>
            </a:r>
            <a:r>
              <a:rPr lang="el-GR" sz="2400" dirty="0">
                <a:solidFill>
                  <a:srgbClr val="000000"/>
                </a:solidFill>
              </a:rPr>
              <a:t> μολονότι σε ορισμένες περιπτώσεις φαίνεται να συνεργάστηκαν στην ψήφιση συνταγμάτων.</a:t>
            </a:r>
            <a:endParaRPr lang="en-GB" sz="2400" b="1" dirty="0">
              <a:highlight>
                <a:srgbClr val="FF9966"/>
              </a:highlight>
            </a:endParaRPr>
          </a:p>
        </p:txBody>
      </p:sp>
      <p:sp>
        <p:nvSpPr>
          <p:cNvPr id="7" name="Date Placeholder 6">
            <a:extLst>
              <a:ext uri="{FF2B5EF4-FFF2-40B4-BE49-F238E27FC236}">
                <a16:creationId xmlns:a16="http://schemas.microsoft.com/office/drawing/2014/main" id="{B6234F20-1607-AA02-15BE-11F5E157358C}"/>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960658DE-4150-2F56-5A84-8A7649783D18}"/>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F9EA13A6-5B41-8326-D8D5-BBB1408AA654}"/>
              </a:ext>
            </a:extLst>
          </p:cNvPr>
          <p:cNvSpPr>
            <a:spLocks noGrp="1"/>
          </p:cNvSpPr>
          <p:nvPr>
            <p:ph type="sldNum" sz="quarter" idx="12"/>
          </p:nvPr>
        </p:nvSpPr>
        <p:spPr/>
        <p:txBody>
          <a:bodyPr/>
          <a:lstStyle/>
          <a:p>
            <a:pPr rtl="0"/>
            <a:fld id="{294A09A9-5501-47C1-A89A-A340965A2BE2}" type="slidenum">
              <a:rPr lang="en-GB" noProof="0" smtClean="0"/>
              <a:pPr rtl="0"/>
              <a:t>14</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F729DCE0-97C3-98FC-F4F2-24FAED6AB907}"/>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F729DCE0-97C3-98FC-F4F2-24FAED6AB907}"/>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3807398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183C8-6494-7A75-FC1C-67EDFFFD30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FD695B-73B6-0DD9-814F-8E48CAFE23DC}"/>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C0D42BF3-26DC-F75D-48BE-A75170FDCE3E}"/>
              </a:ext>
            </a:extLst>
          </p:cNvPr>
          <p:cNvSpPr>
            <a:spLocks noGrp="1"/>
          </p:cNvSpPr>
          <p:nvPr>
            <p:ph sz="half" idx="2"/>
          </p:nvPr>
        </p:nvSpPr>
        <p:spPr>
          <a:xfrm>
            <a:off x="1024131" y="1174173"/>
            <a:ext cx="3818804" cy="5135187"/>
          </a:xfrm>
          <a:solidFill>
            <a:srgbClr val="FCC0D1"/>
          </a:solidFill>
        </p:spPr>
        <p:txBody>
          <a:bodyPr>
            <a:normAutofit fontScale="92500"/>
          </a:bodyPr>
          <a:lstStyle/>
          <a:p>
            <a:pPr marL="0" indent="0">
              <a:buNone/>
            </a:pPr>
            <a:endParaRPr lang="el-GR" dirty="0"/>
          </a:p>
          <a:p>
            <a:pPr marL="0" indent="0" algn="ctr">
              <a:buNone/>
            </a:pPr>
            <a:r>
              <a:rPr lang="el-GR" b="1" dirty="0">
                <a:solidFill>
                  <a:srgbClr val="C00000"/>
                </a:solidFill>
              </a:rPr>
              <a:t>γ. Ρωσικό κόμμα</a:t>
            </a:r>
          </a:p>
          <a:p>
            <a:pPr marL="0" indent="0" algn="ctr">
              <a:buNone/>
            </a:pPr>
            <a:r>
              <a:rPr lang="el-GR" sz="2400" b="1" baseline="30000" dirty="0"/>
              <a:t>4η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ΒΑΥΑΡΟΚΡΑΤΙΑ</a:t>
            </a:r>
          </a:p>
          <a:p>
            <a:pPr marL="0" indent="0" algn="ctr">
              <a:buNone/>
            </a:pPr>
            <a:r>
              <a:rPr lang="el-GR" sz="2400" b="1" dirty="0">
                <a:solidFill>
                  <a:srgbClr val="C00000"/>
                </a:solidFill>
              </a:rPr>
              <a:t>Εκκλησία σε</a:t>
            </a:r>
          </a:p>
          <a:p>
            <a:pPr marL="0" indent="0" algn="ctr">
              <a:buNone/>
            </a:pPr>
            <a:r>
              <a:rPr lang="el-GR" sz="2400" b="1" dirty="0">
                <a:solidFill>
                  <a:srgbClr val="C00000"/>
                </a:solidFill>
              </a:rPr>
              <a:t>κίνδυνο</a:t>
            </a:r>
          </a:p>
        </p:txBody>
      </p:sp>
      <p:sp>
        <p:nvSpPr>
          <p:cNvPr id="6" name="Content Placeholder 5">
            <a:extLst>
              <a:ext uri="{FF2B5EF4-FFF2-40B4-BE49-F238E27FC236}">
                <a16:creationId xmlns:a16="http://schemas.microsoft.com/office/drawing/2014/main" id="{DE3E9252-1CF9-CC64-C36D-01033CD5075F}"/>
              </a:ext>
            </a:extLst>
          </p:cNvPr>
          <p:cNvSpPr>
            <a:spLocks noGrp="1"/>
          </p:cNvSpPr>
          <p:nvPr>
            <p:ph sz="quarter" idx="4"/>
          </p:nvPr>
        </p:nvSpPr>
        <p:spPr>
          <a:xfrm>
            <a:off x="5361718" y="1174177"/>
            <a:ext cx="6494319" cy="5135187"/>
          </a:xfrm>
        </p:spPr>
        <p:txBody>
          <a:bodyPr>
            <a:normAutofit fontScale="92500"/>
          </a:bodyPr>
          <a:lstStyle/>
          <a:p>
            <a:pPr marL="0" indent="0" algn="just">
              <a:lnSpc>
                <a:spcPct val="110000"/>
              </a:lnSpc>
              <a:buNone/>
            </a:pPr>
            <a:r>
              <a:rPr lang="el-GR" sz="2400" dirty="0">
                <a:solidFill>
                  <a:srgbClr val="000000"/>
                </a:solidFill>
              </a:rPr>
              <a:t>Το ιδιαίτερο πρόβλημα που έβλεπε το κόμμα των «</a:t>
            </a:r>
            <a:r>
              <a:rPr lang="el-GR" sz="2400" b="1" dirty="0" err="1">
                <a:solidFill>
                  <a:srgbClr val="000000"/>
                </a:solidFill>
                <a:highlight>
                  <a:srgbClr val="99FF33"/>
                </a:highlight>
              </a:rPr>
              <a:t>ναπαίων</a:t>
            </a:r>
            <a:r>
              <a:rPr lang="el-GR" sz="2400" dirty="0">
                <a:solidFill>
                  <a:srgbClr val="000000"/>
                </a:solidFill>
              </a:rPr>
              <a:t>» (όπως αλλιώς ονομαζόταν), στην περίοδο της βαυαροκρατίας, δεν ήταν ο αυταρχισμός του καθεστώτος, </a:t>
            </a:r>
            <a:r>
              <a:rPr lang="el-GR" sz="2400" b="1" dirty="0">
                <a:solidFill>
                  <a:srgbClr val="000000"/>
                </a:solidFill>
                <a:highlight>
                  <a:srgbClr val="FFCC00"/>
                </a:highlight>
              </a:rPr>
              <a:t>αλλά οι κίνδυνοι που αντιμετώπιζαν η πίστη και η Εκκλησία από τα μέτρα που ψήφισε η αντιβασιλεία,</a:t>
            </a:r>
            <a:r>
              <a:rPr lang="el-GR" sz="2400" dirty="0">
                <a:solidFill>
                  <a:srgbClr val="000000"/>
                </a:solidFill>
              </a:rPr>
              <a:t> π.χ. το αυτοκέφαλο της Ελληνικής Εκκλησίας, η οποία έως τότε υπαγόταν στο Οικουμενικό Πατριαρχείο. Θεωρούσαν ότι </a:t>
            </a:r>
            <a:r>
              <a:rPr lang="el-GR" sz="2400" b="1" dirty="0">
                <a:solidFill>
                  <a:srgbClr val="000000"/>
                </a:solidFill>
                <a:highlight>
                  <a:srgbClr val="FF99FF"/>
                </a:highlight>
              </a:rPr>
              <a:t>η υποταγή της Εκκλησίας της Ελλάδας στο Πατριαρχείο επέτρεπε στη Ρωσία να επεμβαίνει για την προστασία των ορθοδόξων</a:t>
            </a:r>
            <a:r>
              <a:rPr lang="el-GR" sz="2400" dirty="0">
                <a:solidFill>
                  <a:srgbClr val="000000"/>
                </a:solidFill>
              </a:rPr>
              <a:t>. Στην απόφαση για το αυτοκέφαλο της Εκκλησίας οι </a:t>
            </a:r>
            <a:r>
              <a:rPr lang="el-GR" sz="2400" dirty="0" err="1">
                <a:solidFill>
                  <a:srgbClr val="000000"/>
                </a:solidFill>
              </a:rPr>
              <a:t>ναπαίοι</a:t>
            </a:r>
            <a:r>
              <a:rPr lang="el-GR" sz="2400" dirty="0">
                <a:solidFill>
                  <a:srgbClr val="000000"/>
                </a:solidFill>
              </a:rPr>
              <a:t> άσκησαν έντονη αντιπολίτευση.</a:t>
            </a:r>
            <a:endParaRPr lang="en-GB" sz="2400" b="1" dirty="0">
              <a:highlight>
                <a:srgbClr val="FF9966"/>
              </a:highlight>
            </a:endParaRPr>
          </a:p>
        </p:txBody>
      </p:sp>
      <p:sp>
        <p:nvSpPr>
          <p:cNvPr id="7" name="Date Placeholder 6">
            <a:extLst>
              <a:ext uri="{FF2B5EF4-FFF2-40B4-BE49-F238E27FC236}">
                <a16:creationId xmlns:a16="http://schemas.microsoft.com/office/drawing/2014/main" id="{DF1D24A8-B1CC-848F-C3DA-D368574E613C}"/>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B426AB9D-6FE7-AF46-CCED-CB9B403DC8AD}"/>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636B4837-20F4-9032-B7FD-ECFECA699D91}"/>
              </a:ext>
            </a:extLst>
          </p:cNvPr>
          <p:cNvSpPr>
            <a:spLocks noGrp="1"/>
          </p:cNvSpPr>
          <p:nvPr>
            <p:ph type="sldNum" sz="quarter" idx="12"/>
          </p:nvPr>
        </p:nvSpPr>
        <p:spPr/>
        <p:txBody>
          <a:bodyPr/>
          <a:lstStyle/>
          <a:p>
            <a:pPr rtl="0"/>
            <a:fld id="{294A09A9-5501-47C1-A89A-A340965A2BE2}" type="slidenum">
              <a:rPr lang="en-GB" noProof="0" smtClean="0"/>
              <a:pPr rtl="0"/>
              <a:t>15</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0259B1EA-C628-F50B-6B11-8CB43A70AB00}"/>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0259B1EA-C628-F50B-6B11-8CB43A70AB00}"/>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3538615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07E04C-F2FA-9BA3-69D0-6FF4E7E1198B}"/>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5E9D689C-925B-EF39-8D95-F55E32FC6BBA}"/>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5DD65313-17EF-90F6-9FA6-5FC2A4318E3A}"/>
              </a:ext>
            </a:extLst>
          </p:cNvPr>
          <p:cNvSpPr>
            <a:spLocks noGrp="1"/>
          </p:cNvSpPr>
          <p:nvPr>
            <p:ph type="sldNum" sz="quarter" idx="12"/>
          </p:nvPr>
        </p:nvSpPr>
        <p:spPr/>
        <p:txBody>
          <a:bodyPr/>
          <a:lstStyle/>
          <a:p>
            <a:pPr rtl="0"/>
            <a:fld id="{294A09A9-5501-47C1-A89A-A340965A2BE2}" type="slidenum">
              <a:rPr lang="en-GB" noProof="0" smtClean="0"/>
              <a:pPr rtl="0"/>
              <a:t>16</a:t>
            </a:fld>
            <a:endParaRPr lang="en-GB" noProof="0"/>
          </a:p>
        </p:txBody>
      </p:sp>
      <p:pic>
        <p:nvPicPr>
          <p:cNvPr id="5" name="Picture 4">
            <a:extLst>
              <a:ext uri="{FF2B5EF4-FFF2-40B4-BE49-F238E27FC236}">
                <a16:creationId xmlns:a16="http://schemas.microsoft.com/office/drawing/2014/main" id="{E455537F-B32A-9AB2-3817-C3F2F9752B9C}"/>
              </a:ext>
            </a:extLst>
          </p:cNvPr>
          <p:cNvPicPr>
            <a:picLocks noChangeAspect="1"/>
          </p:cNvPicPr>
          <p:nvPr/>
        </p:nvPicPr>
        <p:blipFill>
          <a:blip r:embed="rId2"/>
          <a:stretch>
            <a:fillRect/>
          </a:stretch>
        </p:blipFill>
        <p:spPr>
          <a:xfrm>
            <a:off x="1880755" y="267565"/>
            <a:ext cx="8008312" cy="6006235"/>
          </a:xfrm>
          <a:prstGeom prst="rect">
            <a:avLst/>
          </a:prstGeom>
        </p:spPr>
      </p:pic>
    </p:spTree>
    <p:extLst>
      <p:ext uri="{BB962C8B-B14F-4D97-AF65-F5344CB8AC3E}">
        <p14:creationId xmlns:p14="http://schemas.microsoft.com/office/powerpoint/2010/main" val="2334895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1C5E31-1A4F-897C-E806-C3FAD31FE6B3}"/>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36ED8530-7AF9-3E30-39EC-AC37DAF0F0A0}"/>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2856C248-0497-6A00-F04C-336E0412A0FD}"/>
              </a:ext>
            </a:extLst>
          </p:cNvPr>
          <p:cNvSpPr>
            <a:spLocks noGrp="1"/>
          </p:cNvSpPr>
          <p:nvPr>
            <p:ph type="sldNum" sz="quarter" idx="12"/>
          </p:nvPr>
        </p:nvSpPr>
        <p:spPr/>
        <p:txBody>
          <a:bodyPr/>
          <a:lstStyle/>
          <a:p>
            <a:pPr rtl="0"/>
            <a:fld id="{294A09A9-5501-47C1-A89A-A340965A2BE2}" type="slidenum">
              <a:rPr lang="en-GB" noProof="0" smtClean="0"/>
              <a:pPr rtl="0"/>
              <a:t>17</a:t>
            </a:fld>
            <a:endParaRPr lang="en-GB" noProof="0"/>
          </a:p>
        </p:txBody>
      </p:sp>
      <p:pic>
        <p:nvPicPr>
          <p:cNvPr id="5" name="Picture 4">
            <a:extLst>
              <a:ext uri="{FF2B5EF4-FFF2-40B4-BE49-F238E27FC236}">
                <a16:creationId xmlns:a16="http://schemas.microsoft.com/office/drawing/2014/main" id="{1D01FF7C-61DF-1558-494E-3CA06E1A5B82}"/>
              </a:ext>
            </a:extLst>
          </p:cNvPr>
          <p:cNvPicPr>
            <a:picLocks noChangeAspect="1"/>
          </p:cNvPicPr>
          <p:nvPr/>
        </p:nvPicPr>
        <p:blipFill>
          <a:blip r:embed="rId2"/>
          <a:stretch>
            <a:fillRect/>
          </a:stretch>
        </p:blipFill>
        <p:spPr>
          <a:xfrm>
            <a:off x="2274711" y="338667"/>
            <a:ext cx="7642579" cy="5731935"/>
          </a:xfrm>
          <a:prstGeom prst="rect">
            <a:avLst/>
          </a:prstGeom>
        </p:spPr>
      </p:pic>
    </p:spTree>
    <p:extLst>
      <p:ext uri="{BB962C8B-B14F-4D97-AF65-F5344CB8AC3E}">
        <p14:creationId xmlns:p14="http://schemas.microsoft.com/office/powerpoint/2010/main" val="2820675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5C870C-BAF3-86DD-CB0B-BDE04DB88739}"/>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E0DF02F8-1128-79BD-CDB7-C500968F2832}"/>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30DF5175-70B8-E982-CD98-06DF4B50CC3C}"/>
              </a:ext>
            </a:extLst>
          </p:cNvPr>
          <p:cNvSpPr>
            <a:spLocks noGrp="1"/>
          </p:cNvSpPr>
          <p:nvPr>
            <p:ph type="sldNum" sz="quarter" idx="12"/>
          </p:nvPr>
        </p:nvSpPr>
        <p:spPr/>
        <p:txBody>
          <a:bodyPr/>
          <a:lstStyle/>
          <a:p>
            <a:pPr rtl="0"/>
            <a:fld id="{294A09A9-5501-47C1-A89A-A340965A2BE2}" type="slidenum">
              <a:rPr lang="en-GB" noProof="0" smtClean="0"/>
              <a:pPr rtl="0"/>
              <a:t>18</a:t>
            </a:fld>
            <a:endParaRPr lang="en-GB" noProof="0"/>
          </a:p>
        </p:txBody>
      </p:sp>
      <p:sp>
        <p:nvSpPr>
          <p:cNvPr id="6" name="TextBox 5">
            <a:extLst>
              <a:ext uri="{FF2B5EF4-FFF2-40B4-BE49-F238E27FC236}">
                <a16:creationId xmlns:a16="http://schemas.microsoft.com/office/drawing/2014/main" id="{7D3B5B22-8580-7785-C061-77D011D69D04}"/>
              </a:ext>
            </a:extLst>
          </p:cNvPr>
          <p:cNvSpPr txBox="1"/>
          <p:nvPr/>
        </p:nvSpPr>
        <p:spPr>
          <a:xfrm>
            <a:off x="838200" y="429916"/>
            <a:ext cx="11232571" cy="5078313"/>
          </a:xfrm>
          <a:prstGeom prst="rect">
            <a:avLst/>
          </a:prstGeom>
          <a:noFill/>
        </p:spPr>
        <p:txBody>
          <a:bodyPr wrap="square">
            <a:spAutoFit/>
          </a:bodyPr>
          <a:lstStyle/>
          <a:p>
            <a:r>
              <a:rPr lang="el-GR" b="1" dirty="0"/>
              <a:t>Να δώσετε τη σημασία του όρου «Μεγάλη Ιδέα» και να σχολιάσετε τη βαρύτητα του αλυτρωτισμού στην ελληνική πολιτική ζωή κατά την πρώτη πεντηκονταετία του ελεύθερου πολιτικού βίου των Ελλήνων</a:t>
            </a:r>
            <a:r>
              <a:rPr lang="el-GR" dirty="0"/>
              <a:t>. Οι διαφορετικές εκτιμήσεις για τη Μεγάλη Ιδέα «Μολονότι κατά την περίοδο της απολυταρχίας εμφανίστηκαν αμυδρότατα μόνο σημάδια κάποιας θεμελιακής διαφοράς γύρω από την εφαρμογή της Μεγάλης Ιδέας, το 1848 πλέον ο χαρακτήρας των κομμάτων καθοριζόταν από μια </a:t>
            </a:r>
            <a:r>
              <a:rPr lang="el-GR" dirty="0" err="1"/>
              <a:t>διευρυνόμενη</a:t>
            </a:r>
            <a:r>
              <a:rPr lang="el-GR" dirty="0"/>
              <a:t> διάσταση πάνω στο ζήτημα της Μεγάλης Ιδέας. Το ένα στρατόπεδο ήταν υπέρ της φιλικής συνύπαρξης με την Οθωμανική Αυτοκρατορία, της διοικητικής εδραίωσης του ελληνικού κράτους και της εσωτερικής ανάπτυξης των πλουτοπαραγωγικών πηγών, στοιχείων τα οποία θεωρούσε ασφαλείς προϋποθέσεις για την πραγματοποίηση της Μεγάλης Ιδέας στο μέλλον. Κατά τη γνώμη τους, οι σποραδικές προσπάθειες για υποκίνηση εξεγέρσεων στην Τουρκία προκαλούσαν απλώς την εχθρότητα της οθωμανικής κυβέρνησης, συνεπάγονταν σκληρά αντίποινα για τους Έλληνες της Οθωμανικής Αυτοκρατορίας και κρατούσαν την Ελλάδα σε αναταραχή. Το άλλο στρατόπεδο πίστευε ότι η μικρή εδαφική έκταση της Ελλάδας ήταν η αιτία της διοικητικής ανεπάρκειας και της μη βιωσιμότητας της οικονομίας. Συνηγορούσε για τη χρησιμοποίηση όλων των πόρων για τη συγκαλυμμένη υποστήριξη ένοπλων εξεγέρσεων, όπου και όποτε ήταν δυνατό. Με λίγα λόγια, επιθυμούσε να εκπληρώσει την εθνική αποστολή και ταυτόχρονα να επιλύσει τα εσωτερικά προβλήματα. Το να διατηρήσει κανείς φιλικές σχέσεις με την Τουρκία ήταν αδύνατο, έλεγαν, και το να περιμένει μια σαφώς ευνοϊκή διεθνή κατάσταση για να επιτεθεί εναντίον της Οθωμανικής Αυτοκρατορίας ήταν τόσο ηττοπαθές όσο θα ήταν το 1821» </a:t>
            </a:r>
            <a:r>
              <a:rPr lang="el-GR" dirty="0" err="1"/>
              <a:t>John</a:t>
            </a:r>
            <a:r>
              <a:rPr lang="el-GR" dirty="0"/>
              <a:t>. Α. </a:t>
            </a:r>
            <a:r>
              <a:rPr lang="el-GR" dirty="0" err="1"/>
              <a:t>Petropoulos</a:t>
            </a:r>
            <a:r>
              <a:rPr lang="el-GR" dirty="0"/>
              <a:t>, Πολιτική και συγκρότηση κράτους στο ελληνικό βασίλειο (1833- 1843), ΜΙΕΤ, Αθήνα 1997, σ. 632-633.</a:t>
            </a:r>
            <a:endParaRPr lang="en-GB" dirty="0"/>
          </a:p>
        </p:txBody>
      </p:sp>
    </p:spTree>
    <p:extLst>
      <p:ext uri="{BB962C8B-B14F-4D97-AF65-F5344CB8AC3E}">
        <p14:creationId xmlns:p14="http://schemas.microsoft.com/office/powerpoint/2010/main" val="1949410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5DBAAC-88A4-57EA-4AFB-2F0DDAC2D6B8}"/>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CC24F2B6-018A-0BA2-BAC2-0F841D10E1D6}"/>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E8154B6C-05CD-CEF6-DB31-1C10551E43FD}"/>
              </a:ext>
            </a:extLst>
          </p:cNvPr>
          <p:cNvSpPr>
            <a:spLocks noGrp="1"/>
          </p:cNvSpPr>
          <p:nvPr>
            <p:ph type="sldNum" sz="quarter" idx="12"/>
          </p:nvPr>
        </p:nvSpPr>
        <p:spPr/>
        <p:txBody>
          <a:bodyPr/>
          <a:lstStyle/>
          <a:p>
            <a:pPr rtl="0"/>
            <a:fld id="{294A09A9-5501-47C1-A89A-A340965A2BE2}" type="slidenum">
              <a:rPr lang="en-GB" noProof="0" smtClean="0"/>
              <a:pPr rtl="0"/>
              <a:t>19</a:t>
            </a:fld>
            <a:endParaRPr lang="en-GB" noProof="0"/>
          </a:p>
        </p:txBody>
      </p:sp>
      <p:pic>
        <p:nvPicPr>
          <p:cNvPr id="5" name="Picture 4">
            <a:extLst>
              <a:ext uri="{FF2B5EF4-FFF2-40B4-BE49-F238E27FC236}">
                <a16:creationId xmlns:a16="http://schemas.microsoft.com/office/drawing/2014/main" id="{E88FAEDB-DE75-B3FA-9525-153F44833146}"/>
              </a:ext>
            </a:extLst>
          </p:cNvPr>
          <p:cNvPicPr>
            <a:picLocks noChangeAspect="1"/>
          </p:cNvPicPr>
          <p:nvPr/>
        </p:nvPicPr>
        <p:blipFill>
          <a:blip r:embed="rId2"/>
          <a:stretch>
            <a:fillRect/>
          </a:stretch>
        </p:blipFill>
        <p:spPr>
          <a:xfrm>
            <a:off x="1381991" y="-106507"/>
            <a:ext cx="9511787" cy="6225085"/>
          </a:xfrm>
          <a:prstGeom prst="rect">
            <a:avLst/>
          </a:prstGeom>
        </p:spPr>
      </p:pic>
    </p:spTree>
    <p:extLst>
      <p:ext uri="{BB962C8B-B14F-4D97-AF65-F5344CB8AC3E}">
        <p14:creationId xmlns:p14="http://schemas.microsoft.com/office/powerpoint/2010/main" val="2331293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8363BF-CBF1-FC81-45E0-D504B89C00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992C3F-A4AA-14CA-3CD4-7B2E58F9AFC6}"/>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75424EED-4F31-5D27-D3B2-8FC2D3179CEB}"/>
              </a:ext>
            </a:extLst>
          </p:cNvPr>
          <p:cNvSpPr>
            <a:spLocks noGrp="1"/>
          </p:cNvSpPr>
          <p:nvPr>
            <p:ph sz="half" idx="2"/>
          </p:nvPr>
        </p:nvSpPr>
        <p:spPr>
          <a:xfrm>
            <a:off x="1024131" y="1174173"/>
            <a:ext cx="3818804" cy="5135187"/>
          </a:xfrm>
          <a:solidFill>
            <a:srgbClr val="E5FED4"/>
          </a:solidFill>
        </p:spPr>
        <p:txBody>
          <a:bodyPr>
            <a:normAutofit/>
          </a:bodyPr>
          <a:lstStyle/>
          <a:p>
            <a:pPr marL="0" indent="0">
              <a:buNone/>
            </a:pPr>
            <a:endParaRPr lang="el-GR" dirty="0"/>
          </a:p>
          <a:p>
            <a:pPr marL="0" indent="0" algn="ctr">
              <a:buNone/>
            </a:pPr>
            <a:r>
              <a:rPr lang="el-GR" b="1" dirty="0">
                <a:solidFill>
                  <a:srgbClr val="C00000"/>
                </a:solidFill>
              </a:rPr>
              <a:t>Α. Αγγλικό κόμμα</a:t>
            </a:r>
          </a:p>
          <a:p>
            <a:pPr marL="0" indent="0" algn="ctr">
              <a:buNone/>
            </a:pPr>
            <a:r>
              <a:rPr lang="el-GR" sz="2400" b="1" dirty="0"/>
              <a:t>1</a:t>
            </a:r>
            <a:r>
              <a:rPr lang="el-GR" sz="2400" b="1" baseline="30000" dirty="0"/>
              <a:t>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ΗΓΕΤΗΣ</a:t>
            </a:r>
          </a:p>
          <a:p>
            <a:pPr marL="0" indent="0" algn="ctr">
              <a:buNone/>
            </a:pPr>
            <a:r>
              <a:rPr lang="el-GR" sz="2400" b="1" dirty="0">
                <a:solidFill>
                  <a:srgbClr val="C00000"/>
                </a:solidFill>
              </a:rPr>
              <a:t>ΠΟΛΙΤΙΚΟ ΠΡΟΓΡΑΜΜΑ</a:t>
            </a:r>
          </a:p>
          <a:p>
            <a:pPr marL="0" indent="0" algn="ctr">
              <a:buNone/>
            </a:pPr>
            <a:r>
              <a:rPr lang="el-GR" sz="2400" b="1" dirty="0"/>
              <a:t>Ιδέες </a:t>
            </a:r>
          </a:p>
          <a:p>
            <a:pPr marL="0" indent="0" algn="ctr">
              <a:buNone/>
            </a:pPr>
            <a:r>
              <a:rPr lang="el-GR" sz="2400" b="1" dirty="0"/>
              <a:t>αντιλήψεις</a:t>
            </a:r>
          </a:p>
          <a:p>
            <a:pPr marL="0" indent="0" algn="ctr">
              <a:buNone/>
            </a:pPr>
            <a:endParaRPr lang="en-GB" b="1" dirty="0">
              <a:solidFill>
                <a:schemeClr val="tx2">
                  <a:lumMod val="75000"/>
                  <a:lumOff val="25000"/>
                </a:schemeClr>
              </a:solidFill>
            </a:endParaRPr>
          </a:p>
        </p:txBody>
      </p:sp>
      <p:sp>
        <p:nvSpPr>
          <p:cNvPr id="6" name="Content Placeholder 5">
            <a:extLst>
              <a:ext uri="{FF2B5EF4-FFF2-40B4-BE49-F238E27FC236}">
                <a16:creationId xmlns:a16="http://schemas.microsoft.com/office/drawing/2014/main" id="{E8939841-3D8C-E1E3-98C4-385FAD74CEE8}"/>
              </a:ext>
            </a:extLst>
          </p:cNvPr>
          <p:cNvSpPr>
            <a:spLocks noGrp="1"/>
          </p:cNvSpPr>
          <p:nvPr>
            <p:ph sz="quarter" idx="4"/>
          </p:nvPr>
        </p:nvSpPr>
        <p:spPr>
          <a:xfrm>
            <a:off x="5361718" y="1174177"/>
            <a:ext cx="6494319" cy="5135187"/>
          </a:xfrm>
        </p:spPr>
        <p:txBody>
          <a:bodyPr>
            <a:normAutofit/>
          </a:bodyPr>
          <a:lstStyle/>
          <a:p>
            <a:pPr marL="0" indent="0" algn="just">
              <a:lnSpc>
                <a:spcPct val="110000"/>
              </a:lnSpc>
              <a:buNone/>
            </a:pPr>
            <a:r>
              <a:rPr lang="el-GR" sz="2400" dirty="0">
                <a:solidFill>
                  <a:srgbClr val="000000"/>
                </a:solidFill>
              </a:rPr>
              <a:t>Με το αγγλικό κόμμα συμπαρατάχθηκαν </a:t>
            </a:r>
            <a:r>
              <a:rPr lang="el-GR" sz="2400" b="1" dirty="0">
                <a:solidFill>
                  <a:srgbClr val="000000"/>
                </a:solidFill>
                <a:highlight>
                  <a:srgbClr val="FFCC00"/>
                </a:highlight>
              </a:rPr>
              <a:t>πρόκριτοι</a:t>
            </a:r>
            <a:r>
              <a:rPr lang="el-GR" sz="2400" dirty="0">
                <a:solidFill>
                  <a:srgbClr val="000000"/>
                </a:solidFill>
              </a:rPr>
              <a:t>, </a:t>
            </a:r>
            <a:r>
              <a:rPr lang="el-GR" sz="2400" b="1" dirty="0">
                <a:solidFill>
                  <a:srgbClr val="000000"/>
                </a:solidFill>
                <a:highlight>
                  <a:srgbClr val="99FF33"/>
                </a:highlight>
              </a:rPr>
              <a:t>στρατιωτικοί</a:t>
            </a:r>
            <a:r>
              <a:rPr lang="el-GR" sz="2400" dirty="0">
                <a:solidFill>
                  <a:srgbClr val="000000"/>
                </a:solidFill>
              </a:rPr>
              <a:t>, </a:t>
            </a:r>
            <a:r>
              <a:rPr lang="el-GR" sz="2400" b="1" dirty="0">
                <a:solidFill>
                  <a:srgbClr val="000000"/>
                </a:solidFill>
                <a:highlight>
                  <a:srgbClr val="FF00FF"/>
                </a:highlight>
              </a:rPr>
              <a:t>λόγιοι</a:t>
            </a:r>
            <a:r>
              <a:rPr lang="el-GR" sz="2400" dirty="0">
                <a:solidFill>
                  <a:srgbClr val="000000"/>
                </a:solidFill>
              </a:rPr>
              <a:t> και </a:t>
            </a:r>
            <a:r>
              <a:rPr lang="el-GR" sz="2400" b="1" dirty="0">
                <a:solidFill>
                  <a:srgbClr val="000000"/>
                </a:solidFill>
                <a:highlight>
                  <a:srgbClr val="00FFFF"/>
                </a:highlight>
              </a:rPr>
              <a:t>έμπορο</a:t>
            </a:r>
            <a:r>
              <a:rPr lang="el-GR" sz="2400" dirty="0">
                <a:solidFill>
                  <a:srgbClr val="000000"/>
                </a:solidFill>
                <a:highlight>
                  <a:srgbClr val="00FFFF"/>
                </a:highlight>
              </a:rPr>
              <a:t>ι</a:t>
            </a:r>
            <a:r>
              <a:rPr lang="el-GR" sz="2400" dirty="0">
                <a:solidFill>
                  <a:srgbClr val="000000"/>
                </a:solidFill>
              </a:rPr>
              <a:t> που </a:t>
            </a:r>
            <a:r>
              <a:rPr lang="el-GR" sz="2400" b="1" dirty="0">
                <a:solidFill>
                  <a:srgbClr val="000000"/>
                </a:solidFill>
                <a:highlight>
                  <a:srgbClr val="FF9999"/>
                </a:highlight>
              </a:rPr>
              <a:t>είχαν σπουδάσει ή διαμείνει στη Δυτική Ευρώπη,</a:t>
            </a:r>
            <a:r>
              <a:rPr lang="el-GR" sz="2400" dirty="0">
                <a:solidFill>
                  <a:srgbClr val="000000"/>
                </a:solidFill>
                <a:highlight>
                  <a:srgbClr val="FF9999"/>
                </a:highlight>
              </a:rPr>
              <a:t> </a:t>
            </a:r>
            <a:r>
              <a:rPr lang="el-GR" sz="2400" dirty="0">
                <a:solidFill>
                  <a:srgbClr val="000000"/>
                </a:solidFill>
              </a:rPr>
              <a:t>με κύριο χαρακτηριστικό τους τις </a:t>
            </a:r>
            <a:r>
              <a:rPr lang="el-GR" sz="2400" b="1" dirty="0">
                <a:solidFill>
                  <a:srgbClr val="000000"/>
                </a:solidFill>
              </a:rPr>
              <a:t>εθνικιστικές και δημοκρατικές ιδέες</a:t>
            </a:r>
            <a:r>
              <a:rPr lang="el-GR" sz="2400" dirty="0">
                <a:solidFill>
                  <a:srgbClr val="000000"/>
                </a:solidFill>
              </a:rPr>
              <a:t>. Αισθάνονταν την ανάγκη ενός </a:t>
            </a:r>
            <a:r>
              <a:rPr lang="el-GR" sz="2400" b="1" dirty="0">
                <a:solidFill>
                  <a:srgbClr val="000000"/>
                </a:solidFill>
              </a:rPr>
              <a:t>κράτους δικαίου</a:t>
            </a:r>
            <a:r>
              <a:rPr lang="el-GR" sz="2400" dirty="0">
                <a:solidFill>
                  <a:srgbClr val="000000"/>
                </a:solidFill>
              </a:rPr>
              <a:t>, το οποίο θα τους εξασφάλιζε την περιουσία και τις επαγγελματικές τους δραστηριότητες.</a:t>
            </a:r>
            <a:endParaRPr lang="en-GB" sz="2400" dirty="0"/>
          </a:p>
        </p:txBody>
      </p:sp>
      <p:sp>
        <p:nvSpPr>
          <p:cNvPr id="7" name="Date Placeholder 6">
            <a:extLst>
              <a:ext uri="{FF2B5EF4-FFF2-40B4-BE49-F238E27FC236}">
                <a16:creationId xmlns:a16="http://schemas.microsoft.com/office/drawing/2014/main" id="{BCD04FD7-3D20-CA59-4FF4-3315D4DD0B19}"/>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947E884C-DCA7-2ABA-D2F6-719A2D9C4151}"/>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9287FFE7-7DAB-47F4-A8EF-28E41D0EC998}"/>
              </a:ext>
            </a:extLst>
          </p:cNvPr>
          <p:cNvSpPr>
            <a:spLocks noGrp="1"/>
          </p:cNvSpPr>
          <p:nvPr>
            <p:ph type="sldNum" sz="quarter" idx="12"/>
          </p:nvPr>
        </p:nvSpPr>
        <p:spPr/>
        <p:txBody>
          <a:bodyPr/>
          <a:lstStyle/>
          <a:p>
            <a:pPr rtl="0"/>
            <a:fld id="{294A09A9-5501-47C1-A89A-A340965A2BE2}" type="slidenum">
              <a:rPr lang="en-GB" noProof="0" smtClean="0"/>
              <a:pPr rtl="0"/>
              <a:t>2</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C76E26BB-1999-3784-7206-AB74F79C0441}"/>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C76E26BB-1999-3784-7206-AB74F79C0441}"/>
                  </a:ext>
                </a:extLst>
              </p:cNvPr>
              <p:cNvPicPr/>
              <p:nvPr/>
            </p:nvPicPr>
            <p:blipFill>
              <a:blip r:embed="rId3"/>
              <a:stretch>
                <a:fillRect/>
              </a:stretch>
            </p:blipFill>
            <p:spPr>
              <a:xfrm>
                <a:off x="2226485" y="1384839"/>
                <a:ext cx="36000" cy="36000"/>
              </a:xfrm>
              <a:prstGeom prst="rect">
                <a:avLst/>
              </a:prstGeom>
            </p:spPr>
          </p:pic>
        </mc:Fallback>
      </mc:AlternateContent>
    </p:spTree>
    <p:extLst>
      <p:ext uri="{BB962C8B-B14F-4D97-AF65-F5344CB8AC3E}">
        <p14:creationId xmlns:p14="http://schemas.microsoft.com/office/powerpoint/2010/main" val="2906777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DCDE53-2639-A308-6520-D01ADE8084CB}"/>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047A304E-0DF8-FA18-3FF8-ECCABDFAA9C8}"/>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34F00320-7A29-A005-1FEF-1999519A8F9B}"/>
              </a:ext>
            </a:extLst>
          </p:cNvPr>
          <p:cNvSpPr>
            <a:spLocks noGrp="1"/>
          </p:cNvSpPr>
          <p:nvPr>
            <p:ph type="sldNum" sz="quarter" idx="12"/>
          </p:nvPr>
        </p:nvSpPr>
        <p:spPr/>
        <p:txBody>
          <a:bodyPr/>
          <a:lstStyle/>
          <a:p>
            <a:pPr rtl="0"/>
            <a:fld id="{294A09A9-5501-47C1-A89A-A340965A2BE2}" type="slidenum">
              <a:rPr lang="en-GB" noProof="0" smtClean="0"/>
              <a:pPr rtl="0"/>
              <a:t>20</a:t>
            </a:fld>
            <a:endParaRPr lang="en-GB" noProof="0"/>
          </a:p>
        </p:txBody>
      </p:sp>
      <p:pic>
        <p:nvPicPr>
          <p:cNvPr id="5" name="Picture 4">
            <a:extLst>
              <a:ext uri="{FF2B5EF4-FFF2-40B4-BE49-F238E27FC236}">
                <a16:creationId xmlns:a16="http://schemas.microsoft.com/office/drawing/2014/main" id="{D902A1A4-4728-392A-3926-BCF1C3425EF1}"/>
              </a:ext>
            </a:extLst>
          </p:cNvPr>
          <p:cNvPicPr>
            <a:picLocks noChangeAspect="1"/>
          </p:cNvPicPr>
          <p:nvPr/>
        </p:nvPicPr>
        <p:blipFill>
          <a:blip r:embed="rId2"/>
          <a:stretch>
            <a:fillRect/>
          </a:stretch>
        </p:blipFill>
        <p:spPr>
          <a:xfrm>
            <a:off x="1924755" y="136517"/>
            <a:ext cx="8342489" cy="6129867"/>
          </a:xfrm>
          <a:prstGeom prst="rect">
            <a:avLst/>
          </a:prstGeom>
        </p:spPr>
      </p:pic>
    </p:spTree>
    <p:extLst>
      <p:ext uri="{BB962C8B-B14F-4D97-AF65-F5344CB8AC3E}">
        <p14:creationId xmlns:p14="http://schemas.microsoft.com/office/powerpoint/2010/main" val="2078321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FBE661-00DD-85CA-2456-8FFE255FA14E}"/>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111DDE7A-5051-87FD-67FF-4C79BECAA62A}"/>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941B58C9-AB3D-E4E9-A2DE-7FFD8BA366DE}"/>
              </a:ext>
            </a:extLst>
          </p:cNvPr>
          <p:cNvSpPr>
            <a:spLocks noGrp="1"/>
          </p:cNvSpPr>
          <p:nvPr>
            <p:ph type="sldNum" sz="quarter" idx="12"/>
          </p:nvPr>
        </p:nvSpPr>
        <p:spPr/>
        <p:txBody>
          <a:bodyPr/>
          <a:lstStyle/>
          <a:p>
            <a:pPr rtl="0"/>
            <a:fld id="{294A09A9-5501-47C1-A89A-A340965A2BE2}" type="slidenum">
              <a:rPr lang="en-GB" noProof="0" smtClean="0"/>
              <a:pPr rtl="0"/>
              <a:t>21</a:t>
            </a:fld>
            <a:endParaRPr lang="en-GB" noProof="0"/>
          </a:p>
        </p:txBody>
      </p:sp>
      <p:pic>
        <p:nvPicPr>
          <p:cNvPr id="5" name="Picture 4">
            <a:extLst>
              <a:ext uri="{FF2B5EF4-FFF2-40B4-BE49-F238E27FC236}">
                <a16:creationId xmlns:a16="http://schemas.microsoft.com/office/drawing/2014/main" id="{C84235D0-7189-9D2D-00FB-9091AD0E3D22}"/>
              </a:ext>
            </a:extLst>
          </p:cNvPr>
          <p:cNvPicPr>
            <a:picLocks noChangeAspect="1"/>
          </p:cNvPicPr>
          <p:nvPr/>
        </p:nvPicPr>
        <p:blipFill>
          <a:blip r:embed="rId2"/>
          <a:stretch>
            <a:fillRect/>
          </a:stretch>
        </p:blipFill>
        <p:spPr>
          <a:xfrm>
            <a:off x="2923822" y="575733"/>
            <a:ext cx="7010400" cy="5441245"/>
          </a:xfrm>
          <a:prstGeom prst="rect">
            <a:avLst/>
          </a:prstGeom>
        </p:spPr>
      </p:pic>
    </p:spTree>
    <p:extLst>
      <p:ext uri="{BB962C8B-B14F-4D97-AF65-F5344CB8AC3E}">
        <p14:creationId xmlns:p14="http://schemas.microsoft.com/office/powerpoint/2010/main" val="204544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90C244-30F1-7189-6088-104EAA88BA6C}"/>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213F231C-EFDC-DC64-BAE6-B04404B8F5E9}"/>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B81200B4-9337-B1A4-B880-8379463101FA}"/>
              </a:ext>
            </a:extLst>
          </p:cNvPr>
          <p:cNvSpPr>
            <a:spLocks noGrp="1"/>
          </p:cNvSpPr>
          <p:nvPr>
            <p:ph type="sldNum" sz="quarter" idx="12"/>
          </p:nvPr>
        </p:nvSpPr>
        <p:spPr/>
        <p:txBody>
          <a:bodyPr/>
          <a:lstStyle/>
          <a:p>
            <a:pPr rtl="0"/>
            <a:fld id="{294A09A9-5501-47C1-A89A-A340965A2BE2}" type="slidenum">
              <a:rPr lang="en-GB" noProof="0" smtClean="0"/>
              <a:pPr rtl="0"/>
              <a:t>22</a:t>
            </a:fld>
            <a:endParaRPr lang="en-GB" noProof="0"/>
          </a:p>
        </p:txBody>
      </p:sp>
      <p:pic>
        <p:nvPicPr>
          <p:cNvPr id="5" name="Picture 4">
            <a:extLst>
              <a:ext uri="{FF2B5EF4-FFF2-40B4-BE49-F238E27FC236}">
                <a16:creationId xmlns:a16="http://schemas.microsoft.com/office/drawing/2014/main" id="{46C9D8CE-387F-4D62-B78B-2495395393F2}"/>
              </a:ext>
            </a:extLst>
          </p:cNvPr>
          <p:cNvPicPr>
            <a:picLocks noChangeAspect="1"/>
          </p:cNvPicPr>
          <p:nvPr/>
        </p:nvPicPr>
        <p:blipFill>
          <a:blip r:embed="rId2"/>
          <a:stretch>
            <a:fillRect/>
          </a:stretch>
        </p:blipFill>
        <p:spPr>
          <a:xfrm>
            <a:off x="2472267" y="485421"/>
            <a:ext cx="7548503" cy="5779911"/>
          </a:xfrm>
          <a:prstGeom prst="rect">
            <a:avLst/>
          </a:prstGeom>
        </p:spPr>
      </p:pic>
    </p:spTree>
    <p:extLst>
      <p:ext uri="{BB962C8B-B14F-4D97-AF65-F5344CB8AC3E}">
        <p14:creationId xmlns:p14="http://schemas.microsoft.com/office/powerpoint/2010/main" val="347615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DFE549-5C87-24F4-E5E9-58B7CB01D2EE}"/>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8A4410DB-F70B-DFC9-EF62-FC091DC08B2C}"/>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F7DE0D0A-8F52-C5B3-674A-D1586ABDF9F0}"/>
              </a:ext>
            </a:extLst>
          </p:cNvPr>
          <p:cNvSpPr>
            <a:spLocks noGrp="1"/>
          </p:cNvSpPr>
          <p:nvPr>
            <p:ph type="sldNum" sz="quarter" idx="12"/>
          </p:nvPr>
        </p:nvSpPr>
        <p:spPr/>
        <p:txBody>
          <a:bodyPr/>
          <a:lstStyle/>
          <a:p>
            <a:pPr rtl="0"/>
            <a:fld id="{294A09A9-5501-47C1-A89A-A340965A2BE2}" type="slidenum">
              <a:rPr lang="en-GB" noProof="0" smtClean="0"/>
              <a:pPr rtl="0"/>
              <a:t>23</a:t>
            </a:fld>
            <a:endParaRPr lang="en-GB" noProof="0"/>
          </a:p>
        </p:txBody>
      </p:sp>
      <p:pic>
        <p:nvPicPr>
          <p:cNvPr id="5" name="Picture 4">
            <a:extLst>
              <a:ext uri="{FF2B5EF4-FFF2-40B4-BE49-F238E27FC236}">
                <a16:creationId xmlns:a16="http://schemas.microsoft.com/office/drawing/2014/main" id="{F8282263-4E03-35E8-5340-A3295B934051}"/>
              </a:ext>
            </a:extLst>
          </p:cNvPr>
          <p:cNvPicPr>
            <a:picLocks noChangeAspect="1"/>
          </p:cNvPicPr>
          <p:nvPr/>
        </p:nvPicPr>
        <p:blipFill>
          <a:blip r:embed="rId2"/>
          <a:stretch>
            <a:fillRect/>
          </a:stretch>
        </p:blipFill>
        <p:spPr>
          <a:xfrm>
            <a:off x="1715911" y="674511"/>
            <a:ext cx="7981245" cy="5508978"/>
          </a:xfrm>
          <a:prstGeom prst="rect">
            <a:avLst/>
          </a:prstGeom>
        </p:spPr>
      </p:pic>
    </p:spTree>
    <p:extLst>
      <p:ext uri="{BB962C8B-B14F-4D97-AF65-F5344CB8AC3E}">
        <p14:creationId xmlns:p14="http://schemas.microsoft.com/office/powerpoint/2010/main" val="1069241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7AC16-2EB5-BC55-7A98-6033C623EA35}"/>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75611C03-C8DD-88A7-4378-5AA0882E2A6E}"/>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B5103F58-D667-2D0E-F1DB-87F96D9991A6}"/>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02467CBC-D37B-44BD-2C1F-A6D81E48BC18}"/>
              </a:ext>
            </a:extLst>
          </p:cNvPr>
          <p:cNvSpPr>
            <a:spLocks noGrp="1"/>
          </p:cNvSpPr>
          <p:nvPr>
            <p:ph type="sldNum" sz="quarter" idx="12"/>
          </p:nvPr>
        </p:nvSpPr>
        <p:spPr/>
        <p:txBody>
          <a:bodyPr/>
          <a:lstStyle/>
          <a:p>
            <a:pPr rtl="0"/>
            <a:fld id="{294A09A9-5501-47C1-A89A-A340965A2BE2}" type="slidenum">
              <a:rPr lang="en-GB" noProof="0" smtClean="0"/>
              <a:pPr rtl="0"/>
              <a:t>24</a:t>
            </a:fld>
            <a:endParaRPr lang="en-GB" noProof="0"/>
          </a:p>
        </p:txBody>
      </p:sp>
      <p:sp>
        <p:nvSpPr>
          <p:cNvPr id="6" name="TextBox 5">
            <a:extLst>
              <a:ext uri="{FF2B5EF4-FFF2-40B4-BE49-F238E27FC236}">
                <a16:creationId xmlns:a16="http://schemas.microsoft.com/office/drawing/2014/main" id="{898B80DF-DCD5-76BE-4D71-EAD3C67F7331}"/>
              </a:ext>
            </a:extLst>
          </p:cNvPr>
          <p:cNvSpPr txBox="1"/>
          <p:nvPr/>
        </p:nvSpPr>
        <p:spPr>
          <a:xfrm>
            <a:off x="363682" y="751344"/>
            <a:ext cx="10990118" cy="3416320"/>
          </a:xfrm>
          <a:prstGeom prst="rect">
            <a:avLst/>
          </a:prstGeom>
          <a:noFill/>
        </p:spPr>
        <p:txBody>
          <a:bodyPr wrap="square">
            <a:spAutoFit/>
          </a:bodyPr>
          <a:lstStyle/>
          <a:p>
            <a:endParaRPr lang="el-GR" dirty="0"/>
          </a:p>
          <a:p>
            <a:r>
              <a:rPr lang="el-GR" dirty="0"/>
              <a:t>ΠΗΓΗ 1</a:t>
            </a:r>
          </a:p>
          <a:p>
            <a:r>
              <a:rPr lang="el-GR" dirty="0"/>
              <a:t>Ελληνικά «Κόμματα» – Ιδεολογικό περιεχόμενο</a:t>
            </a:r>
          </a:p>
          <a:p>
            <a:r>
              <a:rPr lang="el-GR" dirty="0"/>
              <a:t>Όσοι υποστήριζαν πως τα ελληνικά κόμματα δεν είχαν ιδεολογικό περιεχόμενο μπορούσαν να επικαλεστούν το</a:t>
            </a:r>
          </a:p>
          <a:p>
            <a:r>
              <a:rPr lang="el-GR" dirty="0"/>
              <a:t>επιχείρημα ότι δεν υπήρχαν σημαντικές διαφορές στις απόψεις τις οποίες το καθένα εξέφραζε ή ότι οι συχνές</a:t>
            </a:r>
          </a:p>
          <a:p>
            <a:r>
              <a:rPr lang="el-GR" dirty="0"/>
              <a:t>μετακινήσεις και αποσκιρτήσεις από το ένα κόμμα στο άλλο έδειχναν πως οι ανάγκες της στιγμής παρά οι</a:t>
            </a:r>
          </a:p>
          <a:p>
            <a:r>
              <a:rPr lang="el-GR" dirty="0"/>
              <a:t>πραγματικές πεποιθήσεις και η πίστη προς τη γραμμή του κόμματος έπαιζαν ρόλο στην ένταξή τους. Οι</a:t>
            </a:r>
          </a:p>
          <a:p>
            <a:r>
              <a:rPr lang="el-GR" dirty="0"/>
              <a:t>αρνητικές αυτές θέσεις μπορούσαν να αντικρούονται, χωρίς να εξουδετερώνονται εντελώς, από το γεγονός ότι</a:t>
            </a:r>
          </a:p>
          <a:p>
            <a:r>
              <a:rPr lang="el-GR" dirty="0"/>
              <a:t>τα κόμματα σ’ όλη τη διάρκειά τους έστω και ελάχιστα διαφοροποιημένα το ένα από το άλλο, διατήρησαν</a:t>
            </a:r>
          </a:p>
          <a:p>
            <a:r>
              <a:rPr lang="el-GR" dirty="0"/>
              <a:t>επίμονα τους αρχικούς τους προσδιορισμούς: συνταγματικοί-κυβερνητικοί, φιλελεύθεροι-συντηρητικοί, </a:t>
            </a:r>
            <a:r>
              <a:rPr lang="el-GR" dirty="0" err="1"/>
              <a:t>δυτικοίπαραδοσιακοί</a:t>
            </a:r>
            <a:r>
              <a:rPr lang="el-GR" dirty="0"/>
              <a:t>.</a:t>
            </a:r>
          </a:p>
          <a:p>
            <a:r>
              <a:rPr lang="el-GR" dirty="0"/>
              <a:t>Ι.Ε.Ε., </a:t>
            </a:r>
            <a:r>
              <a:rPr lang="el-GR" dirty="0" err="1"/>
              <a:t>τόμ</a:t>
            </a:r>
            <a:r>
              <a:rPr lang="el-GR" dirty="0"/>
              <a:t>. ΙΓ΄, </a:t>
            </a:r>
            <a:r>
              <a:rPr lang="el-GR" dirty="0" err="1"/>
              <a:t>σσ</a:t>
            </a:r>
            <a:r>
              <a:rPr lang="el-GR" dirty="0"/>
              <a:t>. 25-26</a:t>
            </a:r>
            <a:endParaRPr lang="en-GB" dirty="0"/>
          </a:p>
        </p:txBody>
      </p:sp>
    </p:spTree>
    <p:extLst>
      <p:ext uri="{BB962C8B-B14F-4D97-AF65-F5344CB8AC3E}">
        <p14:creationId xmlns:p14="http://schemas.microsoft.com/office/powerpoint/2010/main" val="3947136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C29F8E-BAF7-80EC-A596-8C3B4854C863}"/>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15BC32AC-2CAF-A921-821E-423208010A60}"/>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E5D867E5-6577-B8A0-CD3B-7441B4F3ADC0}"/>
              </a:ext>
            </a:extLst>
          </p:cNvPr>
          <p:cNvSpPr>
            <a:spLocks noGrp="1"/>
          </p:cNvSpPr>
          <p:nvPr>
            <p:ph type="sldNum" sz="quarter" idx="12"/>
          </p:nvPr>
        </p:nvSpPr>
        <p:spPr/>
        <p:txBody>
          <a:bodyPr/>
          <a:lstStyle/>
          <a:p>
            <a:pPr rtl="0"/>
            <a:fld id="{294A09A9-5501-47C1-A89A-A340965A2BE2}" type="slidenum">
              <a:rPr lang="en-GB" noProof="0" smtClean="0"/>
              <a:pPr rtl="0"/>
              <a:t>25</a:t>
            </a:fld>
            <a:endParaRPr lang="en-GB" noProof="0"/>
          </a:p>
        </p:txBody>
      </p:sp>
      <p:sp>
        <p:nvSpPr>
          <p:cNvPr id="6" name="TextBox 5">
            <a:extLst>
              <a:ext uri="{FF2B5EF4-FFF2-40B4-BE49-F238E27FC236}">
                <a16:creationId xmlns:a16="http://schemas.microsoft.com/office/drawing/2014/main" id="{D15D2714-3663-DD20-FFB9-3466C2C67D83}"/>
              </a:ext>
            </a:extLst>
          </p:cNvPr>
          <p:cNvSpPr txBox="1"/>
          <p:nvPr/>
        </p:nvSpPr>
        <p:spPr>
          <a:xfrm>
            <a:off x="363682" y="751344"/>
            <a:ext cx="10990118" cy="5355312"/>
          </a:xfrm>
          <a:prstGeom prst="rect">
            <a:avLst/>
          </a:prstGeom>
          <a:noFill/>
        </p:spPr>
        <p:txBody>
          <a:bodyPr wrap="square">
            <a:spAutoFit/>
          </a:bodyPr>
          <a:lstStyle/>
          <a:p>
            <a:endParaRPr lang="el-GR" dirty="0"/>
          </a:p>
          <a:p>
            <a:r>
              <a:rPr lang="el-GR" dirty="0"/>
              <a:t>ΠΗΓΗ 2</a:t>
            </a:r>
          </a:p>
          <a:p>
            <a:r>
              <a:rPr lang="el-GR" dirty="0"/>
              <a:t>Ελληνικά «Κόμματα» –Ιδεολογική Τοποθέτηση</a:t>
            </a:r>
          </a:p>
          <a:p>
            <a:r>
              <a:rPr lang="el-GR" dirty="0"/>
              <a:t>Τα κόμματα δεν διαφωνούσαν συνήθως ως προς τους απώτερους στόχους. Υιοθετούσαν ενδεχομένως</a:t>
            </a:r>
          </a:p>
          <a:p>
            <a:r>
              <a:rPr lang="el-GR" dirty="0"/>
              <a:t>ασυμβίβαστες επιδιώξεις, ή ενεργούσαν αντίθετα στις διακηρύξεις τους, αλλά επίσημα τουλάχιστον όλα</a:t>
            </a:r>
          </a:p>
          <a:p>
            <a:r>
              <a:rPr lang="el-GR" dirty="0"/>
              <a:t>ασπάζονταν ένα κοινό σύστημα αξιών, όπως ήταν η υιοθέτηση της Μεγάλης Ιδέας, ο συνταγματισμός ως</a:t>
            </a:r>
          </a:p>
          <a:p>
            <a:r>
              <a:rPr lang="el-GR" dirty="0"/>
              <a:t>επιθυμητή μορφή διακυβέρνησης, η απονομή από το κράτος ανταμοιβών για υπηρεσίες προς την Επανάσταση, η</a:t>
            </a:r>
          </a:p>
          <a:p>
            <a:r>
              <a:rPr lang="el-GR" dirty="0"/>
              <a:t>χρησιμοποίηση όλων των επαγγελματικών εξειδικευμένων ατόμων στην διοίκηση, η αποκήρυξη κάθε ξένης</a:t>
            </a:r>
          </a:p>
          <a:p>
            <a:r>
              <a:rPr lang="el-GR" dirty="0"/>
              <a:t>επιρροής και κάθε είδους εύνοιας προς οποιαδήποτε από τις τρεις δυνάμεις, η αποδοχή μιας Εκκλησίας</a:t>
            </a:r>
          </a:p>
          <a:p>
            <a:r>
              <a:rPr lang="el-GR" dirty="0"/>
              <a:t>αυτοκέφαλης απέναντι στο Πατριαρχείο και αυτόνομης απέναντι στο ελληνικό κράτος. Θα μπορούσε κανείς να</a:t>
            </a:r>
          </a:p>
          <a:p>
            <a:r>
              <a:rPr lang="el-GR" dirty="0"/>
              <a:t>πει ότι η βάση γι’ αυτού του είδους την ομοφωνία, είτε αυτή ήταν ειλικρινής είτε μόνον επιφανειακή, ήταν το</a:t>
            </a:r>
          </a:p>
          <a:p>
            <a:r>
              <a:rPr lang="el-GR" dirty="0"/>
              <a:t>εθνικιστικό αίσθημα με τον απώτερο στόχο του (τη Μεγάλη Ιδέα) και οι προϋποθέσεις που απαιτούσε η θεσμική</a:t>
            </a:r>
          </a:p>
          <a:p>
            <a:r>
              <a:rPr lang="el-GR" dirty="0"/>
              <a:t>του έκφραση στο έθνος-κράτος (εθνική ενότητα). Όσο ανεύθυνα και αν ενεργούσαν τα κόμματα σε ορισμένες</a:t>
            </a:r>
          </a:p>
          <a:p>
            <a:r>
              <a:rPr lang="el-GR" dirty="0"/>
              <a:t>περιπτώσεις, φαίνονταν όλα να συμφωνούν στην αναγκαιότητα αποφυγής κάθε ζητήματος που θα μπορούσε να</a:t>
            </a:r>
          </a:p>
          <a:p>
            <a:r>
              <a:rPr lang="el-GR" dirty="0"/>
              <a:t>καταστρέψει την εύθραυστη ενότητα του κράτους. Αυτό ακριβώς κάλυπτε κάπως το βασικό πολιτισμικό χάσμα.</a:t>
            </a:r>
            <a:endParaRPr lang="en-GB" dirty="0"/>
          </a:p>
        </p:txBody>
      </p:sp>
    </p:spTree>
    <p:extLst>
      <p:ext uri="{BB962C8B-B14F-4D97-AF65-F5344CB8AC3E}">
        <p14:creationId xmlns:p14="http://schemas.microsoft.com/office/powerpoint/2010/main" val="1065042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DB7CA-4C6F-C118-D30B-3F7777A8E90E}"/>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9DEAA3BF-5DA1-F3C7-AF47-81C4B0090410}"/>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E99FB723-0B38-FD73-565F-BDB45251C6B7}"/>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7D82CD13-8AAA-5854-4318-6D4C77308BAD}"/>
              </a:ext>
            </a:extLst>
          </p:cNvPr>
          <p:cNvSpPr>
            <a:spLocks noGrp="1"/>
          </p:cNvSpPr>
          <p:nvPr>
            <p:ph type="sldNum" sz="quarter" idx="12"/>
          </p:nvPr>
        </p:nvSpPr>
        <p:spPr/>
        <p:txBody>
          <a:bodyPr/>
          <a:lstStyle/>
          <a:p>
            <a:pPr rtl="0"/>
            <a:fld id="{294A09A9-5501-47C1-A89A-A340965A2BE2}" type="slidenum">
              <a:rPr lang="en-GB" noProof="0" smtClean="0"/>
              <a:pPr rtl="0"/>
              <a:t>26</a:t>
            </a:fld>
            <a:endParaRPr lang="en-GB" noProof="0"/>
          </a:p>
        </p:txBody>
      </p:sp>
      <p:sp>
        <p:nvSpPr>
          <p:cNvPr id="6" name="TextBox 5">
            <a:extLst>
              <a:ext uri="{FF2B5EF4-FFF2-40B4-BE49-F238E27FC236}">
                <a16:creationId xmlns:a16="http://schemas.microsoft.com/office/drawing/2014/main" id="{425153E5-47C9-C4C9-9340-7079086D195A}"/>
              </a:ext>
            </a:extLst>
          </p:cNvPr>
          <p:cNvSpPr txBox="1"/>
          <p:nvPr/>
        </p:nvSpPr>
        <p:spPr>
          <a:xfrm>
            <a:off x="363682" y="751344"/>
            <a:ext cx="10990118" cy="4801314"/>
          </a:xfrm>
          <a:prstGeom prst="rect">
            <a:avLst/>
          </a:prstGeom>
          <a:noFill/>
        </p:spPr>
        <p:txBody>
          <a:bodyPr wrap="square">
            <a:spAutoFit/>
          </a:bodyPr>
          <a:lstStyle/>
          <a:p>
            <a:endParaRPr lang="el-GR" dirty="0"/>
          </a:p>
          <a:p>
            <a:r>
              <a:rPr lang="el-GR" dirty="0"/>
              <a:t>Έτσι λοιπόν, ανάμεσα στα συγκεκριμένα ζητήματα πολιτικής και τα απώτερα ζητήματα αξιών, τα κόμματα</a:t>
            </a:r>
          </a:p>
          <a:p>
            <a:r>
              <a:rPr lang="el-GR" dirty="0"/>
              <a:t>ανέπτυξαν αντικρουόμενες θέσεις σ’ έναν ενδιάμεσο χώρο: στα ευρύτερα ζητήματα που αναφέρονταν σε</a:t>
            </a:r>
          </a:p>
          <a:p>
            <a:r>
              <a:rPr lang="el-GR" dirty="0"/>
              <a:t>γενικά μέσα για την κατάκτηση καθολικά αποδεκτών σκοπών. Υπήρχαν πέντε τέτοια ζητήματα στην αρχή της</a:t>
            </a:r>
          </a:p>
          <a:p>
            <a:r>
              <a:rPr lang="el-GR" dirty="0"/>
              <a:t>περιόδου (η βαυαροκρατία, ο συνταγματισμός, η Μεγάλη Ιδέα, η εξωτερική πολιτική, οι σχέσεις Εκκλησίας</a:t>
            </a:r>
          </a:p>
          <a:p>
            <a:r>
              <a:rPr lang="el-GR" dirty="0"/>
              <a:t>και κράτους) και έξι στο τέλος της (το θέμα των ετεροχθόνων, η μορφή του συντάγματος, η Μεγάλη Ιδέα, η</a:t>
            </a:r>
          </a:p>
          <a:p>
            <a:r>
              <a:rPr lang="el-GR" dirty="0"/>
              <a:t>εξωτερική πολιτική, οι σχέσεις Εκκλησίας και κράτους και το ζήτημα της διαδοχής).</a:t>
            </a:r>
          </a:p>
          <a:p>
            <a:r>
              <a:rPr lang="el-GR" dirty="0"/>
              <a:t>Το «ρωσικό» κόμμα είχε μάλλον τη σαφέστερη ιδεολογική τοποθέτηση, εξαιτίας της στενής του ταύτισης με</a:t>
            </a:r>
          </a:p>
          <a:p>
            <a:r>
              <a:rPr lang="el-GR" dirty="0"/>
              <a:t>την υπεράσπιση των συμφερόντων της Εκκλησίας. Εφόσον η Εκκλησία είχε μια σωματειακή οργάνωση και</a:t>
            </a:r>
          </a:p>
          <a:p>
            <a:r>
              <a:rPr lang="el-GR" dirty="0"/>
              <a:t>έναν διαρθρωμένο τρόπο ζωής, το κόμμα αυτό βρήκε, κατά κάποια έννοια, προετοιμασμένη τη θέση που θα</a:t>
            </a:r>
          </a:p>
          <a:p>
            <a:r>
              <a:rPr lang="el-GR" dirty="0"/>
              <a:t>υιοθετούσε. Έτσι, υποστήριζε τη συμφιλίωση με την Εκκλησία της Κωνσταντινούπολης (μέσα στο πλαίσιο του</a:t>
            </a:r>
          </a:p>
          <a:p>
            <a:r>
              <a:rPr lang="el-GR" dirty="0"/>
              <a:t>αυτοκέφαλου), μεγαλύτερες εξουσίες για την Εκκλησία μέσα στο κράτος, και ορθόδοξη μοναρχία. Σε άλλα</a:t>
            </a:r>
          </a:p>
          <a:p>
            <a:r>
              <a:rPr lang="el-GR" dirty="0"/>
              <a:t>ζητήματα η θέση του «ρωσικού» κόμματος ήταν συνήθως συγκεχυμένη ή ασυνεπής. Μέσα στην </a:t>
            </a:r>
            <a:r>
              <a:rPr lang="el-GR" dirty="0" err="1"/>
              <a:t>ενδεκάχρονη</a:t>
            </a:r>
            <a:endParaRPr lang="el-GR" dirty="0"/>
          </a:p>
          <a:p>
            <a:r>
              <a:rPr lang="el-GR" dirty="0"/>
              <a:t>αυτή περίοδο διένυσε όλο το φάσμα από την υποστήριξη της απολυταρχίας ως την υποστήριξη της πιο</a:t>
            </a:r>
          </a:p>
          <a:p>
            <a:r>
              <a:rPr lang="el-GR" dirty="0"/>
              <a:t>φιλελεύθερης μορφής συνταγματισμού, δεδομένου ότι η θέση του σε κάθε συγκεκριμένη στιγμή εξαρτιόταν από</a:t>
            </a:r>
          </a:p>
          <a:p>
            <a:r>
              <a:rPr lang="el-GR" dirty="0"/>
              <a:t>το βαθμό της εύνοιας που του έδειχνε ο βασιλιάς.</a:t>
            </a:r>
          </a:p>
        </p:txBody>
      </p:sp>
    </p:spTree>
    <p:extLst>
      <p:ext uri="{BB962C8B-B14F-4D97-AF65-F5344CB8AC3E}">
        <p14:creationId xmlns:p14="http://schemas.microsoft.com/office/powerpoint/2010/main" val="27275193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733D8-E4A7-D58F-2F60-C1F348576246}"/>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C43C7D6F-CD78-AB19-C0EB-CA6986087E3C}"/>
              </a:ext>
            </a:extLst>
          </p:cNvPr>
          <p:cNvSpPr>
            <a:spLocks noGrp="1"/>
          </p:cNvSpPr>
          <p:nvPr>
            <p:ph type="dt" sz="half" idx="10"/>
          </p:nvPr>
        </p:nvSpPr>
        <p:spPr/>
        <p:txBody>
          <a:bodyPr/>
          <a:lstStyle/>
          <a:p>
            <a:pPr rtl="0"/>
            <a:r>
              <a:rPr lang="en-GB" noProof="0"/>
              <a:t>10/9/2021</a:t>
            </a:r>
          </a:p>
        </p:txBody>
      </p:sp>
      <p:sp>
        <p:nvSpPr>
          <p:cNvPr id="3" name="Footer Placeholder 2">
            <a:extLst>
              <a:ext uri="{FF2B5EF4-FFF2-40B4-BE49-F238E27FC236}">
                <a16:creationId xmlns:a16="http://schemas.microsoft.com/office/drawing/2014/main" id="{A1B01A74-E514-01EC-952C-71C5252C87FE}"/>
              </a:ext>
            </a:extLst>
          </p:cNvPr>
          <p:cNvSpPr>
            <a:spLocks noGrp="1"/>
          </p:cNvSpPr>
          <p:nvPr>
            <p:ph type="ftr" sz="quarter" idx="11"/>
          </p:nvPr>
        </p:nvSpPr>
        <p:spPr/>
        <p:txBody>
          <a:bodyPr/>
          <a:lstStyle/>
          <a:p>
            <a:pPr rtl="0"/>
            <a:r>
              <a:rPr lang="en-GB" noProof="0"/>
              <a:t>PRESENTATION TITLE</a:t>
            </a:r>
          </a:p>
        </p:txBody>
      </p:sp>
      <p:sp>
        <p:nvSpPr>
          <p:cNvPr id="4" name="Slide Number Placeholder 3">
            <a:extLst>
              <a:ext uri="{FF2B5EF4-FFF2-40B4-BE49-F238E27FC236}">
                <a16:creationId xmlns:a16="http://schemas.microsoft.com/office/drawing/2014/main" id="{B1C14A2D-484A-356B-BE7B-682166FC1BAB}"/>
              </a:ext>
            </a:extLst>
          </p:cNvPr>
          <p:cNvSpPr>
            <a:spLocks noGrp="1"/>
          </p:cNvSpPr>
          <p:nvPr>
            <p:ph type="sldNum" sz="quarter" idx="12"/>
          </p:nvPr>
        </p:nvSpPr>
        <p:spPr/>
        <p:txBody>
          <a:bodyPr/>
          <a:lstStyle/>
          <a:p>
            <a:pPr rtl="0"/>
            <a:fld id="{294A09A9-5501-47C1-A89A-A340965A2BE2}" type="slidenum">
              <a:rPr lang="en-GB" noProof="0" smtClean="0"/>
              <a:pPr rtl="0"/>
              <a:t>27</a:t>
            </a:fld>
            <a:endParaRPr lang="en-GB" noProof="0"/>
          </a:p>
        </p:txBody>
      </p:sp>
      <p:sp>
        <p:nvSpPr>
          <p:cNvPr id="6" name="TextBox 5">
            <a:extLst>
              <a:ext uri="{FF2B5EF4-FFF2-40B4-BE49-F238E27FC236}">
                <a16:creationId xmlns:a16="http://schemas.microsoft.com/office/drawing/2014/main" id="{3F8D32F1-A6DC-E60F-AFD1-CF0DAB9509F9}"/>
              </a:ext>
            </a:extLst>
          </p:cNvPr>
          <p:cNvSpPr txBox="1"/>
          <p:nvPr/>
        </p:nvSpPr>
        <p:spPr>
          <a:xfrm>
            <a:off x="363682" y="751344"/>
            <a:ext cx="10990118" cy="3970318"/>
          </a:xfrm>
          <a:prstGeom prst="rect">
            <a:avLst/>
          </a:prstGeom>
          <a:noFill/>
        </p:spPr>
        <p:txBody>
          <a:bodyPr wrap="square">
            <a:spAutoFit/>
          </a:bodyPr>
          <a:lstStyle/>
          <a:p>
            <a:endParaRPr lang="el-GR" dirty="0"/>
          </a:p>
          <a:p>
            <a:r>
              <a:rPr lang="el-GR" dirty="0"/>
              <a:t>Κατά τα πρώτα χρόνια της απολυταρχίας το «γαλλικό» και το «αγγλικό» κόμμα δεν είχαν πολλούς λόγους</a:t>
            </a:r>
          </a:p>
          <a:p>
            <a:r>
              <a:rPr lang="el-GR" dirty="0"/>
              <a:t>διαφωνίας σε θέματα αρχών. Θεωρητικά, και τα </a:t>
            </a:r>
            <a:r>
              <a:rPr lang="el-GR" dirty="0" err="1"/>
              <a:t>δύό</a:t>
            </a:r>
            <a:r>
              <a:rPr lang="el-GR" dirty="0"/>
              <a:t> υιοθετούσαν την άμεση εγκαθίδρυση συνταγματικού</a:t>
            </a:r>
          </a:p>
          <a:p>
            <a:r>
              <a:rPr lang="el-GR" dirty="0"/>
              <a:t>καθεστώτος, μολονότι στην πράξη οι ηγέτες τους ευνοούσαν την προσωρινή αναβολή του. Καθώς έλειπαν οι</a:t>
            </a:r>
          </a:p>
          <a:p>
            <a:r>
              <a:rPr lang="el-GR" dirty="0"/>
              <a:t>πραγματικές διαφορές, η αντίθεση των κοινωνικών ομάδων που κυριαρχούσαν στον προσωπικό κύκλο κάθε</a:t>
            </a:r>
          </a:p>
          <a:p>
            <a:r>
              <a:rPr lang="el-GR" dirty="0"/>
              <a:t>ηγέτη έδινε στο καθένα από τα κόμματα αυτά μια ταυτότητα στην οποία όμως δεν ανταποκρινόταν εντελώς:</a:t>
            </a:r>
          </a:p>
          <a:p>
            <a:r>
              <a:rPr lang="el-GR" dirty="0"/>
              <a:t>στο «γαλλικό» ότι ήταν το κόμμα των παλικαριών, και στο «αγγλικό» ότι ήταν το κόμμα της μορφωμένης</a:t>
            </a:r>
          </a:p>
          <a:p>
            <a:r>
              <a:rPr lang="el-GR" dirty="0"/>
              <a:t>υπαλληλίας και των επαγγελματιών.</a:t>
            </a:r>
          </a:p>
          <a:p>
            <a:r>
              <a:rPr lang="el-GR" dirty="0"/>
              <a:t>Μολονότι κατά την περίοδο της απολυταρχίας εμφανίστηκαν αμυδρότατα μόνο σημάδια κάποιας Θεμελιακής</a:t>
            </a:r>
          </a:p>
          <a:p>
            <a:r>
              <a:rPr lang="el-GR" dirty="0"/>
              <a:t>διαφοράς γύρω από την εφαρμογή της Μεγάλης Ιδέας, το 1848 πλέον ο χαρακτήρας των κομμάτων</a:t>
            </a:r>
          </a:p>
          <a:p>
            <a:r>
              <a:rPr lang="el-GR" dirty="0"/>
              <a:t>καθοριζόταν από μια </a:t>
            </a:r>
            <a:r>
              <a:rPr lang="el-GR" dirty="0" err="1"/>
              <a:t>διευρυνόμενη</a:t>
            </a:r>
            <a:r>
              <a:rPr lang="el-GR" dirty="0"/>
              <a:t> διάσταση πάνω στο ζήτημα της Μεγάλης Ιδέας. Το ένα στρατόπεδο ήταν</a:t>
            </a:r>
          </a:p>
          <a:p>
            <a:r>
              <a:rPr lang="el-GR" dirty="0"/>
              <a:t>υπέρ της φιλικής συνύπαρξης με την Οθωμανική Αυτοκρατορία, της διοικητικής εδραίωσης του ελληνικού</a:t>
            </a:r>
          </a:p>
          <a:p>
            <a:r>
              <a:rPr lang="el-GR" dirty="0"/>
              <a:t>κράτους και </a:t>
            </a:r>
            <a:r>
              <a:rPr lang="el-GR" dirty="0" err="1"/>
              <a:t>τηςεσωτερικής</a:t>
            </a:r>
            <a:r>
              <a:rPr lang="el-GR" dirty="0"/>
              <a:t> ανάπτυξης των πλουτοπαραγωγικών πηγών, στοιχείων τα οποία θεωρούσε</a:t>
            </a:r>
          </a:p>
          <a:p>
            <a:r>
              <a:rPr lang="el-GR"/>
              <a:t>ασφαλείς προϋποθέσεις για την πραγματοποίηση της Μεγάλης Ιδέας στο μέλλον.</a:t>
            </a:r>
            <a:endParaRPr lang="el-GR" dirty="0"/>
          </a:p>
        </p:txBody>
      </p:sp>
    </p:spTree>
    <p:extLst>
      <p:ext uri="{BB962C8B-B14F-4D97-AF65-F5344CB8AC3E}">
        <p14:creationId xmlns:p14="http://schemas.microsoft.com/office/powerpoint/2010/main" val="2218892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AA72C0-1015-02B9-99CB-5F88ABEC5F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926355-25D3-4E87-84EF-6C3BE6C18E62}"/>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30FABDE4-4C5B-4BFC-08FF-ED740F4E0C28}"/>
              </a:ext>
            </a:extLst>
          </p:cNvPr>
          <p:cNvSpPr>
            <a:spLocks noGrp="1"/>
          </p:cNvSpPr>
          <p:nvPr>
            <p:ph sz="half" idx="2"/>
          </p:nvPr>
        </p:nvSpPr>
        <p:spPr>
          <a:xfrm>
            <a:off x="1024131" y="1174173"/>
            <a:ext cx="3818804" cy="5135187"/>
          </a:xfrm>
          <a:solidFill>
            <a:srgbClr val="E5FED4"/>
          </a:solidFill>
        </p:spPr>
        <p:txBody>
          <a:bodyPr>
            <a:normAutofit/>
          </a:bodyPr>
          <a:lstStyle/>
          <a:p>
            <a:pPr marL="0" indent="0">
              <a:buNone/>
            </a:pPr>
            <a:endParaRPr lang="el-GR" dirty="0"/>
          </a:p>
          <a:p>
            <a:pPr marL="0" indent="0" algn="ctr">
              <a:buNone/>
            </a:pPr>
            <a:r>
              <a:rPr lang="el-GR" b="1" dirty="0">
                <a:solidFill>
                  <a:srgbClr val="C00000"/>
                </a:solidFill>
              </a:rPr>
              <a:t>Α. Αγγλικό κόμμα</a:t>
            </a:r>
          </a:p>
          <a:p>
            <a:pPr marL="0" indent="0" algn="ctr">
              <a:buNone/>
            </a:pPr>
            <a:r>
              <a:rPr lang="el-GR" sz="2400" b="1" dirty="0"/>
              <a:t>2</a:t>
            </a:r>
            <a:r>
              <a:rPr lang="el-GR" sz="2400" b="1" baseline="30000" dirty="0"/>
              <a:t>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ΕΞΩΤΕΡΙΚΗ ΠΟΛΙΤΙΚΗ</a:t>
            </a:r>
          </a:p>
          <a:p>
            <a:pPr marL="0" indent="0" algn="ctr">
              <a:buNone/>
            </a:pPr>
            <a:endParaRPr lang="en-GB" b="1" dirty="0">
              <a:solidFill>
                <a:schemeClr val="tx2">
                  <a:lumMod val="75000"/>
                  <a:lumOff val="25000"/>
                </a:schemeClr>
              </a:solidFill>
            </a:endParaRPr>
          </a:p>
        </p:txBody>
      </p:sp>
      <p:sp>
        <p:nvSpPr>
          <p:cNvPr id="6" name="Content Placeholder 5">
            <a:extLst>
              <a:ext uri="{FF2B5EF4-FFF2-40B4-BE49-F238E27FC236}">
                <a16:creationId xmlns:a16="http://schemas.microsoft.com/office/drawing/2014/main" id="{0EC9ADDB-8E55-0503-B8AE-F2C090A6E76F}"/>
              </a:ext>
            </a:extLst>
          </p:cNvPr>
          <p:cNvSpPr>
            <a:spLocks noGrp="1"/>
          </p:cNvSpPr>
          <p:nvPr>
            <p:ph sz="quarter" idx="4"/>
          </p:nvPr>
        </p:nvSpPr>
        <p:spPr>
          <a:xfrm>
            <a:off x="5361718" y="1174177"/>
            <a:ext cx="6494319" cy="5135187"/>
          </a:xfrm>
        </p:spPr>
        <p:txBody>
          <a:bodyPr>
            <a:normAutofit/>
          </a:bodyPr>
          <a:lstStyle/>
          <a:p>
            <a:pPr marL="0" indent="0" algn="just">
              <a:lnSpc>
                <a:spcPct val="110000"/>
              </a:lnSpc>
              <a:buNone/>
            </a:pPr>
            <a:r>
              <a:rPr lang="el-GR" sz="2400" dirty="0">
                <a:solidFill>
                  <a:srgbClr val="000000"/>
                </a:solidFill>
              </a:rPr>
              <a:t>Οι ηγέτες και οι οπαδοί του αγγλικού κόμματος ξεκινούσαν από τη σκέψη που είχε ωριμάσει από τις αρχές της δεκαετίας του 1820, ότι </a:t>
            </a:r>
            <a:r>
              <a:rPr lang="el-GR" sz="2400" b="1" dirty="0">
                <a:solidFill>
                  <a:srgbClr val="000000"/>
                </a:solidFill>
                <a:highlight>
                  <a:srgbClr val="99FF33"/>
                </a:highlight>
              </a:rPr>
              <a:t>ένα ελληνικό κράτος θα μπορούσε να ιδρυθεί και να έχει ασφαλή σύνορα μόνο με την υποστήριξη της Αγγλίας.</a:t>
            </a:r>
            <a:r>
              <a:rPr lang="el-GR" sz="2400" dirty="0">
                <a:solidFill>
                  <a:srgbClr val="000000"/>
                </a:solidFill>
              </a:rPr>
              <a:t> Όταν μάλιστα θα κατέρρεε η Οθωμανική αυτοκρατορία, θα μπορούσε να διευρύνει τα εδαφικά του όρια. </a:t>
            </a:r>
            <a:endParaRPr lang="en-GB" sz="2400" dirty="0"/>
          </a:p>
        </p:txBody>
      </p:sp>
      <p:sp>
        <p:nvSpPr>
          <p:cNvPr id="7" name="Date Placeholder 6">
            <a:extLst>
              <a:ext uri="{FF2B5EF4-FFF2-40B4-BE49-F238E27FC236}">
                <a16:creationId xmlns:a16="http://schemas.microsoft.com/office/drawing/2014/main" id="{0B735284-12D1-8577-0F34-F27D14681567}"/>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0649E55A-8D04-C950-1C6C-8DD03E2CF97F}"/>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8409B8F6-584D-8FC7-64BD-66D18B492475}"/>
              </a:ext>
            </a:extLst>
          </p:cNvPr>
          <p:cNvSpPr>
            <a:spLocks noGrp="1"/>
          </p:cNvSpPr>
          <p:nvPr>
            <p:ph type="sldNum" sz="quarter" idx="12"/>
          </p:nvPr>
        </p:nvSpPr>
        <p:spPr/>
        <p:txBody>
          <a:bodyPr/>
          <a:lstStyle/>
          <a:p>
            <a:pPr rtl="0"/>
            <a:fld id="{294A09A9-5501-47C1-A89A-A340965A2BE2}" type="slidenum">
              <a:rPr lang="en-GB" noProof="0" smtClean="0"/>
              <a:pPr rtl="0"/>
              <a:t>3</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97B5A4A2-C276-5DCA-0A2A-5205175E3081}"/>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97B5A4A2-C276-5DCA-0A2A-5205175E3081}"/>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2114493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4C479E-F15A-95F5-2F79-CD1499AADA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BCD61E-6C88-7A57-3F8B-993833B44F15}"/>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35A0D9DF-CF3F-2DAF-A67F-408702DF0DD9}"/>
              </a:ext>
            </a:extLst>
          </p:cNvPr>
          <p:cNvSpPr>
            <a:spLocks noGrp="1"/>
          </p:cNvSpPr>
          <p:nvPr>
            <p:ph sz="half" idx="2"/>
          </p:nvPr>
        </p:nvSpPr>
        <p:spPr>
          <a:xfrm>
            <a:off x="1024131" y="1174173"/>
            <a:ext cx="3818804" cy="5135187"/>
          </a:xfrm>
          <a:solidFill>
            <a:srgbClr val="E5FED4"/>
          </a:solidFill>
        </p:spPr>
        <p:txBody>
          <a:bodyPr>
            <a:normAutofit fontScale="92500" lnSpcReduction="10000"/>
          </a:bodyPr>
          <a:lstStyle/>
          <a:p>
            <a:pPr marL="0" indent="0">
              <a:buNone/>
            </a:pPr>
            <a:endParaRPr lang="el-GR" dirty="0"/>
          </a:p>
          <a:p>
            <a:pPr marL="0" indent="0" algn="ctr">
              <a:buNone/>
            </a:pPr>
            <a:r>
              <a:rPr lang="el-GR" b="1" dirty="0">
                <a:solidFill>
                  <a:srgbClr val="C00000"/>
                </a:solidFill>
              </a:rPr>
              <a:t>Α. Αγγλικό κόμμα</a:t>
            </a:r>
          </a:p>
          <a:p>
            <a:pPr marL="0" indent="0" algn="ctr">
              <a:buNone/>
            </a:pPr>
            <a:r>
              <a:rPr lang="el-GR" sz="2400" b="1" dirty="0"/>
              <a:t>2</a:t>
            </a:r>
            <a:r>
              <a:rPr lang="el-GR" sz="2400" b="1" baseline="30000" dirty="0"/>
              <a:t>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ΕΞΩΤΕΡΙΚΗ ΠΟΛΙΤΙΚΗ</a:t>
            </a:r>
          </a:p>
          <a:p>
            <a:pPr marL="0" indent="0" algn="ctr">
              <a:buNone/>
            </a:pPr>
            <a:endParaRPr lang="en-GB" b="1" dirty="0">
              <a:solidFill>
                <a:schemeClr val="tx2">
                  <a:lumMod val="75000"/>
                  <a:lumOff val="25000"/>
                </a:schemeClr>
              </a:solidFill>
            </a:endParaRPr>
          </a:p>
        </p:txBody>
      </p:sp>
      <p:sp>
        <p:nvSpPr>
          <p:cNvPr id="6" name="Content Placeholder 5">
            <a:extLst>
              <a:ext uri="{FF2B5EF4-FFF2-40B4-BE49-F238E27FC236}">
                <a16:creationId xmlns:a16="http://schemas.microsoft.com/office/drawing/2014/main" id="{1A52766D-3B71-16A3-21EA-C1BBBE870072}"/>
              </a:ext>
            </a:extLst>
          </p:cNvPr>
          <p:cNvSpPr>
            <a:spLocks noGrp="1"/>
          </p:cNvSpPr>
          <p:nvPr>
            <p:ph sz="quarter" idx="4"/>
          </p:nvPr>
        </p:nvSpPr>
        <p:spPr>
          <a:xfrm>
            <a:off x="5361718" y="1174177"/>
            <a:ext cx="6494319" cy="5135187"/>
          </a:xfrm>
        </p:spPr>
        <p:txBody>
          <a:bodyPr>
            <a:normAutofit fontScale="92500" lnSpcReduction="10000"/>
          </a:bodyPr>
          <a:lstStyle/>
          <a:p>
            <a:pPr marL="0" indent="0" algn="just">
              <a:lnSpc>
                <a:spcPct val="110000"/>
              </a:lnSpc>
              <a:buNone/>
            </a:pPr>
            <a:r>
              <a:rPr lang="el-GR" sz="2400" dirty="0">
                <a:solidFill>
                  <a:srgbClr val="000000"/>
                </a:solidFill>
              </a:rPr>
              <a:t>Ο </a:t>
            </a:r>
            <a:r>
              <a:rPr lang="el-GR" sz="2400" b="1" dirty="0">
                <a:solidFill>
                  <a:srgbClr val="000000"/>
                </a:solidFill>
                <a:highlight>
                  <a:srgbClr val="00FFFF"/>
                </a:highlight>
              </a:rPr>
              <a:t>Αλέξανδρος Μαυροκορδάτος, </a:t>
            </a:r>
            <a:r>
              <a:rPr lang="el-GR" sz="2400" dirty="0">
                <a:solidFill>
                  <a:srgbClr val="000000"/>
                </a:solidFill>
              </a:rPr>
              <a:t>ηγέτης του αγγλικού κόμματος, </a:t>
            </a:r>
            <a:r>
              <a:rPr lang="el-GR" sz="2400" b="1" dirty="0">
                <a:solidFill>
                  <a:srgbClr val="000000"/>
                </a:solidFill>
                <a:highlight>
                  <a:srgbClr val="00FFFF"/>
                </a:highlight>
              </a:rPr>
              <a:t>περίμενε την υποστήριξη της Βρετανίας στις εδαφικές διεκδικήσεις της Ελλάδας</a:t>
            </a:r>
            <a:r>
              <a:rPr lang="el-GR" sz="2400" dirty="0">
                <a:solidFill>
                  <a:srgbClr val="000000"/>
                </a:solidFill>
              </a:rPr>
              <a:t>, ενώ </a:t>
            </a:r>
            <a:r>
              <a:rPr lang="el-GR" sz="2400" b="1" dirty="0">
                <a:solidFill>
                  <a:srgbClr val="000000"/>
                </a:solidFill>
                <a:highlight>
                  <a:srgbClr val="FFFF00"/>
                </a:highlight>
              </a:rPr>
              <a:t>η Βρετανία έπαιρνε σαφή θέση υπέρ της ακεραιότητας της Οθωμανικής αυτοκρατορίας</a:t>
            </a:r>
            <a:r>
              <a:rPr lang="el-GR" sz="2400" dirty="0">
                <a:solidFill>
                  <a:srgbClr val="000000"/>
                </a:solidFill>
              </a:rPr>
              <a:t>. Ο Έλληνας πολιτικός πίστευε ότι η προϊούσα διάλυση της Οθωμανικής αυτοκρατορίας </a:t>
            </a:r>
            <a:r>
              <a:rPr lang="el-GR" sz="2400" b="1" dirty="0">
                <a:solidFill>
                  <a:srgbClr val="000000"/>
                </a:solidFill>
                <a:highlight>
                  <a:srgbClr val="99FF33"/>
                </a:highlight>
              </a:rPr>
              <a:t>θα ανάγκαζε την Αγγλία να επιλέξει τη συμμαχία της Ελλάδας</a:t>
            </a:r>
            <a:r>
              <a:rPr lang="el-GR" sz="2400" dirty="0">
                <a:solidFill>
                  <a:srgbClr val="000000"/>
                </a:solidFill>
              </a:rPr>
              <a:t> στην περιοχή, ως φραγμό στα επεκτατικά σχέδια της Ρωσίας. Το αγγλικό κόμμα, λοιπόν, θεωρούσε ότι </a:t>
            </a:r>
            <a:r>
              <a:rPr lang="el-GR" sz="2400" b="1" dirty="0">
                <a:solidFill>
                  <a:srgbClr val="000000"/>
                </a:solidFill>
                <a:highlight>
                  <a:srgbClr val="FF99FF"/>
                </a:highlight>
              </a:rPr>
              <a:t>οι Έλληνες έπρεπε να συγκροτήσουν έναν ισχυρό κρατικό οργανισμό και να αναμένουν τις εξελίξεις</a:t>
            </a:r>
            <a:r>
              <a:rPr lang="el-GR" sz="2400" dirty="0">
                <a:solidFill>
                  <a:srgbClr val="000000"/>
                </a:solidFill>
              </a:rPr>
              <a:t> στην Οθωμανική αυτοκρατορία.</a:t>
            </a:r>
            <a:endParaRPr lang="en-GB" sz="2400" dirty="0"/>
          </a:p>
        </p:txBody>
      </p:sp>
      <p:sp>
        <p:nvSpPr>
          <p:cNvPr id="7" name="Date Placeholder 6">
            <a:extLst>
              <a:ext uri="{FF2B5EF4-FFF2-40B4-BE49-F238E27FC236}">
                <a16:creationId xmlns:a16="http://schemas.microsoft.com/office/drawing/2014/main" id="{07F65858-7A33-8234-0B21-8AD717A45BEF}"/>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FD6ED269-DF7E-2767-4F39-E47C5D13025E}"/>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F93B4136-C4EC-7315-309F-BE55F74251BB}"/>
              </a:ext>
            </a:extLst>
          </p:cNvPr>
          <p:cNvSpPr>
            <a:spLocks noGrp="1"/>
          </p:cNvSpPr>
          <p:nvPr>
            <p:ph type="sldNum" sz="quarter" idx="12"/>
          </p:nvPr>
        </p:nvSpPr>
        <p:spPr/>
        <p:txBody>
          <a:bodyPr/>
          <a:lstStyle/>
          <a:p>
            <a:pPr rtl="0"/>
            <a:fld id="{294A09A9-5501-47C1-A89A-A340965A2BE2}" type="slidenum">
              <a:rPr lang="en-GB" noProof="0" smtClean="0"/>
              <a:pPr rtl="0"/>
              <a:t>4</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77E484B8-1A97-A570-EBF3-E1EB4A2E645B}"/>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77E484B8-1A97-A570-EBF3-E1EB4A2E645B}"/>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2724689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4283AF-6B37-04C0-2248-6CD0A7F448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D4D89A-97AF-C7D3-D9B1-279A83BA4567}"/>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812B5A2B-CF0D-CED6-FEA9-0F9C2E7F6D77}"/>
              </a:ext>
            </a:extLst>
          </p:cNvPr>
          <p:cNvSpPr>
            <a:spLocks noGrp="1"/>
          </p:cNvSpPr>
          <p:nvPr>
            <p:ph sz="half" idx="2"/>
          </p:nvPr>
        </p:nvSpPr>
        <p:spPr>
          <a:xfrm>
            <a:off x="1024131" y="1174173"/>
            <a:ext cx="3818804" cy="5135187"/>
          </a:xfrm>
          <a:solidFill>
            <a:srgbClr val="E5FED4"/>
          </a:solidFill>
        </p:spPr>
        <p:txBody>
          <a:bodyPr>
            <a:normAutofit fontScale="92500" lnSpcReduction="20000"/>
          </a:bodyPr>
          <a:lstStyle/>
          <a:p>
            <a:pPr marL="0" indent="0">
              <a:buNone/>
            </a:pPr>
            <a:endParaRPr lang="el-GR" dirty="0"/>
          </a:p>
          <a:p>
            <a:pPr marL="0" indent="0" algn="ctr">
              <a:buNone/>
            </a:pPr>
            <a:r>
              <a:rPr lang="el-GR" b="1" dirty="0">
                <a:solidFill>
                  <a:srgbClr val="C00000"/>
                </a:solidFill>
              </a:rPr>
              <a:t>Α. Αγγλικό κόμμα</a:t>
            </a:r>
          </a:p>
          <a:p>
            <a:pPr marL="0" indent="0" algn="ctr">
              <a:buNone/>
            </a:pPr>
            <a:r>
              <a:rPr lang="el-GR" sz="2400" b="1" dirty="0"/>
              <a:t>3</a:t>
            </a:r>
            <a:r>
              <a:rPr lang="el-GR" sz="2400" b="1" baseline="30000" dirty="0"/>
              <a:t>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ΕΣΩΤΕΡΙΚΗ ΠΟΛΙΤΙΚΗ</a:t>
            </a:r>
          </a:p>
          <a:p>
            <a:pPr marL="0" indent="0" algn="ctr">
              <a:buNone/>
            </a:pPr>
            <a:endParaRPr lang="en-GB" b="1" dirty="0">
              <a:solidFill>
                <a:schemeClr val="tx2">
                  <a:lumMod val="75000"/>
                  <a:lumOff val="25000"/>
                </a:schemeClr>
              </a:solidFill>
            </a:endParaRPr>
          </a:p>
        </p:txBody>
      </p:sp>
      <p:sp>
        <p:nvSpPr>
          <p:cNvPr id="6" name="Content Placeholder 5">
            <a:extLst>
              <a:ext uri="{FF2B5EF4-FFF2-40B4-BE49-F238E27FC236}">
                <a16:creationId xmlns:a16="http://schemas.microsoft.com/office/drawing/2014/main" id="{BE8C511D-9E9E-7177-7562-D0ABD0629F8D}"/>
              </a:ext>
            </a:extLst>
          </p:cNvPr>
          <p:cNvSpPr>
            <a:spLocks noGrp="1"/>
          </p:cNvSpPr>
          <p:nvPr>
            <p:ph sz="quarter" idx="4"/>
          </p:nvPr>
        </p:nvSpPr>
        <p:spPr>
          <a:xfrm>
            <a:off x="5361718" y="1174177"/>
            <a:ext cx="6494319" cy="5135187"/>
          </a:xfrm>
        </p:spPr>
        <p:txBody>
          <a:bodyPr>
            <a:normAutofit fontScale="92500" lnSpcReduction="20000"/>
          </a:bodyPr>
          <a:lstStyle/>
          <a:p>
            <a:pPr marL="0" indent="0" algn="just">
              <a:lnSpc>
                <a:spcPct val="110000"/>
              </a:lnSpc>
              <a:buNone/>
            </a:pPr>
            <a:r>
              <a:rPr lang="el-GR" sz="2400" dirty="0">
                <a:solidFill>
                  <a:srgbClr val="000000"/>
                </a:solidFill>
              </a:rPr>
              <a:t>Οι επιλογές του αγγλικού κόμματος </a:t>
            </a:r>
            <a:r>
              <a:rPr lang="el-GR" sz="2400" b="1" dirty="0">
                <a:solidFill>
                  <a:srgbClr val="000000"/>
                </a:solidFill>
                <a:highlight>
                  <a:srgbClr val="FF99FF"/>
                </a:highlight>
              </a:rPr>
              <a:t>επηρεάζονταν και από την αντίληψη ότι η Βρετανία αποτελούσε πρότυπο για την εξέλιξη της εσωτερικής κατάστασης της χώρας. </a:t>
            </a:r>
            <a:r>
              <a:rPr lang="el-GR" sz="2400" dirty="0">
                <a:solidFill>
                  <a:srgbClr val="000000"/>
                </a:solidFill>
              </a:rPr>
              <a:t>Ως θεμελιώδεις αρχές του πολιτικού συστήματος, το αγγλικό κόμμα θεωρούσε το </a:t>
            </a:r>
            <a:r>
              <a:rPr lang="el-GR" sz="2400" b="1" dirty="0">
                <a:solidFill>
                  <a:srgbClr val="000000"/>
                </a:solidFill>
                <a:highlight>
                  <a:srgbClr val="FFFF00"/>
                </a:highlight>
              </a:rPr>
              <a:t>κοινοβουλευτικό αντιπροσωπευτικό σύστημα και τη διάκριση των εξουσιών</a:t>
            </a:r>
            <a:r>
              <a:rPr lang="el-GR" sz="2400" dirty="0">
                <a:solidFill>
                  <a:srgbClr val="000000"/>
                </a:solidFill>
              </a:rPr>
              <a:t>, αρχές τις οποίες υποστήριξε σε όλη τη διάρκεια του απελευθερωτικού αγώνα. Ο Μαυροκορδάτος στην αρχή </a:t>
            </a:r>
            <a:r>
              <a:rPr lang="el-GR" sz="2400" b="1" dirty="0">
                <a:solidFill>
                  <a:srgbClr val="000000"/>
                </a:solidFill>
                <a:highlight>
                  <a:srgbClr val="FF9999"/>
                </a:highlight>
              </a:rPr>
              <a:t>ήθελε να οριστεί η κρατική οργάνωση με γραπτό σύνταγμα,</a:t>
            </a:r>
            <a:r>
              <a:rPr lang="el-GR" sz="2400" dirty="0">
                <a:solidFill>
                  <a:srgbClr val="000000"/>
                </a:solidFill>
              </a:rPr>
              <a:t> αργότερα όμως τροποποίησε τη θέση του και έβλεπε το σύνταγμα ως την τελική πράξη μιας σειράς εσωτερικών μεταρρυθμίσεων: </a:t>
            </a:r>
            <a:r>
              <a:rPr lang="el-GR" sz="2400" b="1" dirty="0">
                <a:solidFill>
                  <a:srgbClr val="000000"/>
                </a:solidFill>
                <a:highlight>
                  <a:srgbClr val="FFCC00"/>
                </a:highlight>
              </a:rPr>
              <a:t>εκλογή των κοινοτικών συμβουλίων</a:t>
            </a:r>
            <a:r>
              <a:rPr lang="el-GR" sz="2400" dirty="0">
                <a:solidFill>
                  <a:srgbClr val="000000"/>
                </a:solidFill>
                <a:highlight>
                  <a:srgbClr val="99FF33"/>
                </a:highlight>
              </a:rPr>
              <a:t>, </a:t>
            </a:r>
            <a:r>
              <a:rPr lang="el-GR" sz="2400" b="1" dirty="0">
                <a:solidFill>
                  <a:srgbClr val="000000"/>
                </a:solidFill>
                <a:highlight>
                  <a:srgbClr val="99FF33"/>
                </a:highlight>
              </a:rPr>
              <a:t>ανεξαρτησία της δικαιοσύνης, </a:t>
            </a:r>
            <a:r>
              <a:rPr lang="el-GR" sz="2400" b="1" dirty="0">
                <a:solidFill>
                  <a:srgbClr val="000000"/>
                </a:solidFill>
                <a:highlight>
                  <a:srgbClr val="00FFFF"/>
                </a:highlight>
              </a:rPr>
              <a:t>ελευθερία του τύπου και συγκρότηση εθνικού στρατού. </a:t>
            </a:r>
            <a:endParaRPr lang="en-GB" sz="2400" b="1" dirty="0">
              <a:highlight>
                <a:srgbClr val="00FFFF"/>
              </a:highlight>
            </a:endParaRPr>
          </a:p>
        </p:txBody>
      </p:sp>
      <p:sp>
        <p:nvSpPr>
          <p:cNvPr id="7" name="Date Placeholder 6">
            <a:extLst>
              <a:ext uri="{FF2B5EF4-FFF2-40B4-BE49-F238E27FC236}">
                <a16:creationId xmlns:a16="http://schemas.microsoft.com/office/drawing/2014/main" id="{870C890E-F918-4CD6-436A-C20C57893A7A}"/>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96BC3B5F-DCC8-A7DF-B03F-8C4B3176B7B2}"/>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4FF141BF-06BB-112E-771F-ED93FD11956F}"/>
              </a:ext>
            </a:extLst>
          </p:cNvPr>
          <p:cNvSpPr>
            <a:spLocks noGrp="1"/>
          </p:cNvSpPr>
          <p:nvPr>
            <p:ph type="sldNum" sz="quarter" idx="12"/>
          </p:nvPr>
        </p:nvSpPr>
        <p:spPr/>
        <p:txBody>
          <a:bodyPr/>
          <a:lstStyle/>
          <a:p>
            <a:pPr rtl="0"/>
            <a:fld id="{294A09A9-5501-47C1-A89A-A340965A2BE2}" type="slidenum">
              <a:rPr lang="en-GB" noProof="0" smtClean="0"/>
              <a:pPr rtl="0"/>
              <a:t>5</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B0C719F6-D770-8D11-8939-2854631180FB}"/>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B0C719F6-D770-8D11-8939-2854631180FB}"/>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1123471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BB0F1-DDA0-B582-9CBE-9EA29579E2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783FC7-476F-E8D8-0C0D-408925B81B3B}"/>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928F4FCB-D088-9040-FA77-A4E4BC16731B}"/>
              </a:ext>
            </a:extLst>
          </p:cNvPr>
          <p:cNvSpPr>
            <a:spLocks noGrp="1"/>
          </p:cNvSpPr>
          <p:nvPr>
            <p:ph sz="half" idx="2"/>
          </p:nvPr>
        </p:nvSpPr>
        <p:spPr>
          <a:xfrm>
            <a:off x="1024131" y="1174173"/>
            <a:ext cx="3818804" cy="5135187"/>
          </a:xfrm>
          <a:solidFill>
            <a:srgbClr val="E5FED4"/>
          </a:solidFill>
        </p:spPr>
        <p:txBody>
          <a:bodyPr>
            <a:normAutofit/>
          </a:bodyPr>
          <a:lstStyle/>
          <a:p>
            <a:pPr marL="0" indent="0">
              <a:buNone/>
            </a:pPr>
            <a:endParaRPr lang="el-GR" dirty="0"/>
          </a:p>
          <a:p>
            <a:pPr marL="0" indent="0" algn="ctr">
              <a:buNone/>
            </a:pPr>
            <a:r>
              <a:rPr lang="el-GR" b="1" dirty="0">
                <a:solidFill>
                  <a:srgbClr val="C00000"/>
                </a:solidFill>
              </a:rPr>
              <a:t>Α. Αγγλικό κόμμα</a:t>
            </a:r>
          </a:p>
          <a:p>
            <a:pPr marL="0" indent="0" algn="ctr">
              <a:buNone/>
            </a:pPr>
            <a:r>
              <a:rPr lang="el-GR" sz="2400" b="1" dirty="0"/>
              <a:t>3</a:t>
            </a:r>
            <a:r>
              <a:rPr lang="el-GR" sz="2400" b="1" baseline="30000" dirty="0"/>
              <a:t>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ΕΣΩΤΕΡΙΚΗ ΠΟΛΙΤΙΚΗ</a:t>
            </a:r>
          </a:p>
          <a:p>
            <a:pPr marL="0" indent="0" algn="ctr">
              <a:buNone/>
            </a:pPr>
            <a:endParaRPr lang="en-GB" b="1" dirty="0">
              <a:solidFill>
                <a:schemeClr val="tx2">
                  <a:lumMod val="75000"/>
                  <a:lumOff val="25000"/>
                </a:schemeClr>
              </a:solidFill>
            </a:endParaRPr>
          </a:p>
        </p:txBody>
      </p:sp>
      <p:sp>
        <p:nvSpPr>
          <p:cNvPr id="6" name="Content Placeholder 5">
            <a:extLst>
              <a:ext uri="{FF2B5EF4-FFF2-40B4-BE49-F238E27FC236}">
                <a16:creationId xmlns:a16="http://schemas.microsoft.com/office/drawing/2014/main" id="{AAE767CF-7D68-B4C5-FBAB-48186DB0BD12}"/>
              </a:ext>
            </a:extLst>
          </p:cNvPr>
          <p:cNvSpPr>
            <a:spLocks noGrp="1"/>
          </p:cNvSpPr>
          <p:nvPr>
            <p:ph sz="quarter" idx="4"/>
          </p:nvPr>
        </p:nvSpPr>
        <p:spPr>
          <a:xfrm>
            <a:off x="5361718" y="1174177"/>
            <a:ext cx="6494319" cy="5135187"/>
          </a:xfrm>
        </p:spPr>
        <p:txBody>
          <a:bodyPr>
            <a:normAutofit/>
          </a:bodyPr>
          <a:lstStyle/>
          <a:p>
            <a:pPr marL="0" indent="0" algn="just">
              <a:lnSpc>
                <a:spcPct val="110000"/>
              </a:lnSpc>
              <a:buNone/>
            </a:pPr>
            <a:r>
              <a:rPr lang="el-GR" sz="2400" dirty="0">
                <a:solidFill>
                  <a:srgbClr val="000000"/>
                </a:solidFill>
              </a:rPr>
              <a:t>Επίσης επιζητούσε τον </a:t>
            </a:r>
            <a:r>
              <a:rPr lang="el-GR" sz="2400" b="1" dirty="0">
                <a:solidFill>
                  <a:srgbClr val="000000"/>
                </a:solidFill>
                <a:highlight>
                  <a:srgbClr val="00FFFF"/>
                </a:highlight>
              </a:rPr>
              <a:t>περιορισμό της κρατικής εξουσίας</a:t>
            </a:r>
            <a:r>
              <a:rPr lang="el-GR" sz="2400" dirty="0">
                <a:solidFill>
                  <a:srgbClr val="000000"/>
                </a:solidFill>
              </a:rPr>
              <a:t>, </a:t>
            </a:r>
            <a:r>
              <a:rPr lang="el-GR" sz="2400" b="1" dirty="0">
                <a:solidFill>
                  <a:srgbClr val="000000"/>
                </a:solidFill>
                <a:highlight>
                  <a:srgbClr val="FFCC00"/>
                </a:highlight>
              </a:rPr>
              <a:t>ατομικές ελευθερίες και αυτοκέφαλη ελληνική εκκλησία, </a:t>
            </a:r>
            <a:r>
              <a:rPr lang="el-GR" sz="2400" dirty="0">
                <a:solidFill>
                  <a:srgbClr val="000000"/>
                </a:solidFill>
              </a:rPr>
              <a:t>χωρίς δεσμεύσεις από το Πατριαρχείο. Σ' ένα δεύτερο στάδιο επιζητούσε </a:t>
            </a:r>
            <a:r>
              <a:rPr lang="el-GR" sz="2400" b="1" dirty="0">
                <a:solidFill>
                  <a:srgbClr val="000000"/>
                </a:solidFill>
                <a:highlight>
                  <a:srgbClr val="99FF33"/>
                </a:highlight>
              </a:rPr>
              <a:t>γραπτό σύνταγμα, </a:t>
            </a:r>
            <a:r>
              <a:rPr lang="el-GR" sz="2400" b="1" dirty="0">
                <a:solidFill>
                  <a:srgbClr val="000000"/>
                </a:solidFill>
                <a:highlight>
                  <a:srgbClr val="FFFF00"/>
                </a:highlight>
              </a:rPr>
              <a:t>κράτος δικαίου </a:t>
            </a:r>
            <a:r>
              <a:rPr lang="el-GR" sz="2400" dirty="0">
                <a:solidFill>
                  <a:srgbClr val="000000"/>
                </a:solidFill>
              </a:rPr>
              <a:t>και </a:t>
            </a:r>
            <a:r>
              <a:rPr lang="el-GR" sz="2400" b="1" dirty="0">
                <a:solidFill>
                  <a:srgbClr val="000000"/>
                </a:solidFill>
                <a:highlight>
                  <a:srgbClr val="FF9999"/>
                </a:highlight>
              </a:rPr>
              <a:t>κοινοβουλευτικό έλεγχο </a:t>
            </a:r>
            <a:r>
              <a:rPr lang="el-GR" sz="2400" dirty="0">
                <a:solidFill>
                  <a:srgbClr val="000000"/>
                </a:solidFill>
              </a:rPr>
              <a:t>των πράξεων της κυβέρνησης. Γενικότερα, το αγγλικό κόμμα υποστήριζε την άσκηση </a:t>
            </a:r>
            <a:r>
              <a:rPr lang="el-GR" sz="2400" b="1" dirty="0">
                <a:solidFill>
                  <a:srgbClr val="000000"/>
                </a:solidFill>
                <a:highlight>
                  <a:srgbClr val="FF99FF"/>
                </a:highlight>
              </a:rPr>
              <a:t>μετριοπαθούς πολιτικής</a:t>
            </a:r>
            <a:r>
              <a:rPr lang="el-GR" sz="2400" dirty="0">
                <a:solidFill>
                  <a:srgbClr val="000000"/>
                </a:solidFill>
              </a:rPr>
              <a:t>, τόσο ως προς τους στόχους όσο και ως προς τα μέσα.</a:t>
            </a:r>
            <a:endParaRPr lang="en-GB" sz="2400" b="1" dirty="0">
              <a:highlight>
                <a:srgbClr val="00FFFF"/>
              </a:highlight>
            </a:endParaRPr>
          </a:p>
        </p:txBody>
      </p:sp>
      <p:sp>
        <p:nvSpPr>
          <p:cNvPr id="7" name="Date Placeholder 6">
            <a:extLst>
              <a:ext uri="{FF2B5EF4-FFF2-40B4-BE49-F238E27FC236}">
                <a16:creationId xmlns:a16="http://schemas.microsoft.com/office/drawing/2014/main" id="{302568D1-0273-C743-83A7-3AF3CBE5D93A}"/>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1F1D34AD-25B7-953F-AFC7-2E07656EB42D}"/>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08A80F39-10D3-23D9-FB03-962E3341F1B1}"/>
              </a:ext>
            </a:extLst>
          </p:cNvPr>
          <p:cNvSpPr>
            <a:spLocks noGrp="1"/>
          </p:cNvSpPr>
          <p:nvPr>
            <p:ph type="sldNum" sz="quarter" idx="12"/>
          </p:nvPr>
        </p:nvSpPr>
        <p:spPr/>
        <p:txBody>
          <a:bodyPr/>
          <a:lstStyle/>
          <a:p>
            <a:pPr rtl="0"/>
            <a:fld id="{294A09A9-5501-47C1-A89A-A340965A2BE2}" type="slidenum">
              <a:rPr lang="en-GB" noProof="0" smtClean="0"/>
              <a:pPr rtl="0"/>
              <a:t>6</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47DD4FC5-5F32-51D9-F0C7-D92F98911CA3}"/>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47DD4FC5-5F32-51D9-F0C7-D92F98911CA3}"/>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698099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B7889F-48D5-3BD0-CB65-0ECC13F553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B7A35-5D67-1DE3-05B7-4944FE3D0786}"/>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F1F837D1-9DEF-D44D-C2D2-DA2B0AB572BB}"/>
              </a:ext>
            </a:extLst>
          </p:cNvPr>
          <p:cNvSpPr>
            <a:spLocks noGrp="1"/>
          </p:cNvSpPr>
          <p:nvPr>
            <p:ph sz="half" idx="2"/>
          </p:nvPr>
        </p:nvSpPr>
        <p:spPr>
          <a:xfrm>
            <a:off x="1024131" y="1174173"/>
            <a:ext cx="3818804" cy="5135187"/>
          </a:xfrm>
          <a:solidFill>
            <a:schemeClr val="accent4">
              <a:lumMod val="20000"/>
              <a:lumOff val="80000"/>
            </a:schemeClr>
          </a:solidFill>
        </p:spPr>
        <p:txBody>
          <a:bodyPr>
            <a:normAutofit/>
          </a:bodyPr>
          <a:lstStyle/>
          <a:p>
            <a:pPr marL="0" indent="0">
              <a:buNone/>
            </a:pPr>
            <a:endParaRPr lang="el-GR" dirty="0"/>
          </a:p>
          <a:p>
            <a:pPr marL="0" indent="0" algn="ctr">
              <a:buNone/>
            </a:pPr>
            <a:r>
              <a:rPr lang="el-GR" b="1" dirty="0">
                <a:solidFill>
                  <a:srgbClr val="C00000"/>
                </a:solidFill>
              </a:rPr>
              <a:t>β. Γαλλικό κόμμα</a:t>
            </a:r>
          </a:p>
          <a:p>
            <a:pPr marL="0" indent="0" algn="ctr">
              <a:buNone/>
            </a:pPr>
            <a:r>
              <a:rPr lang="el-GR" sz="2400" b="1" baseline="30000" dirty="0"/>
              <a:t>1η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ΥΠΟΣΤΗΡΙΚΤΕΣ</a:t>
            </a:r>
          </a:p>
          <a:p>
            <a:pPr marL="0" indent="0" algn="ctr">
              <a:buNone/>
            </a:pPr>
            <a:r>
              <a:rPr lang="el-GR" sz="2400" b="1" dirty="0">
                <a:solidFill>
                  <a:srgbClr val="C00000"/>
                </a:solidFill>
              </a:rPr>
              <a:t>Κοινά χαρακτηριστικά</a:t>
            </a:r>
          </a:p>
          <a:p>
            <a:pPr marL="0" indent="0" algn="ctr">
              <a:buNone/>
            </a:pPr>
            <a:endParaRPr lang="en-GB" b="1" dirty="0">
              <a:solidFill>
                <a:schemeClr val="tx2">
                  <a:lumMod val="75000"/>
                  <a:lumOff val="25000"/>
                </a:schemeClr>
              </a:solidFill>
            </a:endParaRPr>
          </a:p>
        </p:txBody>
      </p:sp>
      <p:sp>
        <p:nvSpPr>
          <p:cNvPr id="6" name="Content Placeholder 5">
            <a:extLst>
              <a:ext uri="{FF2B5EF4-FFF2-40B4-BE49-F238E27FC236}">
                <a16:creationId xmlns:a16="http://schemas.microsoft.com/office/drawing/2014/main" id="{910DEB22-1CA3-3B3A-7D2C-8E95F0D26843}"/>
              </a:ext>
            </a:extLst>
          </p:cNvPr>
          <p:cNvSpPr>
            <a:spLocks noGrp="1"/>
          </p:cNvSpPr>
          <p:nvPr>
            <p:ph sz="quarter" idx="4"/>
          </p:nvPr>
        </p:nvSpPr>
        <p:spPr>
          <a:xfrm>
            <a:off x="5361718" y="1174177"/>
            <a:ext cx="6494319" cy="5135187"/>
          </a:xfrm>
        </p:spPr>
        <p:txBody>
          <a:bodyPr>
            <a:normAutofit/>
          </a:bodyPr>
          <a:lstStyle/>
          <a:p>
            <a:pPr marL="0" indent="0" algn="just">
              <a:lnSpc>
                <a:spcPct val="110000"/>
              </a:lnSpc>
              <a:buNone/>
            </a:pPr>
            <a:r>
              <a:rPr lang="el-GR" sz="2400" dirty="0">
                <a:solidFill>
                  <a:srgbClr val="000000"/>
                </a:solidFill>
              </a:rPr>
              <a:t>Ο </a:t>
            </a:r>
            <a:r>
              <a:rPr lang="el-GR" sz="2400" b="1" dirty="0">
                <a:solidFill>
                  <a:srgbClr val="000000"/>
                </a:solidFill>
                <a:highlight>
                  <a:srgbClr val="FF99FF"/>
                </a:highlight>
              </a:rPr>
              <a:t>Ιωάννης Κωλέττης</a:t>
            </a:r>
            <a:r>
              <a:rPr lang="el-GR" sz="2400" dirty="0">
                <a:solidFill>
                  <a:srgbClr val="000000"/>
                </a:solidFill>
              </a:rPr>
              <a:t>, αρχηγός του γαλλικού κόμματος, προσεταιρίστηκε στην αρχή </a:t>
            </a:r>
            <a:r>
              <a:rPr lang="el-GR" sz="2400" b="1" dirty="0">
                <a:solidFill>
                  <a:srgbClr val="000000"/>
                </a:solidFill>
                <a:highlight>
                  <a:srgbClr val="99FF33"/>
                </a:highlight>
              </a:rPr>
              <a:t>αρματολούς και κλέφτες της Στερεάς</a:t>
            </a:r>
            <a:r>
              <a:rPr lang="el-GR" sz="2400" dirty="0">
                <a:solidFill>
                  <a:srgbClr val="000000"/>
                </a:solidFill>
              </a:rPr>
              <a:t>. Κοινά χαρακτηριστικά των στελεχών του κόμματος υπήρξαν η </a:t>
            </a:r>
            <a:r>
              <a:rPr lang="el-GR" sz="2400" b="1" dirty="0">
                <a:solidFill>
                  <a:srgbClr val="000000"/>
                </a:solidFill>
                <a:highlight>
                  <a:srgbClr val="FF9999"/>
                </a:highlight>
              </a:rPr>
              <a:t>πολεμική διάθεση</a:t>
            </a:r>
            <a:r>
              <a:rPr lang="el-GR" sz="2400" dirty="0">
                <a:solidFill>
                  <a:srgbClr val="000000"/>
                </a:solidFill>
              </a:rPr>
              <a:t>, η </a:t>
            </a:r>
            <a:r>
              <a:rPr lang="el-GR" sz="2400" b="1" dirty="0">
                <a:solidFill>
                  <a:srgbClr val="000000"/>
                </a:solidFill>
                <a:highlight>
                  <a:srgbClr val="FFCC00"/>
                </a:highlight>
              </a:rPr>
              <a:t>έλλειψη κατανόησης για τα διπλωματικά παιγνίδια</a:t>
            </a:r>
            <a:r>
              <a:rPr lang="el-GR" sz="2400" dirty="0">
                <a:solidFill>
                  <a:srgbClr val="000000"/>
                </a:solidFill>
              </a:rPr>
              <a:t> και η </a:t>
            </a:r>
            <a:r>
              <a:rPr lang="el-GR" sz="2400" b="1" dirty="0">
                <a:solidFill>
                  <a:srgbClr val="000000"/>
                </a:solidFill>
                <a:highlight>
                  <a:srgbClr val="00FFFF"/>
                </a:highlight>
              </a:rPr>
              <a:t>υπερεκτίμηση των δικών τους δυνάμεων</a:t>
            </a:r>
            <a:r>
              <a:rPr lang="el-GR" sz="2400" dirty="0">
                <a:solidFill>
                  <a:srgbClr val="000000"/>
                </a:solidFill>
              </a:rPr>
              <a:t>. Απαιτούσαν δικαιοσύνη για τους αγωνιστές της ελευθερίας, την οποία εννοούσαν ως την υλική αποκατάσταση τους μετά το πέρας του πολέμου.</a:t>
            </a:r>
            <a:endParaRPr lang="en-GB" sz="2400" b="1" dirty="0">
              <a:highlight>
                <a:srgbClr val="00FFFF"/>
              </a:highlight>
            </a:endParaRPr>
          </a:p>
        </p:txBody>
      </p:sp>
      <p:sp>
        <p:nvSpPr>
          <p:cNvPr id="7" name="Date Placeholder 6">
            <a:extLst>
              <a:ext uri="{FF2B5EF4-FFF2-40B4-BE49-F238E27FC236}">
                <a16:creationId xmlns:a16="http://schemas.microsoft.com/office/drawing/2014/main" id="{FDE7269B-52DB-094E-3151-C640C0875C36}"/>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1B293CEE-95CA-19D9-80AC-9169F422F5C7}"/>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7E42B42B-382B-FCDC-0470-A2D6C253EA7D}"/>
              </a:ext>
            </a:extLst>
          </p:cNvPr>
          <p:cNvSpPr>
            <a:spLocks noGrp="1"/>
          </p:cNvSpPr>
          <p:nvPr>
            <p:ph type="sldNum" sz="quarter" idx="12"/>
          </p:nvPr>
        </p:nvSpPr>
        <p:spPr/>
        <p:txBody>
          <a:bodyPr/>
          <a:lstStyle/>
          <a:p>
            <a:pPr rtl="0"/>
            <a:fld id="{294A09A9-5501-47C1-A89A-A340965A2BE2}" type="slidenum">
              <a:rPr lang="en-GB" noProof="0" smtClean="0"/>
              <a:pPr rtl="0"/>
              <a:t>7</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39E0E967-F9D6-FF25-1A4C-EE3020AA619F}"/>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39E0E967-F9D6-FF25-1A4C-EE3020AA619F}"/>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1899061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B87D24-5C8C-1112-7685-8349A9E266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1D9CAC-D3B0-27FE-F7C1-C4AEED6D0D1E}"/>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3CD6ECE8-5EAE-DB54-AE2A-4F0F04E71CAD}"/>
              </a:ext>
            </a:extLst>
          </p:cNvPr>
          <p:cNvSpPr>
            <a:spLocks noGrp="1"/>
          </p:cNvSpPr>
          <p:nvPr>
            <p:ph sz="half" idx="2"/>
          </p:nvPr>
        </p:nvSpPr>
        <p:spPr>
          <a:xfrm>
            <a:off x="1024131" y="1174173"/>
            <a:ext cx="3818804" cy="5135187"/>
          </a:xfrm>
          <a:solidFill>
            <a:schemeClr val="accent4">
              <a:lumMod val="20000"/>
              <a:lumOff val="80000"/>
            </a:schemeClr>
          </a:solidFill>
        </p:spPr>
        <p:txBody>
          <a:bodyPr>
            <a:normAutofit/>
          </a:bodyPr>
          <a:lstStyle/>
          <a:p>
            <a:pPr marL="0" indent="0">
              <a:buNone/>
            </a:pPr>
            <a:endParaRPr lang="el-GR" dirty="0"/>
          </a:p>
          <a:p>
            <a:pPr marL="0" indent="0" algn="ctr">
              <a:buNone/>
            </a:pPr>
            <a:r>
              <a:rPr lang="el-GR" b="1" dirty="0">
                <a:solidFill>
                  <a:srgbClr val="C00000"/>
                </a:solidFill>
              </a:rPr>
              <a:t>β. Γαλλικό κόμμα</a:t>
            </a:r>
          </a:p>
          <a:p>
            <a:pPr marL="0" indent="0" algn="ctr">
              <a:buNone/>
            </a:pPr>
            <a:r>
              <a:rPr lang="el-GR" sz="2400" b="1" baseline="30000" dirty="0"/>
              <a:t>2η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ΜΕΤΑ ΤΟ 1831</a:t>
            </a:r>
          </a:p>
          <a:p>
            <a:pPr marL="0" indent="0" algn="ctr">
              <a:buNone/>
            </a:pPr>
            <a:r>
              <a:rPr lang="el-GR" sz="2400" b="1" dirty="0">
                <a:solidFill>
                  <a:srgbClr val="C00000"/>
                </a:solidFill>
              </a:rPr>
              <a:t>ΕΞΩΤΕΡΙΚΗ</a:t>
            </a:r>
          </a:p>
          <a:p>
            <a:pPr marL="0" indent="0" algn="ctr">
              <a:buNone/>
            </a:pPr>
            <a:r>
              <a:rPr lang="el-GR" sz="2400" b="1" dirty="0">
                <a:solidFill>
                  <a:srgbClr val="C00000"/>
                </a:solidFill>
              </a:rPr>
              <a:t>ΠΟΛΙΤΙΚΗ –</a:t>
            </a:r>
          </a:p>
          <a:p>
            <a:pPr marL="0" indent="0" algn="ctr">
              <a:buNone/>
            </a:pPr>
            <a:r>
              <a:rPr lang="el-GR" sz="2400" b="1" dirty="0">
                <a:solidFill>
                  <a:srgbClr val="C00000"/>
                </a:solidFill>
              </a:rPr>
              <a:t>«Μεγάλη Ιδέα»</a:t>
            </a:r>
          </a:p>
          <a:p>
            <a:pPr marL="0" indent="0" algn="ctr">
              <a:buNone/>
            </a:pPr>
            <a:r>
              <a:rPr lang="el-GR" sz="2400" b="1" dirty="0">
                <a:solidFill>
                  <a:srgbClr val="C00000"/>
                </a:solidFill>
              </a:rPr>
              <a:t>+ σ.15/16, σ. 46,</a:t>
            </a:r>
          </a:p>
          <a:p>
            <a:pPr marL="0" indent="0" algn="ctr">
              <a:buNone/>
            </a:pPr>
            <a:r>
              <a:rPr lang="el-GR" sz="2400" b="1" dirty="0">
                <a:solidFill>
                  <a:srgbClr val="C00000"/>
                </a:solidFill>
              </a:rPr>
              <a:t>σ. 48, σ. 96, σ. 99</a:t>
            </a:r>
            <a:endParaRPr lang="en-GB" b="1" dirty="0">
              <a:solidFill>
                <a:schemeClr val="tx2">
                  <a:lumMod val="75000"/>
                  <a:lumOff val="25000"/>
                </a:schemeClr>
              </a:solidFill>
            </a:endParaRPr>
          </a:p>
        </p:txBody>
      </p:sp>
      <p:sp>
        <p:nvSpPr>
          <p:cNvPr id="6" name="Content Placeholder 5">
            <a:extLst>
              <a:ext uri="{FF2B5EF4-FFF2-40B4-BE49-F238E27FC236}">
                <a16:creationId xmlns:a16="http://schemas.microsoft.com/office/drawing/2014/main" id="{97D316D6-7D47-C8CF-93D1-4D1B480A499B}"/>
              </a:ext>
            </a:extLst>
          </p:cNvPr>
          <p:cNvSpPr>
            <a:spLocks noGrp="1"/>
          </p:cNvSpPr>
          <p:nvPr>
            <p:ph sz="quarter" idx="4"/>
          </p:nvPr>
        </p:nvSpPr>
        <p:spPr>
          <a:xfrm>
            <a:off x="5361718" y="1174177"/>
            <a:ext cx="6494319" cy="5135187"/>
          </a:xfrm>
        </p:spPr>
        <p:txBody>
          <a:bodyPr>
            <a:normAutofit/>
          </a:bodyPr>
          <a:lstStyle/>
          <a:p>
            <a:pPr marL="0" indent="0" algn="just">
              <a:lnSpc>
                <a:spcPct val="110000"/>
              </a:lnSpc>
              <a:buNone/>
            </a:pPr>
            <a:r>
              <a:rPr lang="el-GR" sz="2400" dirty="0">
                <a:solidFill>
                  <a:srgbClr val="000000"/>
                </a:solidFill>
              </a:rPr>
              <a:t>Μετά τη δολοφονία του Καποδίστρια, το γαλλικό κόμμα </a:t>
            </a:r>
            <a:r>
              <a:rPr lang="el-GR" sz="2400" b="1" dirty="0">
                <a:solidFill>
                  <a:srgbClr val="000000"/>
                </a:solidFill>
                <a:highlight>
                  <a:srgbClr val="00FFFF"/>
                </a:highlight>
              </a:rPr>
              <a:t>κέρδισε οπαδούς στα νησιά </a:t>
            </a:r>
            <a:r>
              <a:rPr lang="el-GR" sz="2400" dirty="0">
                <a:solidFill>
                  <a:srgbClr val="000000"/>
                </a:solidFill>
              </a:rPr>
              <a:t>και </a:t>
            </a:r>
            <a:r>
              <a:rPr lang="el-GR" sz="2400" b="1" dirty="0">
                <a:solidFill>
                  <a:srgbClr val="000000"/>
                </a:solidFill>
                <a:highlight>
                  <a:srgbClr val="FFFF00"/>
                </a:highlight>
              </a:rPr>
              <a:t>σχεδόν σε ολόκληρη την Πελοπόννησο. </a:t>
            </a:r>
            <a:r>
              <a:rPr lang="el-GR" sz="2400" dirty="0">
                <a:solidFill>
                  <a:srgbClr val="000000"/>
                </a:solidFill>
              </a:rPr>
              <a:t>Τα μεσαία στελέχη ήταν </a:t>
            </a:r>
            <a:r>
              <a:rPr lang="el-GR" sz="2400" b="1" dirty="0">
                <a:solidFill>
                  <a:srgbClr val="000000"/>
                </a:solidFill>
                <a:highlight>
                  <a:srgbClr val="FFCC00"/>
                </a:highlight>
              </a:rPr>
              <a:t>συνταγματικοί</a:t>
            </a:r>
            <a:r>
              <a:rPr lang="el-GR" sz="2400" dirty="0">
                <a:solidFill>
                  <a:srgbClr val="000000"/>
                </a:solidFill>
              </a:rPr>
              <a:t> οι οποίοι δεν υιοθετούσαν τις θέσεις του αγγλικού κόμματος σε θέματα εσωτερικής ή εξωτερικής πολιτικής. Οι οπαδοί του κόμματος ήταν </a:t>
            </a:r>
            <a:r>
              <a:rPr lang="el-GR" sz="2400" b="1" dirty="0">
                <a:solidFill>
                  <a:srgbClr val="000000"/>
                </a:solidFill>
                <a:highlight>
                  <a:srgbClr val="99FF33"/>
                </a:highlight>
              </a:rPr>
              <a:t>ακτήμονες ή μικροϊδιοκτήτες γης και απλοί αγωνιστές</a:t>
            </a:r>
            <a:r>
              <a:rPr lang="el-GR" sz="2400" dirty="0">
                <a:solidFill>
                  <a:srgbClr val="000000"/>
                </a:solidFill>
              </a:rPr>
              <a:t>.</a:t>
            </a:r>
            <a:endParaRPr lang="en-GB" sz="2400" b="1" dirty="0">
              <a:highlight>
                <a:srgbClr val="00FFFF"/>
              </a:highlight>
            </a:endParaRPr>
          </a:p>
        </p:txBody>
      </p:sp>
      <p:sp>
        <p:nvSpPr>
          <p:cNvPr id="7" name="Date Placeholder 6">
            <a:extLst>
              <a:ext uri="{FF2B5EF4-FFF2-40B4-BE49-F238E27FC236}">
                <a16:creationId xmlns:a16="http://schemas.microsoft.com/office/drawing/2014/main" id="{20E8C213-AB1B-4862-51CA-33F6462D256B}"/>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4E72564B-F4E6-8796-E0EF-3C95E23ABE5F}"/>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E9E738D4-E902-9B0B-EB86-3DAA5EC412C2}"/>
              </a:ext>
            </a:extLst>
          </p:cNvPr>
          <p:cNvSpPr>
            <a:spLocks noGrp="1"/>
          </p:cNvSpPr>
          <p:nvPr>
            <p:ph type="sldNum" sz="quarter" idx="12"/>
          </p:nvPr>
        </p:nvSpPr>
        <p:spPr/>
        <p:txBody>
          <a:bodyPr/>
          <a:lstStyle/>
          <a:p>
            <a:pPr rtl="0"/>
            <a:fld id="{294A09A9-5501-47C1-A89A-A340965A2BE2}" type="slidenum">
              <a:rPr lang="en-GB" noProof="0" smtClean="0"/>
              <a:pPr rtl="0"/>
              <a:t>8</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96A973D4-29EF-D392-EAC1-2972E39FB3C2}"/>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96A973D4-29EF-D392-EAC1-2972E39FB3C2}"/>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1755843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01E5F-2047-58E8-B70F-6C64E4810F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BF2368-BE67-1C0F-6910-E080B8BC4680}"/>
              </a:ext>
            </a:extLst>
          </p:cNvPr>
          <p:cNvSpPr>
            <a:spLocks noGrp="1"/>
          </p:cNvSpPr>
          <p:nvPr>
            <p:ph type="title"/>
          </p:nvPr>
        </p:nvSpPr>
        <p:spPr>
          <a:xfrm>
            <a:off x="1024129" y="585216"/>
            <a:ext cx="10624081" cy="588957"/>
          </a:xfrm>
          <a:solidFill>
            <a:srgbClr val="FDEDFA"/>
          </a:solidFill>
        </p:spPr>
        <p:txBody>
          <a:bodyPr>
            <a:noAutofit/>
          </a:bodyPr>
          <a:lstStyle/>
          <a:p>
            <a:pPr algn="ctr"/>
            <a:r>
              <a:rPr lang="en-GB" sz="2800" b="1" dirty="0">
                <a:solidFill>
                  <a:srgbClr val="000000"/>
                </a:solidFill>
                <a:latin typeface="+mn-lt"/>
              </a:rPr>
              <a:t>A</a:t>
            </a:r>
            <a:r>
              <a:rPr lang="el-GR" sz="2800" b="1" dirty="0">
                <a:solidFill>
                  <a:srgbClr val="000000"/>
                </a:solidFill>
                <a:latin typeface="+mn-lt"/>
              </a:rPr>
              <a:t>3. Τα πρώτα ελληνικά κόμματα</a:t>
            </a:r>
            <a:endParaRPr lang="en-GB" sz="2800" dirty="0">
              <a:latin typeface="+mn-lt"/>
            </a:endParaRPr>
          </a:p>
        </p:txBody>
      </p:sp>
      <p:sp>
        <p:nvSpPr>
          <p:cNvPr id="4" name="Content Placeholder 3">
            <a:extLst>
              <a:ext uri="{FF2B5EF4-FFF2-40B4-BE49-F238E27FC236}">
                <a16:creationId xmlns:a16="http://schemas.microsoft.com/office/drawing/2014/main" id="{38867A78-A50D-9037-660A-ED79E98CD40C}"/>
              </a:ext>
            </a:extLst>
          </p:cNvPr>
          <p:cNvSpPr>
            <a:spLocks noGrp="1"/>
          </p:cNvSpPr>
          <p:nvPr>
            <p:ph sz="half" idx="2"/>
          </p:nvPr>
        </p:nvSpPr>
        <p:spPr>
          <a:xfrm>
            <a:off x="1024131" y="1174173"/>
            <a:ext cx="3818804" cy="5135187"/>
          </a:xfrm>
          <a:solidFill>
            <a:schemeClr val="accent4">
              <a:lumMod val="20000"/>
              <a:lumOff val="80000"/>
            </a:schemeClr>
          </a:solidFill>
        </p:spPr>
        <p:txBody>
          <a:bodyPr>
            <a:normAutofit/>
          </a:bodyPr>
          <a:lstStyle/>
          <a:p>
            <a:pPr marL="0" indent="0">
              <a:buNone/>
            </a:pPr>
            <a:endParaRPr lang="el-GR" dirty="0"/>
          </a:p>
          <a:p>
            <a:pPr marL="0" indent="0" algn="ctr">
              <a:buNone/>
            </a:pPr>
            <a:r>
              <a:rPr lang="el-GR" b="1" dirty="0">
                <a:solidFill>
                  <a:srgbClr val="C00000"/>
                </a:solidFill>
              </a:rPr>
              <a:t>β. Γαλλικό κόμμα</a:t>
            </a:r>
          </a:p>
          <a:p>
            <a:pPr marL="0" indent="0" algn="ctr">
              <a:buNone/>
            </a:pPr>
            <a:r>
              <a:rPr lang="el-GR" sz="2400" b="1" baseline="30000" dirty="0"/>
              <a:t>2η</a:t>
            </a:r>
            <a:r>
              <a:rPr lang="el-GR" sz="2400" b="1" dirty="0"/>
              <a:t> παράγραφος: </a:t>
            </a:r>
          </a:p>
          <a:p>
            <a:pPr marL="0" indent="0" algn="ctr">
              <a:buNone/>
            </a:pPr>
            <a:endParaRPr lang="el-GR" sz="2400" b="1" dirty="0"/>
          </a:p>
          <a:p>
            <a:pPr marL="0" indent="0" algn="ctr">
              <a:buNone/>
            </a:pPr>
            <a:r>
              <a:rPr lang="el-GR" sz="2400" b="1" dirty="0">
                <a:solidFill>
                  <a:srgbClr val="C00000"/>
                </a:solidFill>
              </a:rPr>
              <a:t>ΜΕΤΑ ΤΟ 1831</a:t>
            </a:r>
          </a:p>
          <a:p>
            <a:pPr marL="0" indent="0" algn="ctr">
              <a:buNone/>
            </a:pPr>
            <a:r>
              <a:rPr lang="el-GR" sz="2400" b="1" dirty="0">
                <a:solidFill>
                  <a:srgbClr val="C00000"/>
                </a:solidFill>
              </a:rPr>
              <a:t>ΕΞΩΤΕΡΙΚΗ</a:t>
            </a:r>
          </a:p>
          <a:p>
            <a:pPr marL="0" indent="0" algn="ctr">
              <a:buNone/>
            </a:pPr>
            <a:r>
              <a:rPr lang="el-GR" sz="2400" b="1" dirty="0">
                <a:solidFill>
                  <a:srgbClr val="C00000"/>
                </a:solidFill>
              </a:rPr>
              <a:t>ΠΟΛΙΤΙΚΗ –</a:t>
            </a:r>
          </a:p>
          <a:p>
            <a:pPr marL="0" indent="0" algn="ctr">
              <a:buNone/>
            </a:pPr>
            <a:r>
              <a:rPr lang="el-GR" sz="2400" b="1" dirty="0">
                <a:solidFill>
                  <a:srgbClr val="C00000"/>
                </a:solidFill>
              </a:rPr>
              <a:t>«Μεγάλη Ιδέα»</a:t>
            </a:r>
          </a:p>
          <a:p>
            <a:pPr marL="0" indent="0" algn="ctr">
              <a:buNone/>
            </a:pPr>
            <a:r>
              <a:rPr lang="el-GR" sz="2400" b="1" dirty="0">
                <a:solidFill>
                  <a:srgbClr val="C00000"/>
                </a:solidFill>
              </a:rPr>
              <a:t>+ σ.15/16, σ. 46,</a:t>
            </a:r>
          </a:p>
          <a:p>
            <a:pPr marL="0" indent="0" algn="ctr">
              <a:buNone/>
            </a:pPr>
            <a:r>
              <a:rPr lang="el-GR" sz="2400" b="1" dirty="0">
                <a:solidFill>
                  <a:srgbClr val="C00000"/>
                </a:solidFill>
              </a:rPr>
              <a:t>σ. 48, σ. 96, σ. 99</a:t>
            </a:r>
            <a:endParaRPr lang="en-GB" b="1" dirty="0">
              <a:solidFill>
                <a:schemeClr val="tx2">
                  <a:lumMod val="75000"/>
                  <a:lumOff val="25000"/>
                </a:schemeClr>
              </a:solidFill>
            </a:endParaRPr>
          </a:p>
        </p:txBody>
      </p:sp>
      <p:sp>
        <p:nvSpPr>
          <p:cNvPr id="6" name="Content Placeholder 5">
            <a:extLst>
              <a:ext uri="{FF2B5EF4-FFF2-40B4-BE49-F238E27FC236}">
                <a16:creationId xmlns:a16="http://schemas.microsoft.com/office/drawing/2014/main" id="{38582080-25DB-6753-085A-150C2A83EB48}"/>
              </a:ext>
            </a:extLst>
          </p:cNvPr>
          <p:cNvSpPr>
            <a:spLocks noGrp="1"/>
          </p:cNvSpPr>
          <p:nvPr>
            <p:ph sz="quarter" idx="4"/>
          </p:nvPr>
        </p:nvSpPr>
        <p:spPr>
          <a:xfrm>
            <a:off x="5361718" y="1174177"/>
            <a:ext cx="6494319" cy="5135187"/>
          </a:xfrm>
        </p:spPr>
        <p:txBody>
          <a:bodyPr>
            <a:normAutofit/>
          </a:bodyPr>
          <a:lstStyle/>
          <a:p>
            <a:pPr marL="0" indent="0" algn="just">
              <a:lnSpc>
                <a:spcPct val="110000"/>
              </a:lnSpc>
              <a:buNone/>
            </a:pPr>
            <a:r>
              <a:rPr lang="el-GR" sz="2400" dirty="0">
                <a:solidFill>
                  <a:srgbClr val="000000"/>
                </a:solidFill>
              </a:rPr>
              <a:t>Σε αντίθεση με το αγγλικό, στο γαλλικό κόμμα ήταν ευρέως διαδεδομένη </a:t>
            </a:r>
            <a:r>
              <a:rPr lang="el-GR" sz="2400" b="1" dirty="0">
                <a:solidFill>
                  <a:srgbClr val="000000"/>
                </a:solidFill>
                <a:highlight>
                  <a:srgbClr val="FFCC00"/>
                </a:highlight>
              </a:rPr>
              <a:t>η άποψη για απελευθέρωση του αλύτρωτου ελληνισμού με πολεμικές ενέργειες, </a:t>
            </a:r>
            <a:r>
              <a:rPr lang="el-GR" sz="2400" dirty="0">
                <a:solidFill>
                  <a:srgbClr val="000000"/>
                </a:solidFill>
              </a:rPr>
              <a:t>το συντομότερο δυνατόν. Το 1844 ο Κωλέττης διατύπωσε με σαφήνεια στην Εθνοσυνέλευση τη «Μεγάλη Ιδέα»: </a:t>
            </a:r>
            <a:r>
              <a:rPr lang="el-GR" sz="2400" b="1" dirty="0">
                <a:solidFill>
                  <a:srgbClr val="000000"/>
                </a:solidFill>
                <a:highlight>
                  <a:srgbClr val="FF99FF"/>
                </a:highlight>
              </a:rPr>
              <a:t>Το βασίλειο αποτελούσε μόνο ένα μικρό φτωχό μέρος της Ελλάδας. Το σημαντικότερο βρισκόταν υπό οθωμανική κατοχή και θα έπρεπε όλες οι δυνάμεις του έθνους να διατεθούν για την απελευθέρωση αυτού του τμήματος.</a:t>
            </a:r>
            <a:endParaRPr lang="en-GB" sz="2400" b="1" dirty="0">
              <a:highlight>
                <a:srgbClr val="FF99FF"/>
              </a:highlight>
            </a:endParaRPr>
          </a:p>
        </p:txBody>
      </p:sp>
      <p:sp>
        <p:nvSpPr>
          <p:cNvPr id="7" name="Date Placeholder 6">
            <a:extLst>
              <a:ext uri="{FF2B5EF4-FFF2-40B4-BE49-F238E27FC236}">
                <a16:creationId xmlns:a16="http://schemas.microsoft.com/office/drawing/2014/main" id="{A9EAEC90-1EAC-C89F-7880-DFC1A40037C8}"/>
              </a:ext>
            </a:extLst>
          </p:cNvPr>
          <p:cNvSpPr>
            <a:spLocks noGrp="1"/>
          </p:cNvSpPr>
          <p:nvPr>
            <p:ph type="dt" sz="half" idx="10"/>
          </p:nvPr>
        </p:nvSpPr>
        <p:spPr/>
        <p:txBody>
          <a:bodyPr/>
          <a:lstStyle/>
          <a:p>
            <a:pPr rtl="0"/>
            <a:r>
              <a:rPr lang="en-GB" noProof="0"/>
              <a:t>10/9/2021</a:t>
            </a:r>
          </a:p>
        </p:txBody>
      </p:sp>
      <p:sp>
        <p:nvSpPr>
          <p:cNvPr id="8" name="Footer Placeholder 7">
            <a:extLst>
              <a:ext uri="{FF2B5EF4-FFF2-40B4-BE49-F238E27FC236}">
                <a16:creationId xmlns:a16="http://schemas.microsoft.com/office/drawing/2014/main" id="{A71DA651-779F-DD3D-32F3-B097026081D1}"/>
              </a:ext>
            </a:extLst>
          </p:cNvPr>
          <p:cNvSpPr>
            <a:spLocks noGrp="1"/>
          </p:cNvSpPr>
          <p:nvPr>
            <p:ph type="ftr" sz="quarter" idx="11"/>
          </p:nvPr>
        </p:nvSpPr>
        <p:spPr/>
        <p:txBody>
          <a:bodyPr/>
          <a:lstStyle/>
          <a:p>
            <a:pPr rtl="0"/>
            <a:r>
              <a:rPr lang="en-GB" noProof="0"/>
              <a:t>PRESENTATION TITLE</a:t>
            </a:r>
          </a:p>
        </p:txBody>
      </p:sp>
      <p:sp>
        <p:nvSpPr>
          <p:cNvPr id="9" name="Slide Number Placeholder 8">
            <a:extLst>
              <a:ext uri="{FF2B5EF4-FFF2-40B4-BE49-F238E27FC236}">
                <a16:creationId xmlns:a16="http://schemas.microsoft.com/office/drawing/2014/main" id="{C4B57E0B-F53B-9734-4779-918440C43265}"/>
              </a:ext>
            </a:extLst>
          </p:cNvPr>
          <p:cNvSpPr>
            <a:spLocks noGrp="1"/>
          </p:cNvSpPr>
          <p:nvPr>
            <p:ph type="sldNum" sz="quarter" idx="12"/>
          </p:nvPr>
        </p:nvSpPr>
        <p:spPr/>
        <p:txBody>
          <a:bodyPr/>
          <a:lstStyle/>
          <a:p>
            <a:pPr rtl="0"/>
            <a:fld id="{294A09A9-5501-47C1-A89A-A340965A2BE2}" type="slidenum">
              <a:rPr lang="en-GB" noProof="0" smtClean="0"/>
              <a:pPr rtl="0"/>
              <a:t>9</a:t>
            </a:fld>
            <a:endParaRPr lang="en-GB" noProof="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42EA5C42-1812-8F44-9673-BA734B074364}"/>
                  </a:ext>
                </a:extLst>
              </p14:cNvPr>
              <p14:cNvContentPartPr/>
              <p14:nvPr/>
            </p14:nvContentPartPr>
            <p14:xfrm>
              <a:off x="2244125" y="1402839"/>
              <a:ext cx="360" cy="360"/>
            </p14:xfrm>
          </p:contentPart>
        </mc:Choice>
        <mc:Fallback>
          <p:pic>
            <p:nvPicPr>
              <p:cNvPr id="3" name="Ink 2">
                <a:extLst>
                  <a:ext uri="{FF2B5EF4-FFF2-40B4-BE49-F238E27FC236}">
                    <a16:creationId xmlns:a16="http://schemas.microsoft.com/office/drawing/2014/main" id="{42EA5C42-1812-8F44-9673-BA734B074364}"/>
                  </a:ext>
                </a:extLst>
              </p:cNvPr>
              <p:cNvPicPr/>
              <p:nvPr/>
            </p:nvPicPr>
            <p:blipFill>
              <a:blip r:embed="rId3"/>
              <a:stretch>
                <a:fillRect/>
              </a:stretch>
            </p:blipFill>
            <p:spPr>
              <a:xfrm>
                <a:off x="2226125" y="1384839"/>
                <a:ext cx="36000" cy="36000"/>
              </a:xfrm>
              <a:prstGeom prst="rect">
                <a:avLst/>
              </a:prstGeom>
            </p:spPr>
          </p:pic>
        </mc:Fallback>
      </mc:AlternateContent>
    </p:spTree>
    <p:extLst>
      <p:ext uri="{BB962C8B-B14F-4D97-AF65-F5344CB8AC3E}">
        <p14:creationId xmlns:p14="http://schemas.microsoft.com/office/powerpoint/2010/main" val="4099728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2.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Office Theme</Template>
  <TotalTime>138</TotalTime>
  <Words>2528</Words>
  <Application>Microsoft Office PowerPoint</Application>
  <PresentationFormat>Widescreen</PresentationFormat>
  <Paragraphs>264</Paragraphs>
  <Slides>27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Aptos</vt:lpstr>
      <vt:lpstr>Aptos Display</vt:lpstr>
      <vt:lpstr>Arial</vt:lpstr>
      <vt:lpstr>Calibri</vt:lpstr>
      <vt:lpstr>Office Theme</vt:lpstr>
      <vt:lpstr>Η ΔΙΑΜΟΡΦΩΣΗ ΚΑΙ ΛΕΙΤΟΥΡΓΙΑ  ΤΩΝ ΠΟΛΙΤΙΚΩΝ ΚΟΜΜΑΤΩΝ ΣΤΗΝ ΕΛΛΑΔΑ</vt:lpstr>
      <vt:lpstr>A3. Τα πρώτα ελληνικά κόμματα</vt:lpstr>
      <vt:lpstr>A3. Τα πρώτα ελληνικά κόμματα</vt:lpstr>
      <vt:lpstr>A3. Τα πρώτα ελληνικά κόμματα</vt:lpstr>
      <vt:lpstr>A3. Τα πρώτα ελληνικά κόμματα</vt:lpstr>
      <vt:lpstr>A3. Τα πρώτα ελληνικά κόμματα</vt:lpstr>
      <vt:lpstr>A3. Τα πρώτα ελληνικά κόμματα</vt:lpstr>
      <vt:lpstr>A3. Τα πρώτα ελληνικά κόμματα</vt:lpstr>
      <vt:lpstr>A3. Τα πρώτα ελληνικά κόμματα</vt:lpstr>
      <vt:lpstr>A3. Τα πρώτα ελληνικά κόμματα</vt:lpstr>
      <vt:lpstr>A3. Τα πρώτα ελληνικά κόμματα</vt:lpstr>
      <vt:lpstr>A3. Τα πρώτα ελληνικά κόμματα</vt:lpstr>
      <vt:lpstr>A3. Τα πρώτα ελληνικά κόμματα</vt:lpstr>
      <vt:lpstr>A3. Τα πρώτα ελληνικά κόμματα</vt:lpstr>
      <vt:lpstr>A3. Τα πρώτα ελληνικά κόμματα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Georgia Sofi</dc:creator>
  <cp:lastModifiedBy>Georgia Sofi</cp:lastModifiedBy>
  <cp:revision>3</cp:revision>
  <dcterms:created xsi:type="dcterms:W3CDTF">2024-11-17T17:21:01Z</dcterms:created>
  <dcterms:modified xsi:type="dcterms:W3CDTF">2024-11-24T17:31:52Z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