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  <p:sldMasterId id="2147483986" r:id="rId5"/>
  </p:sldMasterIdLst>
  <p:notesMasterIdLst>
    <p:notesMasterId r:id="rId32"/>
  </p:notesMasterIdLst>
  <p:handoutMasterIdLst>
    <p:handoutMasterId r:id="rId33"/>
  </p:handoutMasterIdLst>
  <p:sldIdLst>
    <p:sldId id="258" r:id="rId6"/>
    <p:sldId id="256" r:id="rId7"/>
    <p:sldId id="260" r:id="rId8"/>
    <p:sldId id="271" r:id="rId9"/>
    <p:sldId id="272" r:id="rId10"/>
    <p:sldId id="261" r:id="rId11"/>
    <p:sldId id="273" r:id="rId12"/>
    <p:sldId id="262" r:id="rId13"/>
    <p:sldId id="263" r:id="rId14"/>
    <p:sldId id="264" r:id="rId15"/>
    <p:sldId id="265" r:id="rId16"/>
    <p:sldId id="274" r:id="rId17"/>
    <p:sldId id="266" r:id="rId18"/>
    <p:sldId id="267" r:id="rId19"/>
    <p:sldId id="268" r:id="rId20"/>
    <p:sldId id="269" r:id="rId21"/>
    <p:sldId id="275" r:id="rId22"/>
    <p:sldId id="276" r:id="rId23"/>
    <p:sldId id="277" r:id="rId24"/>
    <p:sldId id="270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FFCCFF"/>
    <a:srgbClr val="D5D93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11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14AA4-B1E4-4105-88EF-F6D97B2E4A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EFE3D54-1521-4CA7-9E47-22A4B2F4529B}">
      <dgm:prSet/>
      <dgm:spPr/>
      <dgm:t>
        <a:bodyPr/>
        <a:lstStyle/>
        <a:p>
          <a:r>
            <a:rPr lang="el-GR"/>
            <a:t>Τα κόμματα της αντιπολίτευσης </a:t>
          </a:r>
          <a:endParaRPr lang="en-GB"/>
        </a:p>
      </dgm:t>
    </dgm:pt>
    <dgm:pt modelId="{3E7B03E0-747F-46C1-AB98-16F1B3ED1E77}" type="parTrans" cxnId="{CEC493CB-149F-4ACF-84CC-6F33561D1053}">
      <dgm:prSet/>
      <dgm:spPr/>
      <dgm:t>
        <a:bodyPr/>
        <a:lstStyle/>
        <a:p>
          <a:endParaRPr lang="en-GB"/>
        </a:p>
      </dgm:t>
    </dgm:pt>
    <dgm:pt modelId="{B1287EC7-6D11-4402-A45A-4B14C7205B85}" type="sibTrans" cxnId="{CEC493CB-149F-4ACF-84CC-6F33561D1053}">
      <dgm:prSet/>
      <dgm:spPr/>
      <dgm:t>
        <a:bodyPr/>
        <a:lstStyle/>
        <a:p>
          <a:endParaRPr lang="en-GB"/>
        </a:p>
      </dgm:t>
    </dgm:pt>
    <dgm:pt modelId="{F7FC55D1-A291-488A-A07F-693B60960F0D}">
      <dgm:prSet/>
      <dgm:spPr/>
      <dgm:t>
        <a:bodyPr/>
        <a:lstStyle/>
        <a:p>
          <a:r>
            <a:rPr lang="el-GR"/>
            <a:t>αναγνώριζαν στον βασιλιά το δικαίωμα να επιβάλλει τη δική του άποψη για την εξωτερική πολιτική, </a:t>
          </a:r>
          <a:endParaRPr lang="en-GB"/>
        </a:p>
      </dgm:t>
    </dgm:pt>
    <dgm:pt modelId="{F6ED5EDE-B3BE-4D54-BEEC-4B457516A554}" type="parTrans" cxnId="{A69E040B-78DF-48B3-B8F8-6E6D80FC4D41}">
      <dgm:prSet/>
      <dgm:spPr/>
      <dgm:t>
        <a:bodyPr/>
        <a:lstStyle/>
        <a:p>
          <a:endParaRPr lang="en-GB"/>
        </a:p>
      </dgm:t>
    </dgm:pt>
    <dgm:pt modelId="{54E52590-9CA4-48C6-BB4C-A3F4CB004A71}" type="sibTrans" cxnId="{A69E040B-78DF-48B3-B8F8-6E6D80FC4D41}">
      <dgm:prSet/>
      <dgm:spPr/>
      <dgm:t>
        <a:bodyPr/>
        <a:lstStyle/>
        <a:p>
          <a:endParaRPr lang="en-GB"/>
        </a:p>
      </dgm:t>
    </dgm:pt>
    <dgm:pt modelId="{2BF4600F-C805-4642-A06E-2C0599C0798D}">
      <dgm:prSet/>
      <dgm:spPr/>
      <dgm:t>
        <a:bodyPr/>
        <a:lstStyle/>
        <a:p>
          <a:r>
            <a:rPr lang="el-GR"/>
            <a:t>παραβλέποντας ότι κάτι τέτοιο ήταν αντισυνταγματικό. </a:t>
          </a:r>
          <a:endParaRPr lang="en-GB"/>
        </a:p>
      </dgm:t>
    </dgm:pt>
    <dgm:pt modelId="{50A98A73-6EB3-42A7-9055-8629FAF814D1}" type="parTrans" cxnId="{86E268CE-85EC-4B8B-854B-7F465D721BCE}">
      <dgm:prSet/>
      <dgm:spPr/>
      <dgm:t>
        <a:bodyPr/>
        <a:lstStyle/>
        <a:p>
          <a:endParaRPr lang="en-GB"/>
        </a:p>
      </dgm:t>
    </dgm:pt>
    <dgm:pt modelId="{BE4490ED-F99E-4D25-B748-31DC174D157D}" type="sibTrans" cxnId="{86E268CE-85EC-4B8B-854B-7F465D721BCE}">
      <dgm:prSet/>
      <dgm:spPr/>
      <dgm:t>
        <a:bodyPr/>
        <a:lstStyle/>
        <a:p>
          <a:endParaRPr lang="en-GB"/>
        </a:p>
      </dgm:t>
    </dgm:pt>
    <dgm:pt modelId="{62903620-BCD8-416B-95F2-295D86416B9B}">
      <dgm:prSet/>
      <dgm:spPr/>
      <dgm:t>
        <a:bodyPr/>
        <a:lstStyle/>
        <a:p>
          <a:r>
            <a:rPr lang="el-GR"/>
            <a:t>Αυτό ενίσχυσε τους εχθρούς της κοινοβουλευτικής δημοκρατίας, προ πάντων έναν κύκλο αντιδημοκρατικών αξιωματικών.</a:t>
          </a:r>
          <a:endParaRPr lang="en-GB"/>
        </a:p>
      </dgm:t>
    </dgm:pt>
    <dgm:pt modelId="{DC76D7F1-9A8C-4DF2-8FE5-A6854F507F7B}" type="parTrans" cxnId="{C1DC81AF-958B-46F2-A995-E94CFEED7261}">
      <dgm:prSet/>
      <dgm:spPr/>
      <dgm:t>
        <a:bodyPr/>
        <a:lstStyle/>
        <a:p>
          <a:endParaRPr lang="en-GB"/>
        </a:p>
      </dgm:t>
    </dgm:pt>
    <dgm:pt modelId="{D060714C-90C1-48B7-BEB6-2E5709A08F80}" type="sibTrans" cxnId="{C1DC81AF-958B-46F2-A995-E94CFEED7261}">
      <dgm:prSet/>
      <dgm:spPr/>
      <dgm:t>
        <a:bodyPr/>
        <a:lstStyle/>
        <a:p>
          <a:endParaRPr lang="en-GB"/>
        </a:p>
      </dgm:t>
    </dgm:pt>
    <dgm:pt modelId="{699D04EF-69FD-4CC1-A7FE-EA4EF814E6C8}" type="pres">
      <dgm:prSet presAssocID="{9B114AA4-B1E4-4105-88EF-F6D97B2E4AAC}" presName="linear" presStyleCnt="0">
        <dgm:presLayoutVars>
          <dgm:animLvl val="lvl"/>
          <dgm:resizeHandles val="exact"/>
        </dgm:presLayoutVars>
      </dgm:prSet>
      <dgm:spPr/>
    </dgm:pt>
    <dgm:pt modelId="{BEDB2D2B-E809-497B-A968-AD803D08A285}" type="pres">
      <dgm:prSet presAssocID="{DEFE3D54-1521-4CA7-9E47-22A4B2F4529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13A9077-95F8-4D5F-99AB-4868C3A765B7}" type="pres">
      <dgm:prSet presAssocID="{DEFE3D54-1521-4CA7-9E47-22A4B2F4529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69E040B-78DF-48B3-B8F8-6E6D80FC4D41}" srcId="{DEFE3D54-1521-4CA7-9E47-22A4B2F4529B}" destId="{F7FC55D1-A291-488A-A07F-693B60960F0D}" srcOrd="0" destOrd="0" parTransId="{F6ED5EDE-B3BE-4D54-BEEC-4B457516A554}" sibTransId="{54E52590-9CA4-48C6-BB4C-A3F4CB004A71}"/>
    <dgm:cxn modelId="{35EA9D70-AF7B-4746-93F7-F24C94605F81}" type="presOf" srcId="{2BF4600F-C805-4642-A06E-2C0599C0798D}" destId="{313A9077-95F8-4D5F-99AB-4868C3A765B7}" srcOrd="0" destOrd="1" presId="urn:microsoft.com/office/officeart/2005/8/layout/vList2"/>
    <dgm:cxn modelId="{09A9DD9C-D46A-4775-A3FE-0007F35B82F5}" type="presOf" srcId="{F7FC55D1-A291-488A-A07F-693B60960F0D}" destId="{313A9077-95F8-4D5F-99AB-4868C3A765B7}" srcOrd="0" destOrd="0" presId="urn:microsoft.com/office/officeart/2005/8/layout/vList2"/>
    <dgm:cxn modelId="{C1DC81AF-958B-46F2-A995-E94CFEED7261}" srcId="{DEFE3D54-1521-4CA7-9E47-22A4B2F4529B}" destId="{62903620-BCD8-416B-95F2-295D86416B9B}" srcOrd="2" destOrd="0" parTransId="{DC76D7F1-9A8C-4DF2-8FE5-A6854F507F7B}" sibTransId="{D060714C-90C1-48B7-BEB6-2E5709A08F80}"/>
    <dgm:cxn modelId="{CEC493CB-149F-4ACF-84CC-6F33561D1053}" srcId="{9B114AA4-B1E4-4105-88EF-F6D97B2E4AAC}" destId="{DEFE3D54-1521-4CA7-9E47-22A4B2F4529B}" srcOrd="0" destOrd="0" parTransId="{3E7B03E0-747F-46C1-AB98-16F1B3ED1E77}" sibTransId="{B1287EC7-6D11-4402-A45A-4B14C7205B85}"/>
    <dgm:cxn modelId="{86E268CE-85EC-4B8B-854B-7F465D721BCE}" srcId="{DEFE3D54-1521-4CA7-9E47-22A4B2F4529B}" destId="{2BF4600F-C805-4642-A06E-2C0599C0798D}" srcOrd="1" destOrd="0" parTransId="{50A98A73-6EB3-42A7-9055-8629FAF814D1}" sibTransId="{BE4490ED-F99E-4D25-B748-31DC174D157D}"/>
    <dgm:cxn modelId="{775DB0E2-7D89-4262-80D8-4FCEBF2970D5}" type="presOf" srcId="{DEFE3D54-1521-4CA7-9E47-22A4B2F4529B}" destId="{BEDB2D2B-E809-497B-A968-AD803D08A285}" srcOrd="0" destOrd="0" presId="urn:microsoft.com/office/officeart/2005/8/layout/vList2"/>
    <dgm:cxn modelId="{EC64DDE3-77DD-4AD6-90EF-745A058B52C9}" type="presOf" srcId="{62903620-BCD8-416B-95F2-295D86416B9B}" destId="{313A9077-95F8-4D5F-99AB-4868C3A765B7}" srcOrd="0" destOrd="2" presId="urn:microsoft.com/office/officeart/2005/8/layout/vList2"/>
    <dgm:cxn modelId="{9FF313E5-4097-42EE-B453-8A93BDD70B0D}" type="presOf" srcId="{9B114AA4-B1E4-4105-88EF-F6D97B2E4AAC}" destId="{699D04EF-69FD-4CC1-A7FE-EA4EF814E6C8}" srcOrd="0" destOrd="0" presId="urn:microsoft.com/office/officeart/2005/8/layout/vList2"/>
    <dgm:cxn modelId="{21EB3BD2-727E-44ED-899C-3C31ED95E994}" type="presParOf" srcId="{699D04EF-69FD-4CC1-A7FE-EA4EF814E6C8}" destId="{BEDB2D2B-E809-497B-A968-AD803D08A285}" srcOrd="0" destOrd="0" presId="urn:microsoft.com/office/officeart/2005/8/layout/vList2"/>
    <dgm:cxn modelId="{6CAA143C-DA47-408F-A9A1-A213E4734A9B}" type="presParOf" srcId="{699D04EF-69FD-4CC1-A7FE-EA4EF814E6C8}" destId="{313A9077-95F8-4D5F-99AB-4868C3A765B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3075F-CB41-4E26-8CA7-60A74E9B8E6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D9139F3-FA0B-4D07-B752-9738742FD098}">
      <dgm:prSet/>
      <dgm:spPr/>
      <dgm:t>
        <a:bodyPr/>
        <a:lstStyle/>
        <a:p>
          <a:r>
            <a:rPr lang="el-GR"/>
            <a:t>Οι Φιλελεύθεροι </a:t>
          </a:r>
          <a:endParaRPr lang="en-GB"/>
        </a:p>
      </dgm:t>
    </dgm:pt>
    <dgm:pt modelId="{4FA59BEB-8838-466F-861F-09A9E610748F}" type="parTrans" cxnId="{3FF952B3-B1E8-4C7E-BA76-CA5CD2C60C07}">
      <dgm:prSet/>
      <dgm:spPr/>
      <dgm:t>
        <a:bodyPr/>
        <a:lstStyle/>
        <a:p>
          <a:endParaRPr lang="en-GB"/>
        </a:p>
      </dgm:t>
    </dgm:pt>
    <dgm:pt modelId="{CB9E3025-438D-49D3-8326-0AC972C7E92C}" type="sibTrans" cxnId="{3FF952B3-B1E8-4C7E-BA76-CA5CD2C60C07}">
      <dgm:prSet/>
      <dgm:spPr/>
      <dgm:t>
        <a:bodyPr/>
        <a:lstStyle/>
        <a:p>
          <a:endParaRPr lang="en-GB"/>
        </a:p>
      </dgm:t>
    </dgm:pt>
    <dgm:pt modelId="{A1859550-2E44-4449-932A-1E32B9FEBA27}">
      <dgm:prSet/>
      <dgm:spPr/>
      <dgm:t>
        <a:bodyPr/>
        <a:lstStyle/>
        <a:p>
          <a:r>
            <a:rPr lang="el-GR"/>
            <a:t>τάσσονταν υπέρ της συμμετοχής στον πόλεμο, στο πλευρό της Αντάντ, </a:t>
          </a:r>
          <a:endParaRPr lang="en-GB"/>
        </a:p>
      </dgm:t>
    </dgm:pt>
    <dgm:pt modelId="{7C93ADF5-5F0A-4116-9430-5B7B562FC10D}" type="parTrans" cxnId="{4534E68D-7E7F-472F-A9D1-5C0E64DE0615}">
      <dgm:prSet/>
      <dgm:spPr/>
      <dgm:t>
        <a:bodyPr/>
        <a:lstStyle/>
        <a:p>
          <a:endParaRPr lang="en-GB"/>
        </a:p>
      </dgm:t>
    </dgm:pt>
    <dgm:pt modelId="{FB69B70E-C039-4EFF-AC4D-4F66845B6A8C}" type="sibTrans" cxnId="{4534E68D-7E7F-472F-A9D1-5C0E64DE0615}">
      <dgm:prSet/>
      <dgm:spPr/>
      <dgm:t>
        <a:bodyPr/>
        <a:lstStyle/>
        <a:p>
          <a:endParaRPr lang="en-GB"/>
        </a:p>
      </dgm:t>
    </dgm:pt>
    <dgm:pt modelId="{44625C18-E9FC-4D74-AE2F-A39329D89B40}">
      <dgm:prSet/>
      <dgm:spPr/>
      <dgm:t>
        <a:bodyPr/>
        <a:lstStyle/>
        <a:p>
          <a:r>
            <a:rPr lang="el-GR" dirty="0"/>
            <a:t>επειδή προσδοκούσαν ότι με αυτόν τον τρόπο η Ελλάδα θα είχε εδαφικά οφέλη. </a:t>
          </a:r>
          <a:endParaRPr lang="en-GB" dirty="0"/>
        </a:p>
      </dgm:t>
    </dgm:pt>
    <dgm:pt modelId="{BF5322CF-07E0-4AEE-A2D9-AB8CF2BDDEC9}" type="parTrans" cxnId="{07C70417-ACCA-4A69-8B65-E4D033CA7653}">
      <dgm:prSet/>
      <dgm:spPr/>
      <dgm:t>
        <a:bodyPr/>
        <a:lstStyle/>
        <a:p>
          <a:endParaRPr lang="en-GB"/>
        </a:p>
      </dgm:t>
    </dgm:pt>
    <dgm:pt modelId="{4C7AA4A3-7B98-4971-B6FC-6730B77031A9}" type="sibTrans" cxnId="{07C70417-ACCA-4A69-8B65-E4D033CA7653}">
      <dgm:prSet/>
      <dgm:spPr/>
      <dgm:t>
        <a:bodyPr/>
        <a:lstStyle/>
        <a:p>
          <a:endParaRPr lang="en-GB"/>
        </a:p>
      </dgm:t>
    </dgm:pt>
    <dgm:pt modelId="{08CED905-1130-47E8-9977-96971726187A}">
      <dgm:prSet/>
      <dgm:spPr/>
      <dgm:t>
        <a:bodyPr/>
        <a:lstStyle/>
        <a:p>
          <a:r>
            <a:rPr lang="el-GR" dirty="0"/>
            <a:t>είχαν διαφορετική εκτίμηση. </a:t>
          </a:r>
          <a:endParaRPr lang="en-GB" dirty="0"/>
        </a:p>
      </dgm:t>
    </dgm:pt>
    <dgm:pt modelId="{E5D2E37F-9967-44F7-95AF-AD1AC7F58E98}" type="parTrans" cxnId="{499E4ED7-1F4D-4410-B715-B2EEC4935F50}">
      <dgm:prSet/>
      <dgm:spPr/>
      <dgm:t>
        <a:bodyPr/>
        <a:lstStyle/>
        <a:p>
          <a:endParaRPr lang="en-GB"/>
        </a:p>
      </dgm:t>
    </dgm:pt>
    <dgm:pt modelId="{7DD40FFB-D565-4272-840B-CFB6F1871A2E}" type="sibTrans" cxnId="{499E4ED7-1F4D-4410-B715-B2EEC4935F50}">
      <dgm:prSet/>
      <dgm:spPr/>
      <dgm:t>
        <a:bodyPr/>
        <a:lstStyle/>
        <a:p>
          <a:endParaRPr lang="en-GB"/>
        </a:p>
      </dgm:t>
    </dgm:pt>
    <dgm:pt modelId="{E186EA83-EB13-42FD-9C3A-8B7FEC4D8778}">
      <dgm:prSet/>
      <dgm:spPr/>
      <dgm:t>
        <a:bodyPr/>
        <a:lstStyle/>
        <a:p>
          <a:r>
            <a:rPr lang="el-GR"/>
            <a:t>Θεωρούσαν ανεύθυνη τη θέση των Φιλελευθέρων, </a:t>
          </a:r>
          <a:endParaRPr lang="en-GB"/>
        </a:p>
      </dgm:t>
    </dgm:pt>
    <dgm:pt modelId="{EA3D5DDE-D87B-4BEF-B736-2398DFB96343}" type="parTrans" cxnId="{B9A5178E-A6B4-43F7-86E4-2AC978DB6CF3}">
      <dgm:prSet/>
      <dgm:spPr/>
      <dgm:t>
        <a:bodyPr/>
        <a:lstStyle/>
        <a:p>
          <a:endParaRPr lang="en-GB"/>
        </a:p>
      </dgm:t>
    </dgm:pt>
    <dgm:pt modelId="{1F5B9934-92AD-4858-B91F-5D847DC162B2}" type="sibTrans" cxnId="{B9A5178E-A6B4-43F7-86E4-2AC978DB6CF3}">
      <dgm:prSet/>
      <dgm:spPr/>
      <dgm:t>
        <a:bodyPr/>
        <a:lstStyle/>
        <a:p>
          <a:endParaRPr lang="en-GB"/>
        </a:p>
      </dgm:t>
    </dgm:pt>
    <dgm:pt modelId="{E6F328A7-D84C-4CF0-A85A-78B7224BCE63}">
      <dgm:prSet/>
      <dgm:spPr/>
      <dgm:t>
        <a:bodyPr/>
        <a:lstStyle/>
        <a:p>
          <a:r>
            <a:rPr lang="el-GR"/>
            <a:t>εκτιμώντας ότι η έκβαση του πολέμου ήταν αβέβαιη και θα μπορούσαν να νικήσουν οι Κεντρικές δυνάμεις. </a:t>
          </a:r>
          <a:endParaRPr lang="en-GB"/>
        </a:p>
      </dgm:t>
    </dgm:pt>
    <dgm:pt modelId="{930028BB-73DC-4395-9124-F28C9F44D745}" type="parTrans" cxnId="{2BE9AD91-DC88-48E7-AE11-6B56A827F247}">
      <dgm:prSet/>
      <dgm:spPr/>
      <dgm:t>
        <a:bodyPr/>
        <a:lstStyle/>
        <a:p>
          <a:endParaRPr lang="en-GB"/>
        </a:p>
      </dgm:t>
    </dgm:pt>
    <dgm:pt modelId="{4307FC4A-52C2-4797-B68A-A30976E1820A}" type="sibTrans" cxnId="{2BE9AD91-DC88-48E7-AE11-6B56A827F247}">
      <dgm:prSet/>
      <dgm:spPr/>
      <dgm:t>
        <a:bodyPr/>
        <a:lstStyle/>
        <a:p>
          <a:endParaRPr lang="en-GB"/>
        </a:p>
      </dgm:t>
    </dgm:pt>
    <dgm:pt modelId="{797A7FBC-1C2B-45D5-A5C3-616CAD037AF0}">
      <dgm:prSet/>
      <dgm:spPr/>
      <dgm:t>
        <a:bodyPr/>
        <a:lstStyle/>
        <a:p>
          <a:r>
            <a:rPr lang="el-GR" dirty="0"/>
            <a:t>Ο βασιλιάς και το Γενικό Επιτελείο </a:t>
          </a:r>
          <a:endParaRPr lang="en-GB" dirty="0"/>
        </a:p>
      </dgm:t>
    </dgm:pt>
    <dgm:pt modelId="{A49B07BA-DF9A-43B8-912F-2A0D68D5AE08}" type="parTrans" cxnId="{D20621A5-0398-4C18-8146-F7885FAC9E7B}">
      <dgm:prSet/>
      <dgm:spPr/>
    </dgm:pt>
    <dgm:pt modelId="{1C27E362-7C1E-4425-8FC1-E47B91E334E0}" type="sibTrans" cxnId="{D20621A5-0398-4C18-8146-F7885FAC9E7B}">
      <dgm:prSet/>
      <dgm:spPr/>
    </dgm:pt>
    <dgm:pt modelId="{3A7C41A8-2163-4E42-AECC-946C71D7BEDF}" type="pres">
      <dgm:prSet presAssocID="{DD43075F-CB41-4E26-8CA7-60A74E9B8E6A}" presName="linear" presStyleCnt="0">
        <dgm:presLayoutVars>
          <dgm:animLvl val="lvl"/>
          <dgm:resizeHandles val="exact"/>
        </dgm:presLayoutVars>
      </dgm:prSet>
      <dgm:spPr/>
    </dgm:pt>
    <dgm:pt modelId="{28524448-85B5-476A-A9A1-FDFDF4257BD7}" type="pres">
      <dgm:prSet presAssocID="{7D9139F3-FA0B-4D07-B752-9738742FD0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6D1696-11FD-44FF-BE25-448895984D58}" type="pres">
      <dgm:prSet presAssocID="{7D9139F3-FA0B-4D07-B752-9738742FD098}" presName="childText" presStyleLbl="revTx" presStyleIdx="0" presStyleCnt="2">
        <dgm:presLayoutVars>
          <dgm:bulletEnabled val="1"/>
        </dgm:presLayoutVars>
      </dgm:prSet>
      <dgm:spPr/>
    </dgm:pt>
    <dgm:pt modelId="{5E58D491-6DE9-4681-9355-9B567A85F4D8}" type="pres">
      <dgm:prSet presAssocID="{797A7FBC-1C2B-45D5-A5C3-616CAD037AF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B727227-DDAF-41DA-A3D8-5016B27A6D3F}" type="pres">
      <dgm:prSet presAssocID="{797A7FBC-1C2B-45D5-A5C3-616CAD037AF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370C50D-D506-42E8-A5EE-A8C343FA9882}" type="presOf" srcId="{E186EA83-EB13-42FD-9C3A-8B7FEC4D8778}" destId="{3B727227-DDAF-41DA-A3D8-5016B27A6D3F}" srcOrd="0" destOrd="1" presId="urn:microsoft.com/office/officeart/2005/8/layout/vList2"/>
    <dgm:cxn modelId="{07C70417-ACCA-4A69-8B65-E4D033CA7653}" srcId="{A1859550-2E44-4449-932A-1E32B9FEBA27}" destId="{44625C18-E9FC-4D74-AE2F-A39329D89B40}" srcOrd="0" destOrd="0" parTransId="{BF5322CF-07E0-4AEE-A2D9-AB8CF2BDDEC9}" sibTransId="{4C7AA4A3-7B98-4971-B6FC-6730B77031A9}"/>
    <dgm:cxn modelId="{0A14D137-33EC-4147-B41C-424F80D4C960}" type="presOf" srcId="{797A7FBC-1C2B-45D5-A5C3-616CAD037AF0}" destId="{5E58D491-6DE9-4681-9355-9B567A85F4D8}" srcOrd="0" destOrd="0" presId="urn:microsoft.com/office/officeart/2005/8/layout/vList2"/>
    <dgm:cxn modelId="{AD828264-2306-4A81-84AE-9E9CDAD9376C}" type="presOf" srcId="{08CED905-1130-47E8-9977-96971726187A}" destId="{3B727227-DDAF-41DA-A3D8-5016B27A6D3F}" srcOrd="0" destOrd="0" presId="urn:microsoft.com/office/officeart/2005/8/layout/vList2"/>
    <dgm:cxn modelId="{F48C286A-31A7-47FB-9E18-724F7A5C4113}" type="presOf" srcId="{E6F328A7-D84C-4CF0-A85A-78B7224BCE63}" destId="{3B727227-DDAF-41DA-A3D8-5016B27A6D3F}" srcOrd="0" destOrd="2" presId="urn:microsoft.com/office/officeart/2005/8/layout/vList2"/>
    <dgm:cxn modelId="{4534E68D-7E7F-472F-A9D1-5C0E64DE0615}" srcId="{7D9139F3-FA0B-4D07-B752-9738742FD098}" destId="{A1859550-2E44-4449-932A-1E32B9FEBA27}" srcOrd="0" destOrd="0" parTransId="{7C93ADF5-5F0A-4116-9430-5B7B562FC10D}" sibTransId="{FB69B70E-C039-4EFF-AC4D-4F66845B6A8C}"/>
    <dgm:cxn modelId="{B9A5178E-A6B4-43F7-86E4-2AC978DB6CF3}" srcId="{08CED905-1130-47E8-9977-96971726187A}" destId="{E186EA83-EB13-42FD-9C3A-8B7FEC4D8778}" srcOrd="0" destOrd="0" parTransId="{EA3D5DDE-D87B-4BEF-B736-2398DFB96343}" sibTransId="{1F5B9934-92AD-4858-B91F-5D847DC162B2}"/>
    <dgm:cxn modelId="{2BE9AD91-DC88-48E7-AE11-6B56A827F247}" srcId="{08CED905-1130-47E8-9977-96971726187A}" destId="{E6F328A7-D84C-4CF0-A85A-78B7224BCE63}" srcOrd="1" destOrd="0" parTransId="{930028BB-73DC-4395-9124-F28C9F44D745}" sibTransId="{4307FC4A-52C2-4797-B68A-A30976E1820A}"/>
    <dgm:cxn modelId="{A3622B9F-C103-4917-A7E0-27DA486990DC}" type="presOf" srcId="{7D9139F3-FA0B-4D07-B752-9738742FD098}" destId="{28524448-85B5-476A-A9A1-FDFDF4257BD7}" srcOrd="0" destOrd="0" presId="urn:microsoft.com/office/officeart/2005/8/layout/vList2"/>
    <dgm:cxn modelId="{D20621A5-0398-4C18-8146-F7885FAC9E7B}" srcId="{DD43075F-CB41-4E26-8CA7-60A74E9B8E6A}" destId="{797A7FBC-1C2B-45D5-A5C3-616CAD037AF0}" srcOrd="1" destOrd="0" parTransId="{A49B07BA-DF9A-43B8-912F-2A0D68D5AE08}" sibTransId="{1C27E362-7C1E-4425-8FC1-E47B91E334E0}"/>
    <dgm:cxn modelId="{95E774AF-E6F6-40E6-A9BE-EB0697768E07}" type="presOf" srcId="{A1859550-2E44-4449-932A-1E32B9FEBA27}" destId="{376D1696-11FD-44FF-BE25-448895984D58}" srcOrd="0" destOrd="0" presId="urn:microsoft.com/office/officeart/2005/8/layout/vList2"/>
    <dgm:cxn modelId="{3FF952B3-B1E8-4C7E-BA76-CA5CD2C60C07}" srcId="{DD43075F-CB41-4E26-8CA7-60A74E9B8E6A}" destId="{7D9139F3-FA0B-4D07-B752-9738742FD098}" srcOrd="0" destOrd="0" parTransId="{4FA59BEB-8838-466F-861F-09A9E610748F}" sibTransId="{CB9E3025-438D-49D3-8326-0AC972C7E92C}"/>
    <dgm:cxn modelId="{52ACB2CC-1E28-4961-B57F-2C74FC65B415}" type="presOf" srcId="{44625C18-E9FC-4D74-AE2F-A39329D89B40}" destId="{376D1696-11FD-44FF-BE25-448895984D58}" srcOrd="0" destOrd="1" presId="urn:microsoft.com/office/officeart/2005/8/layout/vList2"/>
    <dgm:cxn modelId="{499E4ED7-1F4D-4410-B715-B2EEC4935F50}" srcId="{797A7FBC-1C2B-45D5-A5C3-616CAD037AF0}" destId="{08CED905-1130-47E8-9977-96971726187A}" srcOrd="0" destOrd="0" parTransId="{E5D2E37F-9967-44F7-95AF-AD1AC7F58E98}" sibTransId="{7DD40FFB-D565-4272-840B-CFB6F1871A2E}"/>
    <dgm:cxn modelId="{7BF1CAD8-2D54-4B28-9F80-6C7961233209}" type="presOf" srcId="{DD43075F-CB41-4E26-8CA7-60A74E9B8E6A}" destId="{3A7C41A8-2163-4E42-AECC-946C71D7BEDF}" srcOrd="0" destOrd="0" presId="urn:microsoft.com/office/officeart/2005/8/layout/vList2"/>
    <dgm:cxn modelId="{686BCDE5-FF2D-4A89-9ED3-090B9976895E}" type="presParOf" srcId="{3A7C41A8-2163-4E42-AECC-946C71D7BEDF}" destId="{28524448-85B5-476A-A9A1-FDFDF4257BD7}" srcOrd="0" destOrd="0" presId="urn:microsoft.com/office/officeart/2005/8/layout/vList2"/>
    <dgm:cxn modelId="{E553BABB-A49B-463C-A486-764B16B474AF}" type="presParOf" srcId="{3A7C41A8-2163-4E42-AECC-946C71D7BEDF}" destId="{376D1696-11FD-44FF-BE25-448895984D58}" srcOrd="1" destOrd="0" presId="urn:microsoft.com/office/officeart/2005/8/layout/vList2"/>
    <dgm:cxn modelId="{C36DDC64-D165-4DCA-B512-A2B3C1E42B5D}" type="presParOf" srcId="{3A7C41A8-2163-4E42-AECC-946C71D7BEDF}" destId="{5E58D491-6DE9-4681-9355-9B567A85F4D8}" srcOrd="2" destOrd="0" presId="urn:microsoft.com/office/officeart/2005/8/layout/vList2"/>
    <dgm:cxn modelId="{08CEE621-0E96-4190-9483-24AAC541BFA7}" type="presParOf" srcId="{3A7C41A8-2163-4E42-AECC-946C71D7BEDF}" destId="{3B727227-DDAF-41DA-A3D8-5016B27A6D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80F5E-1E17-4C3F-90B7-24DE2C21DA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73EEB5B-4DEE-4DDA-B89A-CB3EDCEE38A4}">
      <dgm:prSet/>
      <dgm:spPr/>
      <dgm:t>
        <a:bodyPr/>
        <a:lstStyle/>
        <a:p>
          <a:r>
            <a:rPr lang="el-GR"/>
            <a:t>Ο βασιλιάς, </a:t>
          </a:r>
          <a:endParaRPr lang="en-GB"/>
        </a:p>
      </dgm:t>
    </dgm:pt>
    <dgm:pt modelId="{881F48D0-EAB5-4848-8D75-BF1AB8F0B180}" type="parTrans" cxnId="{88776461-D84E-4C79-92C2-6E5155ACDBEC}">
      <dgm:prSet/>
      <dgm:spPr/>
      <dgm:t>
        <a:bodyPr/>
        <a:lstStyle/>
        <a:p>
          <a:endParaRPr lang="en-GB"/>
        </a:p>
      </dgm:t>
    </dgm:pt>
    <dgm:pt modelId="{64455BD3-CC27-4493-84BC-DF8107FAF24F}" type="sibTrans" cxnId="{88776461-D84E-4C79-92C2-6E5155ACDBEC}">
      <dgm:prSet/>
      <dgm:spPr/>
      <dgm:t>
        <a:bodyPr/>
        <a:lstStyle/>
        <a:p>
          <a:endParaRPr lang="en-GB"/>
        </a:p>
      </dgm:t>
    </dgm:pt>
    <dgm:pt modelId="{122ED91D-C5DB-4E57-8301-78E8FB54880B}">
      <dgm:prSet/>
      <dgm:spPr/>
      <dgm:t>
        <a:bodyPr/>
        <a:lstStyle/>
        <a:p>
          <a:r>
            <a:rPr lang="el-GR"/>
            <a:t>ανέπτυξε μυστική διπλωματία εν αγνοία Γης κυβέρνησης,</a:t>
          </a:r>
          <a:endParaRPr lang="en-GB"/>
        </a:p>
      </dgm:t>
    </dgm:pt>
    <dgm:pt modelId="{0AD96AEB-8391-4AB5-9552-F007B662CB9B}" type="parTrans" cxnId="{10D99E85-022D-4D5C-8DE8-3205B2BE2CDA}">
      <dgm:prSet/>
      <dgm:spPr/>
      <dgm:t>
        <a:bodyPr/>
        <a:lstStyle/>
        <a:p>
          <a:endParaRPr lang="en-GB"/>
        </a:p>
      </dgm:t>
    </dgm:pt>
    <dgm:pt modelId="{D974CA61-D6CD-48B3-854D-0CFF06A06A72}" type="sibTrans" cxnId="{10D99E85-022D-4D5C-8DE8-3205B2BE2CDA}">
      <dgm:prSet/>
      <dgm:spPr/>
      <dgm:t>
        <a:bodyPr/>
        <a:lstStyle/>
        <a:p>
          <a:endParaRPr lang="en-GB"/>
        </a:p>
      </dgm:t>
    </dgm:pt>
    <dgm:pt modelId="{89393491-5623-47B0-9313-DB47BB4663CF}">
      <dgm:prSet/>
      <dgm:spPr/>
      <dgm:t>
        <a:bodyPr/>
        <a:lstStyle/>
        <a:p>
          <a:r>
            <a:rPr lang="el-GR"/>
            <a:t>καταφεύγοντας ακόμη και σε παράνομα μέσα (π.χ. παράδοση απόρρητων διπλωματικών εγγράφων στους Γερμανούς.) </a:t>
          </a:r>
          <a:endParaRPr lang="en-GB"/>
        </a:p>
      </dgm:t>
    </dgm:pt>
    <dgm:pt modelId="{0FB0D60D-A798-4BC4-AA57-D8889583D1E1}" type="parTrans" cxnId="{459DCC6F-F9A6-43F9-A2C0-59BDEFE5FB49}">
      <dgm:prSet/>
      <dgm:spPr/>
      <dgm:t>
        <a:bodyPr/>
        <a:lstStyle/>
        <a:p>
          <a:endParaRPr lang="en-GB"/>
        </a:p>
      </dgm:t>
    </dgm:pt>
    <dgm:pt modelId="{432DAE87-437D-4478-AC96-7D77929E0330}" type="sibTrans" cxnId="{459DCC6F-F9A6-43F9-A2C0-59BDEFE5FB49}">
      <dgm:prSet/>
      <dgm:spPr/>
      <dgm:t>
        <a:bodyPr/>
        <a:lstStyle/>
        <a:p>
          <a:endParaRPr lang="en-GB"/>
        </a:p>
      </dgm:t>
    </dgm:pt>
    <dgm:pt modelId="{E55CB2FE-4EB0-438A-80F0-2ABE746B3E6F}">
      <dgm:prSet/>
      <dgm:spPr/>
      <dgm:t>
        <a:bodyPr/>
        <a:lstStyle/>
        <a:p>
          <a:r>
            <a:rPr lang="el-GR"/>
            <a:t>Το 1915 προκάλεσε δύο φορές την παραίτηση της κυβέρνησης.</a:t>
          </a:r>
          <a:endParaRPr lang="en-GB"/>
        </a:p>
      </dgm:t>
    </dgm:pt>
    <dgm:pt modelId="{84DDDC9D-FD9F-4191-92B4-715107905B87}" type="parTrans" cxnId="{EEFE4ED3-7B68-4D27-B842-26E9FF3123C8}">
      <dgm:prSet/>
      <dgm:spPr/>
      <dgm:t>
        <a:bodyPr/>
        <a:lstStyle/>
        <a:p>
          <a:endParaRPr lang="en-GB"/>
        </a:p>
      </dgm:t>
    </dgm:pt>
    <dgm:pt modelId="{A0FAAD32-BAD9-4061-BA17-3D053AC90A60}" type="sibTrans" cxnId="{EEFE4ED3-7B68-4D27-B842-26E9FF3123C8}">
      <dgm:prSet/>
      <dgm:spPr/>
      <dgm:t>
        <a:bodyPr/>
        <a:lstStyle/>
        <a:p>
          <a:endParaRPr lang="en-GB"/>
        </a:p>
      </dgm:t>
    </dgm:pt>
    <dgm:pt modelId="{579E4596-7B39-4B58-80A6-CBFC54D576E5}" type="pres">
      <dgm:prSet presAssocID="{4D280F5E-1E17-4C3F-90B7-24DE2C21DA04}" presName="linear" presStyleCnt="0">
        <dgm:presLayoutVars>
          <dgm:animLvl val="lvl"/>
          <dgm:resizeHandles val="exact"/>
        </dgm:presLayoutVars>
      </dgm:prSet>
      <dgm:spPr/>
    </dgm:pt>
    <dgm:pt modelId="{32F29832-7F1B-468B-9AF5-5FD9F4DB83DF}" type="pres">
      <dgm:prSet presAssocID="{E73EEB5B-4DEE-4DDA-B89A-CB3EDCEE38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783D6FD-65C3-4A8E-97E7-4B4B4C17C223}" type="pres">
      <dgm:prSet presAssocID="{E73EEB5B-4DEE-4DDA-B89A-CB3EDCEE38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DDE3D36-E030-4A17-9992-C6195C3D9053}" type="presOf" srcId="{E73EEB5B-4DEE-4DDA-B89A-CB3EDCEE38A4}" destId="{32F29832-7F1B-468B-9AF5-5FD9F4DB83DF}" srcOrd="0" destOrd="0" presId="urn:microsoft.com/office/officeart/2005/8/layout/vList2"/>
    <dgm:cxn modelId="{7CEB9536-467E-4CBB-A9F1-B22E2F25308A}" type="presOf" srcId="{E55CB2FE-4EB0-438A-80F0-2ABE746B3E6F}" destId="{6783D6FD-65C3-4A8E-97E7-4B4B4C17C223}" srcOrd="0" destOrd="2" presId="urn:microsoft.com/office/officeart/2005/8/layout/vList2"/>
    <dgm:cxn modelId="{88776461-D84E-4C79-92C2-6E5155ACDBEC}" srcId="{4D280F5E-1E17-4C3F-90B7-24DE2C21DA04}" destId="{E73EEB5B-4DEE-4DDA-B89A-CB3EDCEE38A4}" srcOrd="0" destOrd="0" parTransId="{881F48D0-EAB5-4848-8D75-BF1AB8F0B180}" sibTransId="{64455BD3-CC27-4493-84BC-DF8107FAF24F}"/>
    <dgm:cxn modelId="{C568996A-CFB7-4144-95B3-7179534D5768}" type="presOf" srcId="{89393491-5623-47B0-9313-DB47BB4663CF}" destId="{6783D6FD-65C3-4A8E-97E7-4B4B4C17C223}" srcOrd="0" destOrd="1" presId="urn:microsoft.com/office/officeart/2005/8/layout/vList2"/>
    <dgm:cxn modelId="{459DCC6F-F9A6-43F9-A2C0-59BDEFE5FB49}" srcId="{E73EEB5B-4DEE-4DDA-B89A-CB3EDCEE38A4}" destId="{89393491-5623-47B0-9313-DB47BB4663CF}" srcOrd="1" destOrd="0" parTransId="{0FB0D60D-A798-4BC4-AA57-D8889583D1E1}" sibTransId="{432DAE87-437D-4478-AC96-7D77929E0330}"/>
    <dgm:cxn modelId="{10D99E85-022D-4D5C-8DE8-3205B2BE2CDA}" srcId="{E73EEB5B-4DEE-4DDA-B89A-CB3EDCEE38A4}" destId="{122ED91D-C5DB-4E57-8301-78E8FB54880B}" srcOrd="0" destOrd="0" parTransId="{0AD96AEB-8391-4AB5-9552-F007B662CB9B}" sibTransId="{D974CA61-D6CD-48B3-854D-0CFF06A06A72}"/>
    <dgm:cxn modelId="{18EC4AA6-6E03-4B0F-A611-7524EB288675}" type="presOf" srcId="{4D280F5E-1E17-4C3F-90B7-24DE2C21DA04}" destId="{579E4596-7B39-4B58-80A6-CBFC54D576E5}" srcOrd="0" destOrd="0" presId="urn:microsoft.com/office/officeart/2005/8/layout/vList2"/>
    <dgm:cxn modelId="{EEFE4ED3-7B68-4D27-B842-26E9FF3123C8}" srcId="{E73EEB5B-4DEE-4DDA-B89A-CB3EDCEE38A4}" destId="{E55CB2FE-4EB0-438A-80F0-2ABE746B3E6F}" srcOrd="2" destOrd="0" parTransId="{84DDDC9D-FD9F-4191-92B4-715107905B87}" sibTransId="{A0FAAD32-BAD9-4061-BA17-3D053AC90A60}"/>
    <dgm:cxn modelId="{AD6493EE-8A3D-4A29-BC9B-F5177A9DC8A9}" type="presOf" srcId="{122ED91D-C5DB-4E57-8301-78E8FB54880B}" destId="{6783D6FD-65C3-4A8E-97E7-4B4B4C17C223}" srcOrd="0" destOrd="0" presId="urn:microsoft.com/office/officeart/2005/8/layout/vList2"/>
    <dgm:cxn modelId="{6D6C35EA-3874-4DB4-8D31-050C3DF77690}" type="presParOf" srcId="{579E4596-7B39-4B58-80A6-CBFC54D576E5}" destId="{32F29832-7F1B-468B-9AF5-5FD9F4DB83DF}" srcOrd="0" destOrd="0" presId="urn:microsoft.com/office/officeart/2005/8/layout/vList2"/>
    <dgm:cxn modelId="{4322CEBA-BAD8-410E-80BA-EFEFB2656974}" type="presParOf" srcId="{579E4596-7B39-4B58-80A6-CBFC54D576E5}" destId="{6783D6FD-65C3-4A8E-97E7-4B4B4C17C22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AA845-A582-4E80-8CBD-F5F5BE1C897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3B605AFD-94A8-4BA2-99F7-A41C6E59EF12}">
      <dgm:prSet/>
      <dgm:spPr/>
      <dgm:t>
        <a:bodyPr/>
        <a:lstStyle/>
        <a:p>
          <a:r>
            <a:rPr lang="el-GR" dirty="0"/>
            <a:t>Όποιος ήταν κατά του πολέμου, </a:t>
          </a:r>
          <a:endParaRPr lang="en-GB" dirty="0"/>
        </a:p>
      </dgm:t>
    </dgm:pt>
    <dgm:pt modelId="{1C014CA7-653B-49FF-9FF3-72B7D967733F}" type="parTrans" cxnId="{3274377F-0D78-474E-A2EC-5C73AAC0F0A5}">
      <dgm:prSet/>
      <dgm:spPr/>
      <dgm:t>
        <a:bodyPr/>
        <a:lstStyle/>
        <a:p>
          <a:endParaRPr lang="en-GB"/>
        </a:p>
      </dgm:t>
    </dgm:pt>
    <dgm:pt modelId="{EC2A5B15-CA84-4FA8-A698-8FC6732AC231}" type="sibTrans" cxnId="{3274377F-0D78-474E-A2EC-5C73AAC0F0A5}">
      <dgm:prSet/>
      <dgm:spPr/>
      <dgm:t>
        <a:bodyPr/>
        <a:lstStyle/>
        <a:p>
          <a:endParaRPr lang="en-GB"/>
        </a:p>
      </dgm:t>
    </dgm:pt>
    <dgm:pt modelId="{CB35E0CE-C98A-44B6-9AAC-A04E6C0ECE80}">
      <dgm:prSet/>
      <dgm:spPr/>
      <dgm:t>
        <a:bodyPr/>
        <a:lstStyle/>
        <a:p>
          <a:r>
            <a:rPr lang="el-GR"/>
            <a:t>κινούσε αμέσως την υποψία στους Βενιζελικούς, ότι ήταν κατά της κοινοβουλευτικής δημοκρατίας, </a:t>
          </a:r>
          <a:endParaRPr lang="en-GB"/>
        </a:p>
      </dgm:t>
    </dgm:pt>
    <dgm:pt modelId="{48819E9D-40D4-41A2-B927-C594F23514EA}" type="parTrans" cxnId="{B7904EEB-5336-4F87-8A45-7BF20B778AEF}">
      <dgm:prSet/>
      <dgm:spPr/>
      <dgm:t>
        <a:bodyPr/>
        <a:lstStyle/>
        <a:p>
          <a:endParaRPr lang="en-GB"/>
        </a:p>
      </dgm:t>
    </dgm:pt>
    <dgm:pt modelId="{BDB40166-8D99-452D-9CC3-C4693EFDBB3A}" type="sibTrans" cxnId="{B7904EEB-5336-4F87-8A45-7BF20B778AEF}">
      <dgm:prSet/>
      <dgm:spPr/>
      <dgm:t>
        <a:bodyPr/>
        <a:lstStyle/>
        <a:p>
          <a:endParaRPr lang="en-GB"/>
        </a:p>
      </dgm:t>
    </dgm:pt>
    <dgm:pt modelId="{90012BA2-75BC-4945-AC5C-14ADB205C867}">
      <dgm:prSet/>
      <dgm:spPr/>
      <dgm:t>
        <a:bodyPr/>
        <a:lstStyle/>
        <a:p>
          <a:r>
            <a:rPr lang="el-GR"/>
            <a:t>κατά των εθνικών συμφερόντων. </a:t>
          </a:r>
          <a:endParaRPr lang="en-GB"/>
        </a:p>
      </dgm:t>
    </dgm:pt>
    <dgm:pt modelId="{812B3130-FBF3-4C9F-95F4-ACDADCADCB67}" type="parTrans" cxnId="{ED176F39-6D0A-4BBF-BCE7-4EBB86ACBC72}">
      <dgm:prSet/>
      <dgm:spPr/>
      <dgm:t>
        <a:bodyPr/>
        <a:lstStyle/>
        <a:p>
          <a:endParaRPr lang="en-GB"/>
        </a:p>
      </dgm:t>
    </dgm:pt>
    <dgm:pt modelId="{BA71EFB1-8997-45A6-A6C5-C998E89DD401}" type="sibTrans" cxnId="{ED176F39-6D0A-4BBF-BCE7-4EBB86ACBC72}">
      <dgm:prSet/>
      <dgm:spPr/>
      <dgm:t>
        <a:bodyPr/>
        <a:lstStyle/>
        <a:p>
          <a:endParaRPr lang="en-GB"/>
        </a:p>
      </dgm:t>
    </dgm:pt>
    <dgm:pt modelId="{2BA7AC46-F681-4417-A888-EE942E59B8C2}" type="pres">
      <dgm:prSet presAssocID="{FB9AA845-A582-4E80-8CBD-F5F5BE1C897F}" presName="linear" presStyleCnt="0">
        <dgm:presLayoutVars>
          <dgm:animLvl val="lvl"/>
          <dgm:resizeHandles val="exact"/>
        </dgm:presLayoutVars>
      </dgm:prSet>
      <dgm:spPr/>
    </dgm:pt>
    <dgm:pt modelId="{DC64ED00-C47B-4993-829F-34BDCA4974CC}" type="pres">
      <dgm:prSet presAssocID="{3B605AFD-94A8-4BA2-99F7-A41C6E59EF1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B250795-A141-487E-AB03-E0E01E321288}" type="pres">
      <dgm:prSet presAssocID="{3B605AFD-94A8-4BA2-99F7-A41C6E59EF1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176F39-6D0A-4BBF-BCE7-4EBB86ACBC72}" srcId="{3B605AFD-94A8-4BA2-99F7-A41C6E59EF12}" destId="{90012BA2-75BC-4945-AC5C-14ADB205C867}" srcOrd="1" destOrd="0" parTransId="{812B3130-FBF3-4C9F-95F4-ACDADCADCB67}" sibTransId="{BA71EFB1-8997-45A6-A6C5-C998E89DD401}"/>
    <dgm:cxn modelId="{8DD8DA3E-3224-4CF0-B064-5E7AD133A449}" type="presOf" srcId="{FB9AA845-A582-4E80-8CBD-F5F5BE1C897F}" destId="{2BA7AC46-F681-4417-A888-EE942E59B8C2}" srcOrd="0" destOrd="0" presId="urn:microsoft.com/office/officeart/2005/8/layout/vList2"/>
    <dgm:cxn modelId="{B6A72C72-CE50-4581-883A-1351913D9073}" type="presOf" srcId="{90012BA2-75BC-4945-AC5C-14ADB205C867}" destId="{1B250795-A141-487E-AB03-E0E01E321288}" srcOrd="0" destOrd="1" presId="urn:microsoft.com/office/officeart/2005/8/layout/vList2"/>
    <dgm:cxn modelId="{3274377F-0D78-474E-A2EC-5C73AAC0F0A5}" srcId="{FB9AA845-A582-4E80-8CBD-F5F5BE1C897F}" destId="{3B605AFD-94A8-4BA2-99F7-A41C6E59EF12}" srcOrd="0" destOrd="0" parTransId="{1C014CA7-653B-49FF-9FF3-72B7D967733F}" sibTransId="{EC2A5B15-CA84-4FA8-A698-8FC6732AC231}"/>
    <dgm:cxn modelId="{C600D592-2FBA-46A2-A682-33C56554B13E}" type="presOf" srcId="{CB35E0CE-C98A-44B6-9AAC-A04E6C0ECE80}" destId="{1B250795-A141-487E-AB03-E0E01E321288}" srcOrd="0" destOrd="0" presId="urn:microsoft.com/office/officeart/2005/8/layout/vList2"/>
    <dgm:cxn modelId="{5E34CADF-13BA-4581-AA8C-68FCE5C75960}" type="presOf" srcId="{3B605AFD-94A8-4BA2-99F7-A41C6E59EF12}" destId="{DC64ED00-C47B-4993-829F-34BDCA4974CC}" srcOrd="0" destOrd="0" presId="urn:microsoft.com/office/officeart/2005/8/layout/vList2"/>
    <dgm:cxn modelId="{B7904EEB-5336-4F87-8A45-7BF20B778AEF}" srcId="{3B605AFD-94A8-4BA2-99F7-A41C6E59EF12}" destId="{CB35E0CE-C98A-44B6-9AAC-A04E6C0ECE80}" srcOrd="0" destOrd="0" parTransId="{48819E9D-40D4-41A2-B927-C594F23514EA}" sibTransId="{BDB40166-8D99-452D-9CC3-C4693EFDBB3A}"/>
    <dgm:cxn modelId="{CC47A7DF-EE1D-4A21-8DD6-0BC06CC9C088}" type="presParOf" srcId="{2BA7AC46-F681-4417-A888-EE942E59B8C2}" destId="{DC64ED00-C47B-4993-829F-34BDCA4974CC}" srcOrd="0" destOrd="0" presId="urn:microsoft.com/office/officeart/2005/8/layout/vList2"/>
    <dgm:cxn modelId="{01F07BE8-B789-4831-B764-03CCA598A8E8}" type="presParOf" srcId="{2BA7AC46-F681-4417-A888-EE942E59B8C2}" destId="{1B250795-A141-487E-AB03-E0E01E3212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C3BF0E-CB53-4D5D-9C3A-400C86D443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A8B88ACA-2127-492D-A645-3BB2C4CF31DC}">
      <dgm:prSet/>
      <dgm:spPr/>
      <dgm:t>
        <a:bodyPr/>
        <a:lstStyle/>
        <a:p>
          <a:r>
            <a:rPr lang="el-GR"/>
            <a:t>Οι Αντιβενιζελικοί </a:t>
          </a:r>
          <a:endParaRPr lang="en-GB"/>
        </a:p>
      </dgm:t>
    </dgm:pt>
    <dgm:pt modelId="{27FA5033-B787-4363-9E8B-F4E643D69AC6}" type="parTrans" cxnId="{BA574F49-4718-4B41-9E0C-6D3694ADE451}">
      <dgm:prSet/>
      <dgm:spPr/>
      <dgm:t>
        <a:bodyPr/>
        <a:lstStyle/>
        <a:p>
          <a:endParaRPr lang="en-GB"/>
        </a:p>
      </dgm:t>
    </dgm:pt>
    <dgm:pt modelId="{731EEFFD-7117-41CA-A604-37C0CE291F46}" type="sibTrans" cxnId="{BA574F49-4718-4B41-9E0C-6D3694ADE451}">
      <dgm:prSet/>
      <dgm:spPr/>
      <dgm:t>
        <a:bodyPr/>
        <a:lstStyle/>
        <a:p>
          <a:endParaRPr lang="en-GB"/>
        </a:p>
      </dgm:t>
    </dgm:pt>
    <dgm:pt modelId="{AB388AAA-7D1D-4C7A-AE89-0FA6EE43CC94}">
      <dgm:prSet/>
      <dgm:spPr/>
      <dgm:t>
        <a:bodyPr/>
        <a:lstStyle/>
        <a:p>
          <a:r>
            <a:rPr lang="el-GR"/>
            <a:t>έβλεπαν στο πρόσωπο των Βενιζελικών βίαιους πράκτορες της Αντάντ, </a:t>
          </a:r>
          <a:endParaRPr lang="en-GB"/>
        </a:p>
      </dgm:t>
    </dgm:pt>
    <dgm:pt modelId="{A4DBDD1F-A166-49A3-BFD7-623F947BC1F0}" type="parTrans" cxnId="{67CB726B-9EB8-4E01-8861-5D2A0080F7F4}">
      <dgm:prSet/>
      <dgm:spPr/>
      <dgm:t>
        <a:bodyPr/>
        <a:lstStyle/>
        <a:p>
          <a:endParaRPr lang="en-GB"/>
        </a:p>
      </dgm:t>
    </dgm:pt>
    <dgm:pt modelId="{A888DB57-6C9F-4C51-B67A-071A589A9FF9}" type="sibTrans" cxnId="{67CB726B-9EB8-4E01-8861-5D2A0080F7F4}">
      <dgm:prSet/>
      <dgm:spPr/>
      <dgm:t>
        <a:bodyPr/>
        <a:lstStyle/>
        <a:p>
          <a:endParaRPr lang="en-GB"/>
        </a:p>
      </dgm:t>
    </dgm:pt>
    <dgm:pt modelId="{FFF0A77C-C247-4D84-9EF8-906A9DC8687C}">
      <dgm:prSet/>
      <dgm:spPr/>
      <dgm:t>
        <a:bodyPr/>
        <a:lstStyle/>
        <a:p>
          <a:r>
            <a:rPr lang="el-GR"/>
            <a:t>που μάχονταν τον βασιλιά, </a:t>
          </a:r>
          <a:endParaRPr lang="en-GB"/>
        </a:p>
      </dgm:t>
    </dgm:pt>
    <dgm:pt modelId="{372EE776-1BE0-4637-A895-AA97EE188008}" type="parTrans" cxnId="{111CDADD-C813-4E89-B7C2-32400953462B}">
      <dgm:prSet/>
      <dgm:spPr/>
      <dgm:t>
        <a:bodyPr/>
        <a:lstStyle/>
        <a:p>
          <a:endParaRPr lang="en-GB"/>
        </a:p>
      </dgm:t>
    </dgm:pt>
    <dgm:pt modelId="{51B63C2C-A043-47E3-AC94-778C4E7EF32D}" type="sibTrans" cxnId="{111CDADD-C813-4E89-B7C2-32400953462B}">
      <dgm:prSet/>
      <dgm:spPr/>
      <dgm:t>
        <a:bodyPr/>
        <a:lstStyle/>
        <a:p>
          <a:endParaRPr lang="en-GB"/>
        </a:p>
      </dgm:t>
    </dgm:pt>
    <dgm:pt modelId="{A8B162B6-D972-4392-BF0D-28664B606B0F}">
      <dgm:prSet/>
      <dgm:spPr/>
      <dgm:t>
        <a:bodyPr/>
        <a:lstStyle/>
        <a:p>
          <a:r>
            <a:rPr lang="el-GR"/>
            <a:t>κατέστρεφαν την ενότητα του έθνους </a:t>
          </a:r>
          <a:endParaRPr lang="en-GB"/>
        </a:p>
      </dgm:t>
    </dgm:pt>
    <dgm:pt modelId="{D6043155-E2EC-43BA-94B0-28ED619916AF}" type="parTrans" cxnId="{99926004-5E09-4415-91BD-36BC17BA6614}">
      <dgm:prSet/>
      <dgm:spPr/>
      <dgm:t>
        <a:bodyPr/>
        <a:lstStyle/>
        <a:p>
          <a:endParaRPr lang="en-GB"/>
        </a:p>
      </dgm:t>
    </dgm:pt>
    <dgm:pt modelId="{4553C70F-C5A0-45C8-ADBB-124BD3EA4B6E}" type="sibTrans" cxnId="{99926004-5E09-4415-91BD-36BC17BA6614}">
      <dgm:prSet/>
      <dgm:spPr/>
      <dgm:t>
        <a:bodyPr/>
        <a:lstStyle/>
        <a:p>
          <a:endParaRPr lang="en-GB"/>
        </a:p>
      </dgm:t>
    </dgm:pt>
    <dgm:pt modelId="{4E8B5BED-8A3D-46EB-90AC-31E71C19D0D5}">
      <dgm:prSet/>
      <dgm:spPr/>
      <dgm:t>
        <a:bodyPr/>
        <a:lstStyle/>
        <a:p>
          <a:r>
            <a:rPr lang="el-GR"/>
            <a:t>και έθεταν σε κίνδυνο το κράτος. </a:t>
          </a:r>
          <a:endParaRPr lang="en-GB"/>
        </a:p>
      </dgm:t>
    </dgm:pt>
    <dgm:pt modelId="{3BFE8430-C05F-4EA6-A087-15126F15F40D}" type="parTrans" cxnId="{501931AA-2017-4ABC-8E5A-05E12892F650}">
      <dgm:prSet/>
      <dgm:spPr/>
      <dgm:t>
        <a:bodyPr/>
        <a:lstStyle/>
        <a:p>
          <a:endParaRPr lang="en-GB"/>
        </a:p>
      </dgm:t>
    </dgm:pt>
    <dgm:pt modelId="{380B9077-71BB-4684-B967-337C253A3411}" type="sibTrans" cxnId="{501931AA-2017-4ABC-8E5A-05E12892F650}">
      <dgm:prSet/>
      <dgm:spPr/>
      <dgm:t>
        <a:bodyPr/>
        <a:lstStyle/>
        <a:p>
          <a:endParaRPr lang="en-GB"/>
        </a:p>
      </dgm:t>
    </dgm:pt>
    <dgm:pt modelId="{6B86694A-D062-4613-97AE-6C272DE08F59}" type="pres">
      <dgm:prSet presAssocID="{5BC3BF0E-CB53-4D5D-9C3A-400C86D44334}" presName="linear" presStyleCnt="0">
        <dgm:presLayoutVars>
          <dgm:animLvl val="lvl"/>
          <dgm:resizeHandles val="exact"/>
        </dgm:presLayoutVars>
      </dgm:prSet>
      <dgm:spPr/>
    </dgm:pt>
    <dgm:pt modelId="{46FBE355-8B9B-470C-9EB2-CE66FCD67A07}" type="pres">
      <dgm:prSet presAssocID="{A8B88ACA-2127-492D-A645-3BB2C4CF31D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6DCB87D-BEB9-4B1D-8A20-0F950E971D89}" type="pres">
      <dgm:prSet presAssocID="{A8B88ACA-2127-492D-A645-3BB2C4CF31D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9926004-5E09-4415-91BD-36BC17BA6614}" srcId="{A8B88ACA-2127-492D-A645-3BB2C4CF31DC}" destId="{A8B162B6-D972-4392-BF0D-28664B606B0F}" srcOrd="2" destOrd="0" parTransId="{D6043155-E2EC-43BA-94B0-28ED619916AF}" sibTransId="{4553C70F-C5A0-45C8-ADBB-124BD3EA4B6E}"/>
    <dgm:cxn modelId="{D9C9870E-102E-46BC-929B-D179B134D452}" type="presOf" srcId="{5BC3BF0E-CB53-4D5D-9C3A-400C86D44334}" destId="{6B86694A-D062-4613-97AE-6C272DE08F59}" srcOrd="0" destOrd="0" presId="urn:microsoft.com/office/officeart/2005/8/layout/vList2"/>
    <dgm:cxn modelId="{BA574F49-4718-4B41-9E0C-6D3694ADE451}" srcId="{5BC3BF0E-CB53-4D5D-9C3A-400C86D44334}" destId="{A8B88ACA-2127-492D-A645-3BB2C4CF31DC}" srcOrd="0" destOrd="0" parTransId="{27FA5033-B787-4363-9E8B-F4E643D69AC6}" sibTransId="{731EEFFD-7117-41CA-A604-37C0CE291F46}"/>
    <dgm:cxn modelId="{67CB726B-9EB8-4E01-8861-5D2A0080F7F4}" srcId="{A8B88ACA-2127-492D-A645-3BB2C4CF31DC}" destId="{AB388AAA-7D1D-4C7A-AE89-0FA6EE43CC94}" srcOrd="0" destOrd="0" parTransId="{A4DBDD1F-A166-49A3-BFD7-623F947BC1F0}" sibTransId="{A888DB57-6C9F-4C51-B67A-071A589A9FF9}"/>
    <dgm:cxn modelId="{9C1F9A70-8F1B-42DA-A19E-BE870068BC60}" type="presOf" srcId="{4E8B5BED-8A3D-46EB-90AC-31E71C19D0D5}" destId="{56DCB87D-BEB9-4B1D-8A20-0F950E971D89}" srcOrd="0" destOrd="3" presId="urn:microsoft.com/office/officeart/2005/8/layout/vList2"/>
    <dgm:cxn modelId="{A7B96096-375B-41C0-8A64-3B4EBE4FD092}" type="presOf" srcId="{FFF0A77C-C247-4D84-9EF8-906A9DC8687C}" destId="{56DCB87D-BEB9-4B1D-8A20-0F950E971D89}" srcOrd="0" destOrd="1" presId="urn:microsoft.com/office/officeart/2005/8/layout/vList2"/>
    <dgm:cxn modelId="{501931AA-2017-4ABC-8E5A-05E12892F650}" srcId="{A8B88ACA-2127-492D-A645-3BB2C4CF31DC}" destId="{4E8B5BED-8A3D-46EB-90AC-31E71C19D0D5}" srcOrd="3" destOrd="0" parTransId="{3BFE8430-C05F-4EA6-A087-15126F15F40D}" sibTransId="{380B9077-71BB-4684-B967-337C253A3411}"/>
    <dgm:cxn modelId="{CE17D0CA-425C-4B33-AC75-949C33B87213}" type="presOf" srcId="{A8B162B6-D972-4392-BF0D-28664B606B0F}" destId="{56DCB87D-BEB9-4B1D-8A20-0F950E971D89}" srcOrd="0" destOrd="2" presId="urn:microsoft.com/office/officeart/2005/8/layout/vList2"/>
    <dgm:cxn modelId="{111CDADD-C813-4E89-B7C2-32400953462B}" srcId="{A8B88ACA-2127-492D-A645-3BB2C4CF31DC}" destId="{FFF0A77C-C247-4D84-9EF8-906A9DC8687C}" srcOrd="1" destOrd="0" parTransId="{372EE776-1BE0-4637-A895-AA97EE188008}" sibTransId="{51B63C2C-A043-47E3-AC94-778C4E7EF32D}"/>
    <dgm:cxn modelId="{D64927DE-675C-4170-AE35-AAE72430C4E7}" type="presOf" srcId="{A8B88ACA-2127-492D-A645-3BB2C4CF31DC}" destId="{46FBE355-8B9B-470C-9EB2-CE66FCD67A07}" srcOrd="0" destOrd="0" presId="urn:microsoft.com/office/officeart/2005/8/layout/vList2"/>
    <dgm:cxn modelId="{27CB4AE3-2730-46E3-8040-00209F4F26B2}" type="presOf" srcId="{AB388AAA-7D1D-4C7A-AE89-0FA6EE43CC94}" destId="{56DCB87D-BEB9-4B1D-8A20-0F950E971D89}" srcOrd="0" destOrd="0" presId="urn:microsoft.com/office/officeart/2005/8/layout/vList2"/>
    <dgm:cxn modelId="{8802CBC3-FF9F-4DD5-9CA0-02ED6D2A5494}" type="presParOf" srcId="{6B86694A-D062-4613-97AE-6C272DE08F59}" destId="{46FBE355-8B9B-470C-9EB2-CE66FCD67A07}" srcOrd="0" destOrd="0" presId="urn:microsoft.com/office/officeart/2005/8/layout/vList2"/>
    <dgm:cxn modelId="{387ADDBE-502B-4956-AAF4-D6F99A7B723C}" type="presParOf" srcId="{6B86694A-D062-4613-97AE-6C272DE08F59}" destId="{56DCB87D-BEB9-4B1D-8A20-0F950E971D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C365BB-6B3D-4C49-875C-96B836465A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762AC70F-1BFF-4965-99F9-964905A90B57}">
      <dgm:prSet/>
      <dgm:spPr/>
      <dgm:t>
        <a:bodyPr/>
        <a:lstStyle/>
        <a:p>
          <a:r>
            <a:rPr lang="el-GR"/>
            <a:t>Η Συνθήκη των Σεβρών (10 Αυγούστου 1920) </a:t>
          </a:r>
          <a:endParaRPr lang="en-GB"/>
        </a:p>
      </dgm:t>
    </dgm:pt>
    <dgm:pt modelId="{1EBE6EC8-9153-4247-B070-362E729F4683}" type="parTrans" cxnId="{A2FDF904-C01E-4016-A2E6-CC812F4637CB}">
      <dgm:prSet/>
      <dgm:spPr/>
      <dgm:t>
        <a:bodyPr/>
        <a:lstStyle/>
        <a:p>
          <a:endParaRPr lang="en-GB"/>
        </a:p>
      </dgm:t>
    </dgm:pt>
    <dgm:pt modelId="{2C0580D6-0002-4A24-9FC0-2EA213024ACD}" type="sibTrans" cxnId="{A2FDF904-C01E-4016-A2E6-CC812F4637CB}">
      <dgm:prSet/>
      <dgm:spPr/>
      <dgm:t>
        <a:bodyPr/>
        <a:lstStyle/>
        <a:p>
          <a:endParaRPr lang="en-GB"/>
        </a:p>
      </dgm:t>
    </dgm:pt>
    <dgm:pt modelId="{A603230F-9BB9-4CE6-9DAC-18236A156E8B}">
      <dgm:prSet/>
      <dgm:spPr/>
      <dgm:t>
        <a:bodyPr/>
        <a:lstStyle/>
        <a:p>
          <a:r>
            <a:rPr lang="el-GR"/>
            <a:t>αποτέλεσε τη μεγαλύτερη διπλωματική επιτυχία της Ελλάδας </a:t>
          </a:r>
          <a:endParaRPr lang="en-GB"/>
        </a:p>
      </dgm:t>
    </dgm:pt>
    <dgm:pt modelId="{1FE5EF39-84C1-4B01-832C-F030E7F4D866}" type="parTrans" cxnId="{C10DA2C0-7095-48CB-888B-1C02097F6436}">
      <dgm:prSet/>
      <dgm:spPr/>
      <dgm:t>
        <a:bodyPr/>
        <a:lstStyle/>
        <a:p>
          <a:endParaRPr lang="en-GB"/>
        </a:p>
      </dgm:t>
    </dgm:pt>
    <dgm:pt modelId="{FFDB93B2-5480-4082-99C6-01091C79A4F7}" type="sibTrans" cxnId="{C10DA2C0-7095-48CB-888B-1C02097F6436}">
      <dgm:prSet/>
      <dgm:spPr/>
      <dgm:t>
        <a:bodyPr/>
        <a:lstStyle/>
        <a:p>
          <a:endParaRPr lang="en-GB"/>
        </a:p>
      </dgm:t>
    </dgm:pt>
    <dgm:pt modelId="{B89582A6-D9A3-49CB-B07A-AA884E78F12A}">
      <dgm:prSet/>
      <dgm:spPr/>
      <dgm:t>
        <a:bodyPr/>
        <a:lstStyle/>
        <a:p>
          <a:r>
            <a:rPr lang="el-GR"/>
            <a:t>και δικαίωσε την τολμηρή πολιτική του Βενιζέλου. </a:t>
          </a:r>
          <a:endParaRPr lang="en-GB"/>
        </a:p>
      </dgm:t>
    </dgm:pt>
    <dgm:pt modelId="{72D5A2BC-2FEF-4E79-A6F8-5E876A7AE927}" type="parTrans" cxnId="{0105B318-C0B3-46BA-B0AE-B54B31A1B4CB}">
      <dgm:prSet/>
      <dgm:spPr/>
      <dgm:t>
        <a:bodyPr/>
        <a:lstStyle/>
        <a:p>
          <a:endParaRPr lang="en-GB"/>
        </a:p>
      </dgm:t>
    </dgm:pt>
    <dgm:pt modelId="{4F9607EE-D8D0-452F-A3D7-56F4F927F183}" type="sibTrans" cxnId="{0105B318-C0B3-46BA-B0AE-B54B31A1B4CB}">
      <dgm:prSet/>
      <dgm:spPr/>
      <dgm:t>
        <a:bodyPr/>
        <a:lstStyle/>
        <a:p>
          <a:endParaRPr lang="en-GB"/>
        </a:p>
      </dgm:t>
    </dgm:pt>
    <dgm:pt modelId="{5651387C-0385-4B74-8861-16C3EEDC45DC}">
      <dgm:prSet/>
      <dgm:spPr/>
      <dgm:t>
        <a:bodyPr/>
        <a:lstStyle/>
        <a:p>
          <a:r>
            <a:rPr lang="el-GR"/>
            <a:t>Η μικρή Ελλάδα των παραμονών των Βαλκανικών πολέμων γίνεται με την υπογραφή της Συνθήκης «η Ελλάδα των δύο Ηπείρων και των πέντε Θαλασσών». </a:t>
          </a:r>
          <a:endParaRPr lang="en-GB"/>
        </a:p>
      </dgm:t>
    </dgm:pt>
    <dgm:pt modelId="{4E7660B6-4635-4B70-A39B-A1464D730D42}" type="parTrans" cxnId="{D59F1423-1AE6-49DA-AB80-4D86DC80C0A5}">
      <dgm:prSet/>
      <dgm:spPr/>
      <dgm:t>
        <a:bodyPr/>
        <a:lstStyle/>
        <a:p>
          <a:endParaRPr lang="en-GB"/>
        </a:p>
      </dgm:t>
    </dgm:pt>
    <dgm:pt modelId="{4E670A78-9B36-4BF2-8F3D-E7ABDAF81B0E}" type="sibTrans" cxnId="{D59F1423-1AE6-49DA-AB80-4D86DC80C0A5}">
      <dgm:prSet/>
      <dgm:spPr/>
      <dgm:t>
        <a:bodyPr/>
        <a:lstStyle/>
        <a:p>
          <a:endParaRPr lang="en-GB"/>
        </a:p>
      </dgm:t>
    </dgm:pt>
    <dgm:pt modelId="{8099D039-BBF0-4A3E-9BDB-FF2B198240CB}">
      <dgm:prSet/>
      <dgm:spPr/>
      <dgm:t>
        <a:bodyPr/>
        <a:lstStyle/>
        <a:p>
          <a:r>
            <a:rPr lang="el-GR"/>
            <a:t>Το όραμα της Μεγάλης Ιδέας φαίνεται να γίνεται απτή πραγματικότητα.</a:t>
          </a:r>
          <a:endParaRPr lang="en-GB"/>
        </a:p>
      </dgm:t>
    </dgm:pt>
    <dgm:pt modelId="{7D7241EA-106A-46C3-8C70-D4BFEF73351B}" type="parTrans" cxnId="{151F228A-5B20-4F41-93EE-38456F704825}">
      <dgm:prSet/>
      <dgm:spPr/>
      <dgm:t>
        <a:bodyPr/>
        <a:lstStyle/>
        <a:p>
          <a:endParaRPr lang="en-GB"/>
        </a:p>
      </dgm:t>
    </dgm:pt>
    <dgm:pt modelId="{449D3982-3792-456F-AC99-301F17116C8B}" type="sibTrans" cxnId="{151F228A-5B20-4F41-93EE-38456F704825}">
      <dgm:prSet/>
      <dgm:spPr/>
      <dgm:t>
        <a:bodyPr/>
        <a:lstStyle/>
        <a:p>
          <a:endParaRPr lang="en-GB"/>
        </a:p>
      </dgm:t>
    </dgm:pt>
    <dgm:pt modelId="{D4AE9F9D-DDD1-4BF4-8E76-BC9F97185473}" type="pres">
      <dgm:prSet presAssocID="{8EC365BB-6B3D-4C49-875C-96B836465A62}" presName="linear" presStyleCnt="0">
        <dgm:presLayoutVars>
          <dgm:animLvl val="lvl"/>
          <dgm:resizeHandles val="exact"/>
        </dgm:presLayoutVars>
      </dgm:prSet>
      <dgm:spPr/>
    </dgm:pt>
    <dgm:pt modelId="{4B813D8B-146C-499F-9571-F5DB79215685}" type="pres">
      <dgm:prSet presAssocID="{762AC70F-1BFF-4965-99F9-964905A90B5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6218AE0-495A-4E55-BBAC-16254BCECC4A}" type="pres">
      <dgm:prSet presAssocID="{762AC70F-1BFF-4965-99F9-964905A90B5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FDF904-C01E-4016-A2E6-CC812F4637CB}" srcId="{8EC365BB-6B3D-4C49-875C-96B836465A62}" destId="{762AC70F-1BFF-4965-99F9-964905A90B57}" srcOrd="0" destOrd="0" parTransId="{1EBE6EC8-9153-4247-B070-362E729F4683}" sibTransId="{2C0580D6-0002-4A24-9FC0-2EA213024ACD}"/>
    <dgm:cxn modelId="{0105B318-C0B3-46BA-B0AE-B54B31A1B4CB}" srcId="{762AC70F-1BFF-4965-99F9-964905A90B57}" destId="{B89582A6-D9A3-49CB-B07A-AA884E78F12A}" srcOrd="1" destOrd="0" parTransId="{72D5A2BC-2FEF-4E79-A6F8-5E876A7AE927}" sibTransId="{4F9607EE-D8D0-452F-A3D7-56F4F927F183}"/>
    <dgm:cxn modelId="{D59F1423-1AE6-49DA-AB80-4D86DC80C0A5}" srcId="{762AC70F-1BFF-4965-99F9-964905A90B57}" destId="{5651387C-0385-4B74-8861-16C3EEDC45DC}" srcOrd="2" destOrd="0" parTransId="{4E7660B6-4635-4B70-A39B-A1464D730D42}" sibTransId="{4E670A78-9B36-4BF2-8F3D-E7ABDAF81B0E}"/>
    <dgm:cxn modelId="{76318667-938B-49C9-B76C-2647CBE31BA5}" type="presOf" srcId="{8EC365BB-6B3D-4C49-875C-96B836465A62}" destId="{D4AE9F9D-DDD1-4BF4-8E76-BC9F97185473}" srcOrd="0" destOrd="0" presId="urn:microsoft.com/office/officeart/2005/8/layout/vList2"/>
    <dgm:cxn modelId="{B53B2B57-AC67-42CF-8A66-0C617F48D3D2}" type="presOf" srcId="{B89582A6-D9A3-49CB-B07A-AA884E78F12A}" destId="{66218AE0-495A-4E55-BBAC-16254BCECC4A}" srcOrd="0" destOrd="1" presId="urn:microsoft.com/office/officeart/2005/8/layout/vList2"/>
    <dgm:cxn modelId="{D7EB7678-F111-4BA9-A38C-86B0C13564C7}" type="presOf" srcId="{5651387C-0385-4B74-8861-16C3EEDC45DC}" destId="{66218AE0-495A-4E55-BBAC-16254BCECC4A}" srcOrd="0" destOrd="2" presId="urn:microsoft.com/office/officeart/2005/8/layout/vList2"/>
    <dgm:cxn modelId="{151F228A-5B20-4F41-93EE-38456F704825}" srcId="{762AC70F-1BFF-4965-99F9-964905A90B57}" destId="{8099D039-BBF0-4A3E-9BDB-FF2B198240CB}" srcOrd="3" destOrd="0" parTransId="{7D7241EA-106A-46C3-8C70-D4BFEF73351B}" sibTransId="{449D3982-3792-456F-AC99-301F17116C8B}"/>
    <dgm:cxn modelId="{C98A89A6-ED40-484C-AB24-EDF95B8948DF}" type="presOf" srcId="{762AC70F-1BFF-4965-99F9-964905A90B57}" destId="{4B813D8B-146C-499F-9571-F5DB79215685}" srcOrd="0" destOrd="0" presId="urn:microsoft.com/office/officeart/2005/8/layout/vList2"/>
    <dgm:cxn modelId="{E1F1D0B3-8B33-4ADA-B73D-9195D402DA97}" type="presOf" srcId="{A603230F-9BB9-4CE6-9DAC-18236A156E8B}" destId="{66218AE0-495A-4E55-BBAC-16254BCECC4A}" srcOrd="0" destOrd="0" presId="urn:microsoft.com/office/officeart/2005/8/layout/vList2"/>
    <dgm:cxn modelId="{B2A423BA-25F5-4633-8126-1A414B9F8E5A}" type="presOf" srcId="{8099D039-BBF0-4A3E-9BDB-FF2B198240CB}" destId="{66218AE0-495A-4E55-BBAC-16254BCECC4A}" srcOrd="0" destOrd="3" presId="urn:microsoft.com/office/officeart/2005/8/layout/vList2"/>
    <dgm:cxn modelId="{C10DA2C0-7095-48CB-888B-1C02097F6436}" srcId="{762AC70F-1BFF-4965-99F9-964905A90B57}" destId="{A603230F-9BB9-4CE6-9DAC-18236A156E8B}" srcOrd="0" destOrd="0" parTransId="{1FE5EF39-84C1-4B01-832C-F030E7F4D866}" sibTransId="{FFDB93B2-5480-4082-99C6-01091C79A4F7}"/>
    <dgm:cxn modelId="{F9405E4F-6A2C-4687-A0D5-8F766C134489}" type="presParOf" srcId="{D4AE9F9D-DDD1-4BF4-8E76-BC9F97185473}" destId="{4B813D8B-146C-499F-9571-F5DB79215685}" srcOrd="0" destOrd="0" presId="urn:microsoft.com/office/officeart/2005/8/layout/vList2"/>
    <dgm:cxn modelId="{B26DA8C9-7D6F-46EA-922B-25559A12B930}" type="presParOf" srcId="{D4AE9F9D-DDD1-4BF4-8E76-BC9F97185473}" destId="{66218AE0-495A-4E55-BBAC-16254BCECC4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A3D615-8B57-4721-87D9-6F34E9C8C2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B7DCB0E4-F1F0-40B4-AD6C-6D86D958E6ED}">
      <dgm:prSet/>
      <dgm:spPr/>
      <dgm:t>
        <a:bodyPr/>
        <a:lstStyle/>
        <a:p>
          <a:r>
            <a:rPr lang="el-GR"/>
            <a:t>Οι Φιλελεύθεροι προκήρυξαν εκλογές για αναθεωρητική εθνοσυνέλευση, </a:t>
          </a:r>
          <a:endParaRPr lang="en-GB"/>
        </a:p>
      </dgm:t>
    </dgm:pt>
    <dgm:pt modelId="{FE166B2D-96E1-4598-A098-D432EE71860C}" type="parTrans" cxnId="{75F11C4C-39EF-4373-AA0B-F5B8F58745F8}">
      <dgm:prSet/>
      <dgm:spPr/>
      <dgm:t>
        <a:bodyPr/>
        <a:lstStyle/>
        <a:p>
          <a:endParaRPr lang="en-GB"/>
        </a:p>
      </dgm:t>
    </dgm:pt>
    <dgm:pt modelId="{584E7586-275A-46E6-8059-D59654F2AF35}" type="sibTrans" cxnId="{75F11C4C-39EF-4373-AA0B-F5B8F58745F8}">
      <dgm:prSet/>
      <dgm:spPr/>
      <dgm:t>
        <a:bodyPr/>
        <a:lstStyle/>
        <a:p>
          <a:endParaRPr lang="en-GB"/>
        </a:p>
      </dgm:t>
    </dgm:pt>
    <dgm:pt modelId="{231F613B-85B2-44D3-BE08-471A3F8DD443}">
      <dgm:prSet/>
      <dgm:spPr/>
      <dgm:t>
        <a:bodyPr/>
        <a:lstStyle/>
        <a:p>
          <a:r>
            <a:rPr lang="el-GR"/>
            <a:t>με στόχο να νομιμοποιήσουν τις μέχρι τότε ενέργειές τους </a:t>
          </a:r>
          <a:endParaRPr lang="en-GB"/>
        </a:p>
      </dgm:t>
    </dgm:pt>
    <dgm:pt modelId="{F3778143-26BA-437F-ADBE-3C39B7105CEA}" type="parTrans" cxnId="{DC433226-9344-4348-B33C-0C7F5C466391}">
      <dgm:prSet/>
      <dgm:spPr/>
      <dgm:t>
        <a:bodyPr/>
        <a:lstStyle/>
        <a:p>
          <a:endParaRPr lang="en-GB"/>
        </a:p>
      </dgm:t>
    </dgm:pt>
    <dgm:pt modelId="{659ECD28-52CE-499F-9C73-DF0E3D169C54}" type="sibTrans" cxnId="{DC433226-9344-4348-B33C-0C7F5C466391}">
      <dgm:prSet/>
      <dgm:spPr/>
      <dgm:t>
        <a:bodyPr/>
        <a:lstStyle/>
        <a:p>
          <a:endParaRPr lang="en-GB"/>
        </a:p>
      </dgm:t>
    </dgm:pt>
    <dgm:pt modelId="{59827140-2094-4BFB-8A98-0E70F83E26FE}">
      <dgm:prSet/>
      <dgm:spPr/>
      <dgm:t>
        <a:bodyPr/>
        <a:lstStyle/>
        <a:p>
          <a:r>
            <a:rPr lang="el-GR"/>
            <a:t>και να περιορίσουν τις αρμοδιότητες του βασιλιά. </a:t>
          </a:r>
          <a:endParaRPr lang="en-GB"/>
        </a:p>
      </dgm:t>
    </dgm:pt>
    <dgm:pt modelId="{652B9936-541A-471F-BF58-866204814CCA}" type="parTrans" cxnId="{F5678F85-7F02-4CDE-9ED2-BF46EA732C64}">
      <dgm:prSet/>
      <dgm:spPr/>
      <dgm:t>
        <a:bodyPr/>
        <a:lstStyle/>
        <a:p>
          <a:endParaRPr lang="en-GB"/>
        </a:p>
      </dgm:t>
    </dgm:pt>
    <dgm:pt modelId="{78885FC8-ACCB-4DB4-9B54-07961031BBCB}" type="sibTrans" cxnId="{F5678F85-7F02-4CDE-9ED2-BF46EA732C64}">
      <dgm:prSet/>
      <dgm:spPr/>
      <dgm:t>
        <a:bodyPr/>
        <a:lstStyle/>
        <a:p>
          <a:endParaRPr lang="en-GB"/>
        </a:p>
      </dgm:t>
    </dgm:pt>
    <dgm:pt modelId="{A7CCFE17-4443-49B7-996F-A24D3C1CFF24}">
      <dgm:prSet/>
      <dgm:spPr/>
      <dgm:t>
        <a:bodyPr/>
        <a:lstStyle/>
        <a:p>
          <a:r>
            <a:rPr lang="el-GR"/>
            <a:t>Η συνασπισμένη αντιπολίτευση, όμως, απροσδόκητα κέρδισε τις εκλογές. </a:t>
          </a:r>
          <a:endParaRPr lang="en-GB"/>
        </a:p>
      </dgm:t>
    </dgm:pt>
    <dgm:pt modelId="{D4BC1CF4-B6F4-407B-8280-29E8F5DAFA73}" type="parTrans" cxnId="{B03AAAAD-1C62-43D3-BF45-CCDC4E6A070B}">
      <dgm:prSet/>
      <dgm:spPr/>
      <dgm:t>
        <a:bodyPr/>
        <a:lstStyle/>
        <a:p>
          <a:endParaRPr lang="en-GB"/>
        </a:p>
      </dgm:t>
    </dgm:pt>
    <dgm:pt modelId="{88AC6233-7C87-45B1-B87C-1AA2EB37815B}" type="sibTrans" cxnId="{B03AAAAD-1C62-43D3-BF45-CCDC4E6A070B}">
      <dgm:prSet/>
      <dgm:spPr/>
      <dgm:t>
        <a:bodyPr/>
        <a:lstStyle/>
        <a:p>
          <a:endParaRPr lang="en-GB"/>
        </a:p>
      </dgm:t>
    </dgm:pt>
    <dgm:pt modelId="{E7116819-3F70-4F60-A7DA-2E14D3FB5F10}">
      <dgm:prSet/>
      <dgm:spPr/>
      <dgm:t>
        <a:bodyPr/>
        <a:lstStyle/>
        <a:p>
          <a:r>
            <a:rPr lang="el-GR"/>
            <a:t>Ο Βενιζέλος έφυγε στο εξωτερικό. </a:t>
          </a:r>
          <a:endParaRPr lang="en-GB"/>
        </a:p>
      </dgm:t>
    </dgm:pt>
    <dgm:pt modelId="{CA345151-B2B1-4B7F-881C-4A65F4EEA6E4}" type="parTrans" cxnId="{D0391D7B-FD25-4B80-80C8-D830DE4A2E92}">
      <dgm:prSet/>
      <dgm:spPr/>
      <dgm:t>
        <a:bodyPr/>
        <a:lstStyle/>
        <a:p>
          <a:endParaRPr lang="en-GB"/>
        </a:p>
      </dgm:t>
    </dgm:pt>
    <dgm:pt modelId="{CC99E7B3-D38B-4C95-9C4F-9D50FCD739C6}" type="sibTrans" cxnId="{D0391D7B-FD25-4B80-80C8-D830DE4A2E92}">
      <dgm:prSet/>
      <dgm:spPr/>
      <dgm:t>
        <a:bodyPr/>
        <a:lstStyle/>
        <a:p>
          <a:endParaRPr lang="en-GB"/>
        </a:p>
      </dgm:t>
    </dgm:pt>
    <dgm:pt modelId="{AA6FDFC4-56D2-4381-A5C7-67406872ADF3}">
      <dgm:prSet/>
      <dgm:spPr/>
      <dgm:t>
        <a:bodyPr/>
        <a:lstStyle/>
        <a:p>
          <a:r>
            <a:rPr lang="el-GR"/>
            <a:t>Η νέα κυβέρνηση έκανε δημοψήφισμα για την επιστροφή του Κωνσταντίνου, στο οποίο η ετυμηγορία ήτανυπέρ του βασιλιά.</a:t>
          </a:r>
          <a:endParaRPr lang="en-GB"/>
        </a:p>
      </dgm:t>
    </dgm:pt>
    <dgm:pt modelId="{9EF681D6-A532-451F-AE5B-EF7350E141C1}" type="parTrans" cxnId="{D0B78E27-4012-4A6A-ADDC-F3E8245AE990}">
      <dgm:prSet/>
      <dgm:spPr/>
      <dgm:t>
        <a:bodyPr/>
        <a:lstStyle/>
        <a:p>
          <a:endParaRPr lang="en-GB"/>
        </a:p>
      </dgm:t>
    </dgm:pt>
    <dgm:pt modelId="{AA9CE165-F252-491A-97B2-693F17AB627C}" type="sibTrans" cxnId="{D0B78E27-4012-4A6A-ADDC-F3E8245AE990}">
      <dgm:prSet/>
      <dgm:spPr/>
      <dgm:t>
        <a:bodyPr/>
        <a:lstStyle/>
        <a:p>
          <a:endParaRPr lang="en-GB"/>
        </a:p>
      </dgm:t>
    </dgm:pt>
    <dgm:pt modelId="{CAFBA63B-1830-4CB7-990B-EB4F38AD1F0C}">
      <dgm:prSet/>
      <dgm:spPr/>
      <dgm:t>
        <a:bodyPr/>
        <a:lstStyle/>
        <a:p>
          <a:r>
            <a:rPr lang="el-GR"/>
            <a:t>Δίστασε όμως να αλλάξει την εξωτερική πολιτική και να επιδιώξει ειρηνική λύση. </a:t>
          </a:r>
          <a:endParaRPr lang="en-GB"/>
        </a:p>
      </dgm:t>
    </dgm:pt>
    <dgm:pt modelId="{E3E54269-F87D-4BB3-8B6E-8A6B97F8207A}" type="parTrans" cxnId="{A5C56194-3ADA-4275-821F-C774F7CA61A9}">
      <dgm:prSet/>
      <dgm:spPr/>
      <dgm:t>
        <a:bodyPr/>
        <a:lstStyle/>
        <a:p>
          <a:endParaRPr lang="en-GB"/>
        </a:p>
      </dgm:t>
    </dgm:pt>
    <dgm:pt modelId="{7F1EE34A-0993-4AAF-9333-D2D620ABD5B6}" type="sibTrans" cxnId="{A5C56194-3ADA-4275-821F-C774F7CA61A9}">
      <dgm:prSet/>
      <dgm:spPr/>
      <dgm:t>
        <a:bodyPr/>
        <a:lstStyle/>
        <a:p>
          <a:endParaRPr lang="en-GB"/>
        </a:p>
      </dgm:t>
    </dgm:pt>
    <dgm:pt modelId="{86855981-B4AA-42AF-AB02-9953891CDAB7}">
      <dgm:prSet/>
      <dgm:spPr/>
      <dgm:t>
        <a:bodyPr/>
        <a:lstStyle/>
        <a:p>
          <a:r>
            <a:rPr lang="el-GR"/>
            <a:t>Το μέτωπο κατέρρευσε, με αποτέλεσμα την ολοκληρωτική ήττα.</a:t>
          </a:r>
          <a:endParaRPr lang="en-GB"/>
        </a:p>
      </dgm:t>
    </dgm:pt>
    <dgm:pt modelId="{5CD256FA-6226-46D7-8C4D-03E0F21F4B87}" type="parTrans" cxnId="{0CBAF6EC-3E7F-41BC-BC79-DC7FB54A5DC5}">
      <dgm:prSet/>
      <dgm:spPr/>
      <dgm:t>
        <a:bodyPr/>
        <a:lstStyle/>
        <a:p>
          <a:endParaRPr lang="en-GB"/>
        </a:p>
      </dgm:t>
    </dgm:pt>
    <dgm:pt modelId="{0AFB6085-920D-4E95-B68D-A58360339333}" type="sibTrans" cxnId="{0CBAF6EC-3E7F-41BC-BC79-DC7FB54A5DC5}">
      <dgm:prSet/>
      <dgm:spPr/>
      <dgm:t>
        <a:bodyPr/>
        <a:lstStyle/>
        <a:p>
          <a:endParaRPr lang="en-GB"/>
        </a:p>
      </dgm:t>
    </dgm:pt>
    <dgm:pt modelId="{42D4F70C-AFB2-4138-806E-DB1D06FAE7E2}" type="pres">
      <dgm:prSet presAssocID="{42A3D615-8B57-4721-87D9-6F34E9C8C2DC}" presName="linear" presStyleCnt="0">
        <dgm:presLayoutVars>
          <dgm:animLvl val="lvl"/>
          <dgm:resizeHandles val="exact"/>
        </dgm:presLayoutVars>
      </dgm:prSet>
      <dgm:spPr/>
    </dgm:pt>
    <dgm:pt modelId="{6BF54F10-BF64-444D-B66D-3FCAFA8476FD}" type="pres">
      <dgm:prSet presAssocID="{B7DCB0E4-F1F0-40B4-AD6C-6D86D958E6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21C5B2-FBBE-4B59-9275-A3C87C326487}" type="pres">
      <dgm:prSet presAssocID="{B7DCB0E4-F1F0-40B4-AD6C-6D86D958E6ED}" presName="childText" presStyleLbl="revTx" presStyleIdx="0" presStyleCnt="2">
        <dgm:presLayoutVars>
          <dgm:bulletEnabled val="1"/>
        </dgm:presLayoutVars>
      </dgm:prSet>
      <dgm:spPr/>
    </dgm:pt>
    <dgm:pt modelId="{60F39E5B-DBDE-47E5-A838-1FAA8EA8A876}" type="pres">
      <dgm:prSet presAssocID="{A7CCFE17-4443-49B7-996F-A24D3C1CFF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7D24D6C-7ABA-4A48-8987-599EC877344E}" type="pres">
      <dgm:prSet presAssocID="{A7CCFE17-4443-49B7-996F-A24D3C1CFF2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22F541F-C824-4D74-9455-25C588327832}" type="presOf" srcId="{AA6FDFC4-56D2-4381-A5C7-67406872ADF3}" destId="{37D24D6C-7ABA-4A48-8987-599EC877344E}" srcOrd="0" destOrd="1" presId="urn:microsoft.com/office/officeart/2005/8/layout/vList2"/>
    <dgm:cxn modelId="{DC433226-9344-4348-B33C-0C7F5C466391}" srcId="{B7DCB0E4-F1F0-40B4-AD6C-6D86D958E6ED}" destId="{231F613B-85B2-44D3-BE08-471A3F8DD443}" srcOrd="0" destOrd="0" parTransId="{F3778143-26BA-437F-ADBE-3C39B7105CEA}" sibTransId="{659ECD28-52CE-499F-9C73-DF0E3D169C54}"/>
    <dgm:cxn modelId="{D0B78E27-4012-4A6A-ADDC-F3E8245AE990}" srcId="{A7CCFE17-4443-49B7-996F-A24D3C1CFF24}" destId="{AA6FDFC4-56D2-4381-A5C7-67406872ADF3}" srcOrd="1" destOrd="0" parTransId="{9EF681D6-A532-451F-AE5B-EF7350E141C1}" sibTransId="{AA9CE165-F252-491A-97B2-693F17AB627C}"/>
    <dgm:cxn modelId="{D403DD32-DECE-4916-89BA-B96FE7F80217}" type="presOf" srcId="{B7DCB0E4-F1F0-40B4-AD6C-6D86D958E6ED}" destId="{6BF54F10-BF64-444D-B66D-3FCAFA8476FD}" srcOrd="0" destOrd="0" presId="urn:microsoft.com/office/officeart/2005/8/layout/vList2"/>
    <dgm:cxn modelId="{42521942-B168-44BB-B398-F63C82D3F6A4}" type="presOf" srcId="{231F613B-85B2-44D3-BE08-471A3F8DD443}" destId="{C521C5B2-FBBE-4B59-9275-A3C87C326487}" srcOrd="0" destOrd="0" presId="urn:microsoft.com/office/officeart/2005/8/layout/vList2"/>
    <dgm:cxn modelId="{15916A65-F750-4B87-90B5-93E62E2CED98}" type="presOf" srcId="{86855981-B4AA-42AF-AB02-9953891CDAB7}" destId="{37D24D6C-7ABA-4A48-8987-599EC877344E}" srcOrd="0" destOrd="3" presId="urn:microsoft.com/office/officeart/2005/8/layout/vList2"/>
    <dgm:cxn modelId="{29CE9848-DA28-4129-9467-AD8B3B5F9330}" type="presOf" srcId="{E7116819-3F70-4F60-A7DA-2E14D3FB5F10}" destId="{37D24D6C-7ABA-4A48-8987-599EC877344E}" srcOrd="0" destOrd="0" presId="urn:microsoft.com/office/officeart/2005/8/layout/vList2"/>
    <dgm:cxn modelId="{75F11C4C-39EF-4373-AA0B-F5B8F58745F8}" srcId="{42A3D615-8B57-4721-87D9-6F34E9C8C2DC}" destId="{B7DCB0E4-F1F0-40B4-AD6C-6D86D958E6ED}" srcOrd="0" destOrd="0" parTransId="{FE166B2D-96E1-4598-A098-D432EE71860C}" sibTransId="{584E7586-275A-46E6-8059-D59654F2AF35}"/>
    <dgm:cxn modelId="{99AA2953-084D-47A0-A0B7-EAB5A1E71AD1}" type="presOf" srcId="{59827140-2094-4BFB-8A98-0E70F83E26FE}" destId="{C521C5B2-FBBE-4B59-9275-A3C87C326487}" srcOrd="0" destOrd="1" presId="urn:microsoft.com/office/officeart/2005/8/layout/vList2"/>
    <dgm:cxn modelId="{D0391D7B-FD25-4B80-80C8-D830DE4A2E92}" srcId="{A7CCFE17-4443-49B7-996F-A24D3C1CFF24}" destId="{E7116819-3F70-4F60-A7DA-2E14D3FB5F10}" srcOrd="0" destOrd="0" parTransId="{CA345151-B2B1-4B7F-881C-4A65F4EEA6E4}" sibTransId="{CC99E7B3-D38B-4C95-9C4F-9D50FCD739C6}"/>
    <dgm:cxn modelId="{F5678F85-7F02-4CDE-9ED2-BF46EA732C64}" srcId="{B7DCB0E4-F1F0-40B4-AD6C-6D86D958E6ED}" destId="{59827140-2094-4BFB-8A98-0E70F83E26FE}" srcOrd="1" destOrd="0" parTransId="{652B9936-541A-471F-BF58-866204814CCA}" sibTransId="{78885FC8-ACCB-4DB4-9B54-07961031BBCB}"/>
    <dgm:cxn modelId="{2C39F285-D4C0-466F-8E09-B4CFA817EF26}" type="presOf" srcId="{42A3D615-8B57-4721-87D9-6F34E9C8C2DC}" destId="{42D4F70C-AFB2-4138-806E-DB1D06FAE7E2}" srcOrd="0" destOrd="0" presId="urn:microsoft.com/office/officeart/2005/8/layout/vList2"/>
    <dgm:cxn modelId="{A5C56194-3ADA-4275-821F-C774F7CA61A9}" srcId="{A7CCFE17-4443-49B7-996F-A24D3C1CFF24}" destId="{CAFBA63B-1830-4CB7-990B-EB4F38AD1F0C}" srcOrd="2" destOrd="0" parTransId="{E3E54269-F87D-4BB3-8B6E-8A6B97F8207A}" sibTransId="{7F1EE34A-0993-4AAF-9333-D2D620ABD5B6}"/>
    <dgm:cxn modelId="{B03AAAAD-1C62-43D3-BF45-CCDC4E6A070B}" srcId="{42A3D615-8B57-4721-87D9-6F34E9C8C2DC}" destId="{A7CCFE17-4443-49B7-996F-A24D3C1CFF24}" srcOrd="1" destOrd="0" parTransId="{D4BC1CF4-B6F4-407B-8280-29E8F5DAFA73}" sibTransId="{88AC6233-7C87-45B1-B87C-1AA2EB37815B}"/>
    <dgm:cxn modelId="{57E823CF-4534-4852-A8E7-74BF5338F7A9}" type="presOf" srcId="{CAFBA63B-1830-4CB7-990B-EB4F38AD1F0C}" destId="{37D24D6C-7ABA-4A48-8987-599EC877344E}" srcOrd="0" destOrd="2" presId="urn:microsoft.com/office/officeart/2005/8/layout/vList2"/>
    <dgm:cxn modelId="{F418DCD5-C025-4BAF-BA67-3BB439FB6871}" type="presOf" srcId="{A7CCFE17-4443-49B7-996F-A24D3C1CFF24}" destId="{60F39E5B-DBDE-47E5-A838-1FAA8EA8A876}" srcOrd="0" destOrd="0" presId="urn:microsoft.com/office/officeart/2005/8/layout/vList2"/>
    <dgm:cxn modelId="{0CBAF6EC-3E7F-41BC-BC79-DC7FB54A5DC5}" srcId="{A7CCFE17-4443-49B7-996F-A24D3C1CFF24}" destId="{86855981-B4AA-42AF-AB02-9953891CDAB7}" srcOrd="3" destOrd="0" parTransId="{5CD256FA-6226-46D7-8C4D-03E0F21F4B87}" sibTransId="{0AFB6085-920D-4E95-B68D-A58360339333}"/>
    <dgm:cxn modelId="{6923CA5D-9E4E-428C-9ADE-D45DAC56ACF7}" type="presParOf" srcId="{42D4F70C-AFB2-4138-806E-DB1D06FAE7E2}" destId="{6BF54F10-BF64-444D-B66D-3FCAFA8476FD}" srcOrd="0" destOrd="0" presId="urn:microsoft.com/office/officeart/2005/8/layout/vList2"/>
    <dgm:cxn modelId="{694CB81F-B1E0-43B7-B81B-A97A7FE3433C}" type="presParOf" srcId="{42D4F70C-AFB2-4138-806E-DB1D06FAE7E2}" destId="{C521C5B2-FBBE-4B59-9275-A3C87C326487}" srcOrd="1" destOrd="0" presId="urn:microsoft.com/office/officeart/2005/8/layout/vList2"/>
    <dgm:cxn modelId="{7D95478A-E700-4BF8-990B-F931D3152501}" type="presParOf" srcId="{42D4F70C-AFB2-4138-806E-DB1D06FAE7E2}" destId="{60F39E5B-DBDE-47E5-A838-1FAA8EA8A876}" srcOrd="2" destOrd="0" presId="urn:microsoft.com/office/officeart/2005/8/layout/vList2"/>
    <dgm:cxn modelId="{8B942406-7EB6-4352-BA1A-E58F14EF2635}" type="presParOf" srcId="{42D4F70C-AFB2-4138-806E-DB1D06FAE7E2}" destId="{37D24D6C-7ABA-4A48-8987-599EC87734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2D2B-E809-497B-A968-AD803D08A285}">
      <dsp:nvSpPr>
        <dsp:cNvPr id="0" name=""/>
        <dsp:cNvSpPr/>
      </dsp:nvSpPr>
      <dsp:spPr>
        <a:xfrm>
          <a:off x="0" y="32004"/>
          <a:ext cx="835082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100" kern="1200"/>
            <a:t>Τα κόμματα της αντιπολίτευσης </a:t>
          </a:r>
          <a:endParaRPr lang="en-GB" sz="4100" kern="1200"/>
        </a:p>
      </dsp:txBody>
      <dsp:txXfrm>
        <a:off x="48005" y="80009"/>
        <a:ext cx="8254817" cy="887374"/>
      </dsp:txXfrm>
    </dsp:sp>
    <dsp:sp modelId="{313A9077-95F8-4D5F-99AB-4868C3A765B7}">
      <dsp:nvSpPr>
        <dsp:cNvPr id="0" name=""/>
        <dsp:cNvSpPr/>
      </dsp:nvSpPr>
      <dsp:spPr>
        <a:xfrm>
          <a:off x="0" y="1015389"/>
          <a:ext cx="8350827" cy="390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/>
            <a:t>αναγνώριζαν στον βασιλιά το δικαίωμα να επιβάλλει τη δική του άποψη για την εξωτερική πολιτική, </a:t>
          </a:r>
          <a:endParaRPr lang="en-GB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/>
            <a:t>παραβλέποντας ότι κάτι τέτοιο ήταν αντισυνταγματικό. </a:t>
          </a:r>
          <a:endParaRPr lang="en-GB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/>
            <a:t>Αυτό ενίσχυσε τους εχθρούς της κοινοβουλευτικής δημοκρατίας, προ πάντων έναν κύκλο αντιδημοκρατικών αξιωματικών.</a:t>
          </a:r>
          <a:endParaRPr lang="en-GB" sz="3200" kern="1200"/>
        </a:p>
      </dsp:txBody>
      <dsp:txXfrm>
        <a:off x="0" y="1015389"/>
        <a:ext cx="8350827" cy="3904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24448-85B5-476A-A9A1-FDFDF4257BD7}">
      <dsp:nvSpPr>
        <dsp:cNvPr id="0" name=""/>
        <dsp:cNvSpPr/>
      </dsp:nvSpPr>
      <dsp:spPr>
        <a:xfrm>
          <a:off x="0" y="10606"/>
          <a:ext cx="8350827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Οι Φιλελεύθεροι </a:t>
          </a:r>
          <a:endParaRPr lang="en-GB" sz="3300" kern="1200"/>
        </a:p>
      </dsp:txBody>
      <dsp:txXfrm>
        <a:off x="38638" y="49244"/>
        <a:ext cx="8273551" cy="714229"/>
      </dsp:txXfrm>
    </dsp:sp>
    <dsp:sp modelId="{376D1696-11FD-44FF-BE25-448895984D58}">
      <dsp:nvSpPr>
        <dsp:cNvPr id="0" name=""/>
        <dsp:cNvSpPr/>
      </dsp:nvSpPr>
      <dsp:spPr>
        <a:xfrm>
          <a:off x="0" y="802111"/>
          <a:ext cx="8350827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/>
            <a:t>τάσσονταν υπέρ της συμμετοχής στον πόλεμο, στο πλευρό της Αντάντ, </a:t>
          </a:r>
          <a:endParaRPr lang="en-GB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 dirty="0"/>
            <a:t>επειδή προσδοκούσαν ότι με αυτόν τον τρόπο η Ελλάδα θα είχε εδαφικά οφέλη. </a:t>
          </a:r>
          <a:endParaRPr lang="en-GB" sz="2600" kern="1200" dirty="0"/>
        </a:p>
      </dsp:txBody>
      <dsp:txXfrm>
        <a:off x="0" y="802111"/>
        <a:ext cx="8350827" cy="1639440"/>
      </dsp:txXfrm>
    </dsp:sp>
    <dsp:sp modelId="{5E58D491-6DE9-4681-9355-9B567A85F4D8}">
      <dsp:nvSpPr>
        <dsp:cNvPr id="0" name=""/>
        <dsp:cNvSpPr/>
      </dsp:nvSpPr>
      <dsp:spPr>
        <a:xfrm>
          <a:off x="0" y="2441551"/>
          <a:ext cx="8350827" cy="791505"/>
        </a:xfrm>
        <a:prstGeom prst="roundRect">
          <a:avLst/>
        </a:prstGeom>
        <a:solidFill>
          <a:schemeClr val="accent4">
            <a:hueOff val="-2337087"/>
            <a:satOff val="17205"/>
            <a:lumOff val="-192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Ο βασιλιάς και το Γενικό Επιτελείο </a:t>
          </a:r>
          <a:endParaRPr lang="en-GB" sz="3300" kern="1200" dirty="0"/>
        </a:p>
      </dsp:txBody>
      <dsp:txXfrm>
        <a:off x="38638" y="2480189"/>
        <a:ext cx="8273551" cy="714229"/>
      </dsp:txXfrm>
    </dsp:sp>
    <dsp:sp modelId="{3B727227-DDAF-41DA-A3D8-5016B27A6D3F}">
      <dsp:nvSpPr>
        <dsp:cNvPr id="0" name=""/>
        <dsp:cNvSpPr/>
      </dsp:nvSpPr>
      <dsp:spPr>
        <a:xfrm>
          <a:off x="0" y="3233056"/>
          <a:ext cx="8350827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 dirty="0"/>
            <a:t>είχαν διαφορετική εκτίμηση. </a:t>
          </a:r>
          <a:endParaRPr lang="en-GB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/>
            <a:t>Θεωρούσαν ανεύθυνη τη θέση των Φιλελευθέρων, </a:t>
          </a:r>
          <a:endParaRPr lang="en-GB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600" kern="1200"/>
            <a:t>εκτιμώντας ότι η έκβαση του πολέμου ήταν αβέβαιη και θα μπορούσαν να νικήσουν οι Κεντρικές δυνάμεις. </a:t>
          </a:r>
          <a:endParaRPr lang="en-GB" sz="2600" kern="1200"/>
        </a:p>
      </dsp:txBody>
      <dsp:txXfrm>
        <a:off x="0" y="3233056"/>
        <a:ext cx="8350827" cy="1707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29832-7F1B-468B-9AF5-5FD9F4DB83DF}">
      <dsp:nvSpPr>
        <dsp:cNvPr id="0" name=""/>
        <dsp:cNvSpPr/>
      </dsp:nvSpPr>
      <dsp:spPr>
        <a:xfrm>
          <a:off x="0" y="244179"/>
          <a:ext cx="835082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100" kern="1200"/>
            <a:t>Ο βασιλιάς, </a:t>
          </a:r>
          <a:endParaRPr lang="en-GB" sz="4100" kern="1200"/>
        </a:p>
      </dsp:txBody>
      <dsp:txXfrm>
        <a:off x="48005" y="292184"/>
        <a:ext cx="8254817" cy="887374"/>
      </dsp:txXfrm>
    </dsp:sp>
    <dsp:sp modelId="{6783D6FD-65C3-4A8E-97E7-4B4B4C17C223}">
      <dsp:nvSpPr>
        <dsp:cNvPr id="0" name=""/>
        <dsp:cNvSpPr/>
      </dsp:nvSpPr>
      <dsp:spPr>
        <a:xfrm>
          <a:off x="0" y="1227564"/>
          <a:ext cx="8350827" cy="34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/>
            <a:t>ανέπτυξε μυστική διπλωματία εν αγνοία Γης κυβέρνησης,</a:t>
          </a:r>
          <a:endParaRPr lang="en-GB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/>
            <a:t>καταφεύγοντας ακόμη και σε παράνομα μέσα (π.χ. παράδοση απόρρητων διπλωματικών εγγράφων στους Γερμανούς.) </a:t>
          </a:r>
          <a:endParaRPr lang="en-GB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/>
            <a:t>Το 1915 προκάλεσε δύο φορές την παραίτηση της κυβέρνησης.</a:t>
          </a:r>
          <a:endParaRPr lang="en-GB" sz="3200" kern="1200"/>
        </a:p>
      </dsp:txBody>
      <dsp:txXfrm>
        <a:off x="0" y="1227564"/>
        <a:ext cx="8350827" cy="3479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4ED00-C47B-4993-829F-34BDCA4974CC}">
      <dsp:nvSpPr>
        <dsp:cNvPr id="0" name=""/>
        <dsp:cNvSpPr/>
      </dsp:nvSpPr>
      <dsp:spPr>
        <a:xfrm>
          <a:off x="0" y="132443"/>
          <a:ext cx="8350827" cy="2108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300" kern="1200" dirty="0"/>
            <a:t>Όποιος ήταν κατά του πολέμου, </a:t>
          </a:r>
          <a:endParaRPr lang="en-GB" sz="5300" kern="1200" dirty="0"/>
        </a:p>
      </dsp:txBody>
      <dsp:txXfrm>
        <a:off x="102921" y="235364"/>
        <a:ext cx="8144985" cy="1902498"/>
      </dsp:txXfrm>
    </dsp:sp>
    <dsp:sp modelId="{1B250795-A141-487E-AB03-E0E01E321288}">
      <dsp:nvSpPr>
        <dsp:cNvPr id="0" name=""/>
        <dsp:cNvSpPr/>
      </dsp:nvSpPr>
      <dsp:spPr>
        <a:xfrm>
          <a:off x="0" y="2240783"/>
          <a:ext cx="8350827" cy="257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4100" kern="1200"/>
            <a:t>κινούσε αμέσως την υποψία στους Βενιζελικούς, ότι ήταν κατά της κοινοβουλευτικής δημοκρατίας, </a:t>
          </a:r>
          <a:endParaRPr lang="en-GB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4100" kern="1200"/>
            <a:t>κατά των εθνικών συμφερόντων. </a:t>
          </a:r>
          <a:endParaRPr lang="en-GB" sz="4100" kern="1200"/>
        </a:p>
      </dsp:txBody>
      <dsp:txXfrm>
        <a:off x="0" y="2240783"/>
        <a:ext cx="8350827" cy="2578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BE355-8B9B-470C-9EB2-CE66FCD67A07}">
      <dsp:nvSpPr>
        <dsp:cNvPr id="0" name=""/>
        <dsp:cNvSpPr/>
      </dsp:nvSpPr>
      <dsp:spPr>
        <a:xfrm>
          <a:off x="0" y="11618"/>
          <a:ext cx="8350827" cy="11752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Οι Αντιβενιζελικοί </a:t>
          </a:r>
          <a:endParaRPr lang="en-GB" sz="4900" kern="1200"/>
        </a:p>
      </dsp:txBody>
      <dsp:txXfrm>
        <a:off x="57372" y="68990"/>
        <a:ext cx="8236083" cy="1060520"/>
      </dsp:txXfrm>
    </dsp:sp>
    <dsp:sp modelId="{56DCB87D-BEB9-4B1D-8A20-0F950E971D89}">
      <dsp:nvSpPr>
        <dsp:cNvPr id="0" name=""/>
        <dsp:cNvSpPr/>
      </dsp:nvSpPr>
      <dsp:spPr>
        <a:xfrm>
          <a:off x="0" y="1186883"/>
          <a:ext cx="8350827" cy="375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800" kern="1200"/>
            <a:t>έβλεπαν στο πρόσωπο των Βενιζελικών βίαιους πράκτορες της Αντάντ, </a:t>
          </a:r>
          <a:endParaRPr lang="en-GB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800" kern="1200"/>
            <a:t>που μάχονταν τον βασιλιά, </a:t>
          </a:r>
          <a:endParaRPr lang="en-GB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800" kern="1200"/>
            <a:t>κατέστρεφαν την ενότητα του έθνους </a:t>
          </a:r>
          <a:endParaRPr lang="en-GB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800" kern="1200"/>
            <a:t>και έθεταν σε κίνδυνο το κράτος. </a:t>
          </a:r>
          <a:endParaRPr lang="en-GB" sz="3800" kern="1200"/>
        </a:p>
      </dsp:txBody>
      <dsp:txXfrm>
        <a:off x="0" y="1186883"/>
        <a:ext cx="8350827" cy="3752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3D8B-146C-499F-9571-F5DB79215685}">
      <dsp:nvSpPr>
        <dsp:cNvPr id="0" name=""/>
        <dsp:cNvSpPr/>
      </dsp:nvSpPr>
      <dsp:spPr>
        <a:xfrm>
          <a:off x="0" y="76981"/>
          <a:ext cx="8350827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Η Συνθήκη των Σεβρών (10 Αυγούστου 1920) </a:t>
          </a:r>
          <a:endParaRPr lang="en-GB" sz="3500" kern="1200"/>
        </a:p>
      </dsp:txBody>
      <dsp:txXfrm>
        <a:off x="67966" y="144947"/>
        <a:ext cx="8214895" cy="1256367"/>
      </dsp:txXfrm>
    </dsp:sp>
    <dsp:sp modelId="{66218AE0-495A-4E55-BBAC-16254BCECC4A}">
      <dsp:nvSpPr>
        <dsp:cNvPr id="0" name=""/>
        <dsp:cNvSpPr/>
      </dsp:nvSpPr>
      <dsp:spPr>
        <a:xfrm>
          <a:off x="0" y="1469281"/>
          <a:ext cx="8350827" cy="3405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700" kern="1200"/>
            <a:t>αποτέλεσε τη μεγαλύτερη διπλωματική επιτυχία της Ελλάδας </a:t>
          </a:r>
          <a:endParaRPr lang="en-GB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700" kern="1200"/>
            <a:t>και δικαίωσε την τολμηρή πολιτική του Βενιζέλου. </a:t>
          </a:r>
          <a:endParaRPr lang="en-GB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700" kern="1200"/>
            <a:t>Η μικρή Ελλάδα των παραμονών των Βαλκανικών πολέμων γίνεται με την υπογραφή της Συνθήκης «η Ελλάδα των δύο Ηπείρων και των πέντε Θαλασσών». </a:t>
          </a:r>
          <a:endParaRPr lang="en-GB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700" kern="1200"/>
            <a:t>Το όραμα της Μεγάλης Ιδέας φαίνεται να γίνεται απτή πραγματικότητα.</a:t>
          </a:r>
          <a:endParaRPr lang="en-GB" sz="2700" kern="1200"/>
        </a:p>
      </dsp:txBody>
      <dsp:txXfrm>
        <a:off x="0" y="1469281"/>
        <a:ext cx="8350827" cy="3405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54F10-BF64-444D-B66D-3FCAFA8476FD}">
      <dsp:nvSpPr>
        <dsp:cNvPr id="0" name=""/>
        <dsp:cNvSpPr/>
      </dsp:nvSpPr>
      <dsp:spPr>
        <a:xfrm>
          <a:off x="0" y="4396"/>
          <a:ext cx="8350827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Οι Φιλελεύθεροι προκήρυξαν εκλογές για αναθεωρητική εθνοσυνέλευση, </a:t>
          </a:r>
          <a:endParaRPr lang="en-GB" sz="2700" kern="1200"/>
        </a:p>
      </dsp:txBody>
      <dsp:txXfrm>
        <a:off x="52431" y="56827"/>
        <a:ext cx="8245965" cy="969198"/>
      </dsp:txXfrm>
    </dsp:sp>
    <dsp:sp modelId="{C521C5B2-FBBE-4B59-9275-A3C87C326487}">
      <dsp:nvSpPr>
        <dsp:cNvPr id="0" name=""/>
        <dsp:cNvSpPr/>
      </dsp:nvSpPr>
      <dsp:spPr>
        <a:xfrm>
          <a:off x="0" y="1078456"/>
          <a:ext cx="8350827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με στόχο να νομιμοποιήσουν τις μέχρι τότε ενέργειές τους 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και να περιορίσουν τις αρμοδιότητες του βασιλιά. </a:t>
          </a:r>
          <a:endParaRPr lang="en-GB" sz="2100" kern="1200"/>
        </a:p>
      </dsp:txBody>
      <dsp:txXfrm>
        <a:off x="0" y="1078456"/>
        <a:ext cx="8350827" cy="726570"/>
      </dsp:txXfrm>
    </dsp:sp>
    <dsp:sp modelId="{60F39E5B-DBDE-47E5-A838-1FAA8EA8A876}">
      <dsp:nvSpPr>
        <dsp:cNvPr id="0" name=""/>
        <dsp:cNvSpPr/>
      </dsp:nvSpPr>
      <dsp:spPr>
        <a:xfrm>
          <a:off x="0" y="1805026"/>
          <a:ext cx="8350827" cy="1074060"/>
        </a:xfrm>
        <a:prstGeom prst="roundRect">
          <a:avLst/>
        </a:prstGeom>
        <a:solidFill>
          <a:schemeClr val="accent5">
            <a:hueOff val="1644580"/>
            <a:satOff val="34343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Η συνασπισμένη αντιπολίτευση, όμως, απροσδόκητα κέρδισε τις εκλογές. </a:t>
          </a:r>
          <a:endParaRPr lang="en-GB" sz="2700" kern="1200"/>
        </a:p>
      </dsp:txBody>
      <dsp:txXfrm>
        <a:off x="52431" y="1857457"/>
        <a:ext cx="8245965" cy="969198"/>
      </dsp:txXfrm>
    </dsp:sp>
    <dsp:sp modelId="{37D24D6C-7ABA-4A48-8987-599EC877344E}">
      <dsp:nvSpPr>
        <dsp:cNvPr id="0" name=""/>
        <dsp:cNvSpPr/>
      </dsp:nvSpPr>
      <dsp:spPr>
        <a:xfrm>
          <a:off x="0" y="2879086"/>
          <a:ext cx="8350827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Ο Βενιζέλος έφυγε στο εξωτερικό. 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Η νέα κυβέρνηση έκανε δημοψήφισμα για την επιστροφή του Κωνσταντίνου, στο οποίο η ετυμηγορία ήτανυπέρ του βασιλιά.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Δίστασε όμως να αλλάξει την εξωτερική πολιτική και να επιδιώξει ειρηνική λύση. 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Το μέτωπο κατέρρευσε, με αποτέλεσμα την ολοκληρωτική ήττα.</a:t>
          </a:r>
          <a:endParaRPr lang="en-GB" sz="2100" kern="1200"/>
        </a:p>
      </dsp:txBody>
      <dsp:txXfrm>
        <a:off x="0" y="2879086"/>
        <a:ext cx="8350827" cy="2067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DCE667-0E8B-4020-B798-9F540ACF8A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FE84B-4CF5-479A-98FA-101E6C9224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9E17-B59A-4F61-B8D2-5B4F41E1978D}" type="datetime1">
              <a:rPr lang="en-GB" smtClean="0"/>
              <a:t>04/01/2025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71FFA-2EDD-435F-95BB-D4913CE52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549EF-DEA6-491C-B092-AD1829A0E2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C7C88-02FC-450C-BC0C-36A3D372F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69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E95BD-28DC-4C06-ABE7-D1DD6658916C}" type="datetime1">
              <a:rPr lang="en-GB" smtClean="0"/>
              <a:pPr/>
              <a:t>04/01/2025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BC06B1ED-FD61-242F-E798-DE60CDDB3294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D13BF2-8144-D338-7107-C60509603DD8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FAA770-32E0-86F0-2CA0-C5E47B9710D2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B5535ED-F5E7-267E-91EB-666F57709B01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430060-C75E-8DD3-C160-DD484C789FC7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562F56-9A55-B203-BA61-D3DF822C7A97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737C388-593A-282C-C8F7-EE4E62826BA8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0105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147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15880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1166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3454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2152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9093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3614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664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19FB56-CE6D-41D7-83BE-7C16707DF6A1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9AB6-E87D-4D94-A264-C5DB541026F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3C02481-2186-EA75-FA35-42E00BEC6C1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44E359-B2A8-949D-0A1D-AD43980583CC}"/>
              </a:ext>
            </a:extLst>
          </p:cNvPr>
          <p:cNvSpPr/>
          <p:nvPr userDrawn="1"/>
        </p:nvSpPr>
        <p:spPr>
          <a:xfrm>
            <a:off x="583751" y="4960030"/>
            <a:ext cx="1551215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350" noProof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498B989-E4FB-0798-8B51-0CD01F7FF781}"/>
              </a:ext>
            </a:extLst>
          </p:cNvPr>
          <p:cNvSpPr/>
          <p:nvPr userDrawn="1"/>
        </p:nvSpPr>
        <p:spPr>
          <a:xfrm>
            <a:off x="3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1350" noProof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803B537-DEE1-B4E3-14BC-CC39EC351E77}"/>
              </a:ext>
            </a:extLst>
          </p:cNvPr>
          <p:cNvSpPr/>
          <p:nvPr userDrawn="1"/>
        </p:nvSpPr>
        <p:spPr>
          <a:xfrm>
            <a:off x="3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1350" noProof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ED89BC-01CB-1F58-D319-F7D874110D69}"/>
              </a:ext>
            </a:extLst>
          </p:cNvPr>
          <p:cNvGrpSpPr/>
          <p:nvPr userDrawn="1"/>
        </p:nvGrpSpPr>
        <p:grpSpPr>
          <a:xfrm>
            <a:off x="8264428" y="-3419"/>
            <a:ext cx="3927573" cy="3165022"/>
            <a:chOff x="9857014" y="13834"/>
            <a:chExt cx="2334986" cy="1881641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612D915-D2F0-9277-F6F1-535613A77F6B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sz="1350" noProof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0DFE206-47D4-B063-F87A-076A19EDD838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sz="1350" noProof="0"/>
            </a:p>
          </p:txBody>
        </p:sp>
      </p:grpSp>
      <p:sp>
        <p:nvSpPr>
          <p:cNvPr id="15" name="Freeform 21">
            <a:extLst>
              <a:ext uri="{FF2B5EF4-FFF2-40B4-BE49-F238E27FC236}">
                <a16:creationId xmlns:a16="http://schemas.microsoft.com/office/drawing/2014/main" id="{4966AFC5-9E9F-A555-6AB3-5FBC971B7103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1350" noProof="0"/>
          </a:p>
        </p:txBody>
      </p:sp>
      <p:sp>
        <p:nvSpPr>
          <p:cNvPr id="16" name="Freeform 27">
            <a:extLst>
              <a:ext uri="{FF2B5EF4-FFF2-40B4-BE49-F238E27FC236}">
                <a16:creationId xmlns:a16="http://schemas.microsoft.com/office/drawing/2014/main" id="{E2E0FD5C-85B2-8445-9683-24F2D30B9FDB}"/>
              </a:ext>
            </a:extLst>
          </p:cNvPr>
          <p:cNvSpPr/>
          <p:nvPr userDrawn="1"/>
        </p:nvSpPr>
        <p:spPr>
          <a:xfrm>
            <a:off x="11024508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1350" noProof="0"/>
          </a:p>
        </p:txBody>
      </p:sp>
    </p:spTree>
    <p:extLst>
      <p:ext uri="{BB962C8B-B14F-4D97-AF65-F5344CB8AC3E}">
        <p14:creationId xmlns:p14="http://schemas.microsoft.com/office/powerpoint/2010/main" val="3002768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45018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503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370912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2122324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715772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6E814F-C103-9249-1030-C297E6629C23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ADABF315-D547-6D8A-F3C3-25F4BD14125A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0F45AE-2405-B82A-7170-58ED9E4A353A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41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326744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3047756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72595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909504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7800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140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6220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0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3524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782" r:id="rId18"/>
    <p:sldLayoutId id="2147483774" r:id="rId19"/>
    <p:sldLayoutId id="2147483783" r:id="rId20"/>
    <p:sldLayoutId id="2147483786" r:id="rId21"/>
    <p:sldLayoutId id="2147483787" r:id="rId22"/>
    <p:sldLayoutId id="2147483788" r:id="rId2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1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992410"/>
            <a:ext cx="8526332" cy="1463040"/>
          </a:xfrm>
        </p:spPr>
        <p:txBody>
          <a:bodyPr rtlCol="0">
            <a:normAutofit/>
          </a:bodyPr>
          <a:lstStyle/>
          <a:p>
            <a:pPr algn="ctr"/>
            <a:r>
              <a:rPr lang="el-GR" b="1" dirty="0"/>
              <a:t>Δ. ΑΝΑΝΕΩΣΗ - ΔΙΧΑΣΜΟΣ (1909-1922)</a:t>
            </a:r>
          </a:p>
        </p:txBody>
      </p:sp>
      <p:pic>
        <p:nvPicPr>
          <p:cNvPr id="4" name="Picture 3" descr="Books on a shelf">
            <a:extLst>
              <a:ext uri="{FF2B5EF4-FFF2-40B4-BE49-F238E27FC236}">
                <a16:creationId xmlns:a16="http://schemas.microsoft.com/office/drawing/2014/main" id="{B67EF36B-C3A7-57FF-5835-7D33E4FC4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005" b="28815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75059-B0A7-2488-0345-AACED0C29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BE5C68-B537-C557-DE3F-77A82BD7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1200F93-6EE2-648B-D680-9539AB2A5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2η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ΑΙΤΙΑ ΕΘΝΙΚΟΥ ΔΙΧΑΣΜΟΥ</a:t>
            </a:r>
          </a:p>
          <a:p>
            <a:pPr marL="0" indent="0" algn="ctr">
              <a:buNone/>
            </a:pPr>
            <a:endParaRPr lang="el-GR" sz="2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Επιπτώσεις στην εσωτερική πολιτική</a:t>
            </a:r>
            <a:endParaRPr lang="el-GR" sz="21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00C92-6910-ACBA-691A-D5711DD51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973" y="1225550"/>
            <a:ext cx="8350827" cy="49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400" dirty="0">
                <a:highlight>
                  <a:srgbClr val="FFFF00"/>
                </a:highlight>
              </a:rPr>
              <a:t>Δεδομένης της κυριαρχίας της Αγγλίας στην ανατολική Μεσόγειο</a:t>
            </a:r>
            <a:r>
              <a:rPr lang="el-GR" sz="2400" dirty="0"/>
              <a:t>, και παρά τους δεσμούς του με τη Γερμανία, </a:t>
            </a:r>
            <a:r>
              <a:rPr lang="el-GR" sz="2400" dirty="0">
                <a:highlight>
                  <a:srgbClr val="FFFF00"/>
                </a:highlight>
              </a:rPr>
              <a:t>ο Κωνσταντίνος δεν μπορούσε να ζητήσει συμμετοχή στον πόλεμο στο πλευρό των Κεντρικών Δυνάμεων,</a:t>
            </a:r>
            <a:r>
              <a:rPr lang="el-GR" sz="2400" dirty="0"/>
              <a:t> γι' αυτό έλαβε θέση υπέρ της ουδετερότητας της Ελλάδας. Η εμμονή του Κωνσταντίνου στη θέση αυτή, </a:t>
            </a:r>
            <a:r>
              <a:rPr lang="el-GR" sz="2400" dirty="0">
                <a:highlight>
                  <a:srgbClr val="FFFF00"/>
                </a:highlight>
              </a:rPr>
              <a:t>τον οδήγησε να δράσει με τρόπο που υπέσκαπτε τα θεμέλια του πολιτικού συστήματος. </a:t>
            </a:r>
            <a:endParaRPr lang="en-GB" sz="2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74022-6E00-EFA6-3809-1FD626F7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4CF5-3E92-6177-6F4A-90E6A897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B7C25-30E2-D2DA-17AE-EFB2A7DB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0780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54A4B-4E93-AE25-9322-F0C6A8048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856C84-4402-5399-169B-2FE8BF3E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2854C69-AED6-4DC9-B811-8FAB02B5C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2η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ΑΙΤΙΑ ΕΘΝΙΚΟΥ ΔΙΧΑΣΜΟΥ</a:t>
            </a:r>
          </a:p>
          <a:p>
            <a:pPr marL="0" indent="0" algn="ctr">
              <a:buNone/>
            </a:pPr>
            <a:endParaRPr lang="el-GR" sz="2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Επιπτώσεις στην εσωτερική πολιτική</a:t>
            </a:r>
            <a:endParaRPr lang="el-GR" sz="21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D82D790-8415-1FAE-E4EB-96FF99210E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7495925"/>
              </p:ext>
            </p:extLst>
          </p:nvPr>
        </p:nvGraphicFramePr>
        <p:xfrm>
          <a:off x="3002973" y="1225550"/>
          <a:ext cx="8350827" cy="49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5D2DF-6EF3-3898-600B-DA755D90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26211-BFBB-B535-A19F-43911A0C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924D5-63E5-BEC0-E4FE-C43E74F3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994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5BFB19-669B-436A-9E38-5011D6F9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5214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13DE7D-4710-463F-9A37-FC3DA82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127" y="826324"/>
            <a:ext cx="9813205" cy="52142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356CE-0A9C-02AC-3DD2-59B37807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20" y="1148056"/>
            <a:ext cx="6094417" cy="45708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F350F-6A13-D2BC-A85B-8AFF7B95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E5E5F-6EEF-FE19-7F9B-9629DD88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B48BC-A6B8-67BA-3057-DBB34CFE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noProof="0" smtClean="0"/>
              <a:pPr rtl="0">
                <a:spcAft>
                  <a:spcPts val="600"/>
                </a:spcAft>
              </a:pPr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495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D502-2765-DB7A-8B62-8CE9BF056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BD52D4-2E36-4037-2349-C61CEC60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3226B83-9B61-E6D1-55FC-3C08B78C6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3η §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rgbClr val="C00000"/>
                </a:solidFill>
              </a:rPr>
              <a:t>ΑΠΟΤΕΛΕΣΜΑΤΑ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ΣΥΓΚΡΟΤΗΣΗ ΚΥΒΕΡΝΗΣΗΣ ΒΕΝΙΖΕΛΟΥ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(1916)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Από την παραίτηση έως τη συγκρότηση</a:t>
            </a:r>
            <a:endParaRPr lang="el-GR" sz="21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E8DF3-13DC-F1B7-BBDE-84247AC0A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973" y="1225550"/>
            <a:ext cx="8350827" cy="49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400" dirty="0"/>
              <a:t>Στις εκλογές που προκηρύχθηκαν μετά τη δεύτερη παραίτηση του Βενιζέλου, </a:t>
            </a:r>
            <a:r>
              <a:rPr lang="el-GR" sz="2400" dirty="0">
                <a:highlight>
                  <a:srgbClr val="00FFFF"/>
                </a:highlight>
              </a:rPr>
              <a:t>δεν συμμετείχαν οι Φιλελεύθεροι, καθώς θεωρούσαν την ενέργεια του βασιλιά ως παραβίαση του συντάγματος</a:t>
            </a:r>
            <a:r>
              <a:rPr lang="el-GR" sz="2400" dirty="0"/>
              <a:t>. Εκδηλώσεις βίας και φανατισμού δημιούργησαν </a:t>
            </a:r>
            <a:r>
              <a:rPr lang="el-GR" sz="2400" dirty="0">
                <a:highlight>
                  <a:srgbClr val="00FF00"/>
                </a:highlight>
              </a:rPr>
              <a:t>χάσμα ανάμεσα στις δύο παρατάξεις </a:t>
            </a:r>
            <a:r>
              <a:rPr lang="el-GR" sz="2400" dirty="0"/>
              <a:t>και κυριάρχησε το μίσος. </a:t>
            </a:r>
            <a:endParaRPr lang="en-GB" sz="2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E5DDC-ABBA-BD56-BB89-4FD84560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ADBF9-BB0B-B93E-95DE-FFBA8CC4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C8CBB-FF2F-563A-B421-D2A1E559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7164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CC001-D474-66D3-12D6-EA3CC7BD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B643EA-F339-0D2B-BE31-7B662D9F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263686B-2B0C-E90A-3023-DBB22E43D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3η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ΣΥΓΚΡΟΤΗΣΗ ΚΥΒΕΡΝΗΣΗΣ ΒΕΝΙΖΕΛΟΥ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(1916)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Από την παραίτηση έως τη συγκρότηση</a:t>
            </a:r>
            <a:endParaRPr lang="el-GR" sz="21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69595E6-176F-780C-2AB1-CF186DCDFC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4078438"/>
              </p:ext>
            </p:extLst>
          </p:nvPr>
        </p:nvGraphicFramePr>
        <p:xfrm>
          <a:off x="3002973" y="1225550"/>
          <a:ext cx="8350827" cy="49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4E095-B55E-0EC5-2B62-AF1A7371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9538A-B0F2-B405-CDBF-CC27C023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8BC54-A85A-B32C-29C2-828EABB1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164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27A5B-B0D5-A4AF-0CC0-FF9CC4A1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EE49C9B-E751-D5DF-02EC-FFA80FE9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F244F25-3CD6-AAF4-E5C1-BC64F461E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3η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ΣΥΓΚΡΟΤΗΣΗ ΚΥΒΕΡΝΗΣΗΣ ΒΕΝΙΖΕΛΟΥ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(1916)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Από την παραίτηση έως τη συγκρότηση</a:t>
            </a:r>
            <a:endParaRPr lang="el-GR" sz="21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0B5AEA3-71C5-07A6-9193-AB9EF9F38C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6817048"/>
              </p:ext>
            </p:extLst>
          </p:nvPr>
        </p:nvGraphicFramePr>
        <p:xfrm>
          <a:off x="3002973" y="1225550"/>
          <a:ext cx="8350827" cy="49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18159-E177-D2A7-276A-944CB60D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C68A0-3137-341A-FB27-22D0F6BC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AE8FB-0C8F-EE48-708A-7C1154FA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977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CB59E-7B43-CF74-510C-F5AAD0657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C6D39F-C49D-4A85-EED6-F553C40A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822852-27DB-998A-8E51-3D6C4B929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3η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ΣΥΓΚΡΟΤΗΣΗ ΚΥΒΕΡΝΗΣΗΣ ΒΕΝΙΖΕΛΟΥ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(1916)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Από την παραίτηση έως τη συγκρότηση</a:t>
            </a:r>
            <a:endParaRPr lang="el-GR" sz="21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37D44-A365-8080-1969-20216C040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973" y="1225550"/>
            <a:ext cx="8350827" cy="49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400" dirty="0"/>
              <a:t>Τα δύο κόμματα διέφεραν όλο και λιγότερο μεταξύ τους στην πολιτική πρακτική και την προπαγάνδα, παράλληλα όμως όλο και περισσότερο ενισχυόταν ο διπολισμός. </a:t>
            </a:r>
            <a:r>
              <a:rPr lang="el-GR" sz="2400" dirty="0">
                <a:highlight>
                  <a:srgbClr val="00FF00"/>
                </a:highlight>
              </a:rPr>
              <a:t>Στα μέσα του 1916 το Κοινοβούλιο χάθηκε ουσιαστικά από το προσκήνιο</a:t>
            </a:r>
            <a:r>
              <a:rPr lang="el-GR" sz="2400" dirty="0"/>
              <a:t>. </a:t>
            </a:r>
            <a:r>
              <a:rPr lang="el-GR" sz="2400" dirty="0">
                <a:highlight>
                  <a:srgbClr val="FFFF00"/>
                </a:highlight>
              </a:rPr>
              <a:t>Το κλίμα της εποχής επέτρεψε να συμμετάσχουν στη διαμάχη και στρατιωτικοί, οι οποίοι δημιούργησαν δύο οργανώσεις αντίθετες </a:t>
            </a:r>
            <a:r>
              <a:rPr lang="el-GR" sz="2400" dirty="0"/>
              <a:t>μεταξύ τους, ανάλογα με το αν τα συμφέροντα κάθε ομάδας εξυπηρετούνταν από τον πόλεμο ή την ουδετερότητα. </a:t>
            </a:r>
            <a:r>
              <a:rPr lang="el-GR" sz="2400" dirty="0">
                <a:highlight>
                  <a:srgbClr val="00FFFF"/>
                </a:highlight>
              </a:rPr>
              <a:t>Στις 26 Σεπτεμβρίου ο Βενιζέλος συγκρότησε δική του κυβέρνηση στη Θεσσαλονίκη.</a:t>
            </a:r>
            <a:endParaRPr lang="en-GB" sz="2400" b="1" dirty="0">
              <a:highlight>
                <a:srgbClr val="00FFFF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08AA6-D174-3B49-9C2E-DFF22868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31217-B9B5-7CDB-3650-AE3507FE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5C83C-0780-4DA6-EA87-C9CF7B6D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587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F706AF-1808-464B-BA0C-230FDBD9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2960"/>
            <a:ext cx="0" cy="60350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524481E-63BA-5265-AE44-30D3DA5F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9152"/>
          <a:stretch/>
        </p:blipFill>
        <p:spPr>
          <a:xfrm>
            <a:off x="1024128" y="822960"/>
            <a:ext cx="9813205" cy="52142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06621-B271-0015-C160-FD830568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02C21-2335-8FE5-1B2B-BCA4767B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131C1-B2E9-4A46-DC72-B864DFAB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noProof="0" smtClean="0"/>
              <a:pPr rtl="0">
                <a:spcAft>
                  <a:spcPts val="600"/>
                </a:spcAft>
              </a:pPr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061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5BFB19-669B-436A-9E38-5011D6F9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5214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3DE7D-4710-463F-9A37-FC3DA82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127" y="826324"/>
            <a:ext cx="9813205" cy="52142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095D5-3936-FCF2-129A-E924656D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20" y="1148056"/>
            <a:ext cx="6094417" cy="45708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5A85F-5A6A-C07F-7D8A-1A211F8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18DEC-25B6-EBB9-FC81-C02856EF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88D43-02D7-4BFB-AF1A-B486A938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noProof="0" smtClean="0"/>
              <a:pPr rtl="0">
                <a:spcAft>
                  <a:spcPts val="600"/>
                </a:spcAft>
              </a:pPr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519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5BFB19-669B-436A-9E38-5011D6F9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5214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3DE7D-4710-463F-9A37-FC3DA82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127" y="826324"/>
            <a:ext cx="9813205" cy="52142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greece with different colors&#10;&#10;Description automatically generated">
            <a:extLst>
              <a:ext uri="{FF2B5EF4-FFF2-40B4-BE49-F238E27FC236}">
                <a16:creationId xmlns:a16="http://schemas.microsoft.com/office/drawing/2014/main" id="{E753219B-EEF7-FB98-35FA-3EAA47DFD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20" y="1148056"/>
            <a:ext cx="6094417" cy="45708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87535-C004-168B-34ED-EB7D0AB4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4F599-6E2C-7CB7-3D50-064C9C07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C0AF5-43B7-DAFF-75DC-B4119395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noProof="0" smtClean="0"/>
              <a:pPr rtl="0">
                <a:spcAft>
                  <a:spcPts val="600"/>
                </a:spcAft>
              </a:pPr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499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6B4-8649-96D4-B9F0-0E47CC8F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Δ4. Ο </a:t>
            </a:r>
            <a:r>
              <a:rPr lang="el-GR" dirty="0" err="1"/>
              <a:t>εθνικοσ</a:t>
            </a:r>
            <a:r>
              <a:rPr lang="el-GR" dirty="0"/>
              <a:t> </a:t>
            </a:r>
            <a:r>
              <a:rPr lang="el-GR" dirty="0" err="1"/>
              <a:t>διχασμοσ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89F6B-DBB4-359D-C9BC-52168C2EB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Α. από την </a:t>
            </a:r>
            <a:r>
              <a:rPr lang="el-G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παραιτηση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του </a:t>
            </a:r>
            <a:r>
              <a:rPr lang="el-G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βενιζελου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εως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τη </a:t>
            </a:r>
            <a:r>
              <a:rPr lang="el-G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συνθηκη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των </a:t>
            </a:r>
            <a:r>
              <a:rPr lang="el-G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σεβρων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55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42F6-D705-8A7E-4707-100D291D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BD0E5C-794E-C336-7FA2-1DE953D9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7ACC1B9-EF45-7B55-4B00-5AC6F5297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4η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ΕΠΙΚΡΑΤΗΣΗ ΒΕΝΙΖΕΛΟΥ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(1917)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Βλ. σ. 43, 50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04374-A090-6539-9F7F-0FA722DAE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973" y="1225550"/>
            <a:ext cx="8350827" cy="49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400" dirty="0"/>
              <a:t>Οι συγκρούσεις πήραν σταδιακά διαστάσεις εμφυλίου πολέμου. </a:t>
            </a:r>
            <a:r>
              <a:rPr lang="el-GR" sz="2400" dirty="0">
                <a:highlight>
                  <a:srgbClr val="FFFF00"/>
                </a:highlight>
              </a:rPr>
              <a:t>Οι </a:t>
            </a:r>
            <a:r>
              <a:rPr lang="el-GR" sz="2400" dirty="0" err="1">
                <a:highlight>
                  <a:srgbClr val="FFFF00"/>
                </a:highlight>
              </a:rPr>
              <a:t>Αντιβενιζελικοί</a:t>
            </a:r>
            <a:r>
              <a:rPr lang="el-GR" sz="2400" dirty="0">
                <a:highlight>
                  <a:srgbClr val="FFFF00"/>
                </a:highlight>
              </a:rPr>
              <a:t> άσκησαν τρομοκρατία στους αντιπάλους</a:t>
            </a:r>
            <a:r>
              <a:rPr lang="el-GR" sz="2400" dirty="0"/>
              <a:t>, ενώ </a:t>
            </a:r>
            <a:r>
              <a:rPr lang="el-GR" sz="2400" dirty="0">
                <a:highlight>
                  <a:srgbClr val="00FF00"/>
                </a:highlight>
              </a:rPr>
              <a:t>ο Βενιζέλος κήρυξε έκπτωτο το βασιλιά, ο οποίος υπό την πίεση της </a:t>
            </a:r>
            <a:r>
              <a:rPr lang="el-GR" sz="2400" dirty="0" err="1">
                <a:highlight>
                  <a:srgbClr val="00FF00"/>
                </a:highlight>
              </a:rPr>
              <a:t>Αντάντ</a:t>
            </a:r>
            <a:r>
              <a:rPr lang="el-GR" sz="2400" dirty="0">
                <a:highlight>
                  <a:srgbClr val="00FF00"/>
                </a:highlight>
              </a:rPr>
              <a:t> εγκατέλειψε το θρόνο και τη χώρα. </a:t>
            </a:r>
            <a:r>
              <a:rPr lang="el-GR" sz="2400" dirty="0"/>
              <a:t>Οι Φιλελεύθεροι ανέλαβαν στην Αθήνα τη διακυβέρνηση και </a:t>
            </a:r>
            <a:r>
              <a:rPr lang="el-GR" sz="2400" dirty="0">
                <a:highlight>
                  <a:srgbClr val="FF00FF"/>
                </a:highlight>
              </a:rPr>
              <a:t>κήρυξαν τη χώρα σε κατάσταση πολιορκίας.</a:t>
            </a:r>
            <a:r>
              <a:rPr lang="el-GR" sz="2400" dirty="0"/>
              <a:t> Ο εθνικός διχασμός εξαπλώθηκε στο στράτευμα, καθώς </a:t>
            </a:r>
            <a:r>
              <a:rPr lang="el-GR" sz="2400" dirty="0">
                <a:highlight>
                  <a:srgbClr val="D5D93B"/>
                </a:highlight>
              </a:rPr>
              <a:t>ευνοήθηκαν οι αξιωματικοί της οργάνωσης «Εθνική Άμυνα» εις βάρος άλλων</a:t>
            </a:r>
            <a:r>
              <a:rPr lang="el-GR" sz="2400" dirty="0"/>
              <a:t>. Η κυβέρνηση </a:t>
            </a:r>
            <a:r>
              <a:rPr lang="el-GR" sz="2400" dirty="0" err="1">
                <a:highlight>
                  <a:srgbClr val="C0C0C0"/>
                </a:highlight>
              </a:rPr>
              <a:t>παρέτεινε</a:t>
            </a:r>
            <a:r>
              <a:rPr lang="el-GR" sz="2400" dirty="0">
                <a:highlight>
                  <a:srgbClr val="C0C0C0"/>
                </a:highlight>
              </a:rPr>
              <a:t> τη θητεία της Βουλής</a:t>
            </a:r>
            <a:r>
              <a:rPr lang="el-GR" sz="2400" dirty="0"/>
              <a:t>, παρά την πίεση που ασκούσαν τα κόμματα της αντιπολίτευσης.</a:t>
            </a:r>
            <a:endParaRPr lang="en-GB" sz="2400" b="1" dirty="0">
              <a:highlight>
                <a:srgbClr val="00FFFF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83F3F-33A2-FD71-5467-21542494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F9E14-FB22-11ED-1713-47C984B5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EC53-6A5D-A9CE-0B11-13D3E96D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104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5BFB19-669B-436A-9E38-5011D6F9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5214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3DE7D-4710-463F-9A37-FC3DA82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127" y="826324"/>
            <a:ext cx="9813205" cy="52142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82F33-BCC0-51C1-A95C-1809CB59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77732"/>
            <a:ext cx="10189282" cy="536287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B98F9-F154-74CE-DB8C-6DABAEDE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233BE-DBB2-26A6-9040-225B0059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5A4A-046F-1D00-9A34-CC68100B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noProof="0" smtClean="0"/>
              <a:pPr rtl="0">
                <a:spcAft>
                  <a:spcPts val="600"/>
                </a:spcAft>
              </a:pPr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3020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0D8FD-99CC-03BE-8618-D90CC6FD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BFD150-ACA9-4B9E-5B89-AE06C730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96ABE2E-67FE-4D12-FD09-8CC2DF379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5</a:t>
            </a:r>
            <a:r>
              <a:rPr lang="el-GR" sz="2400" b="1" dirty="0">
                <a:solidFill>
                  <a:srgbClr val="C00000"/>
                </a:solidFill>
              </a:rPr>
              <a:t>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ΕΙΣΟΔΟΣ ΤΗΣ ΕΛΛΑΔΑΣ ΣΤΟΝ Α΄ΠΠ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37834-DD50-A18C-9343-DB42E788E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973" y="1225550"/>
            <a:ext cx="8350827" cy="49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400" dirty="0"/>
              <a:t>Η κυβέρνηση των Φιλελευθέρων οδήγησε την Ελλάδα στον πόλεμο στο πλευρό της </a:t>
            </a:r>
            <a:r>
              <a:rPr lang="el-GR" sz="2400" dirty="0" err="1"/>
              <a:t>Αντάντ</a:t>
            </a:r>
            <a:r>
              <a:rPr lang="el-GR" sz="2400" dirty="0"/>
              <a:t>, </a:t>
            </a:r>
            <a:r>
              <a:rPr lang="el-GR" sz="2400" dirty="0">
                <a:highlight>
                  <a:srgbClr val="D5D93B"/>
                </a:highlight>
              </a:rPr>
              <a:t>αποσκοπώντας, όπως προαναφέρθηκε, στην ικανοποίηση εθνικών διεκδικήσεων</a:t>
            </a:r>
            <a:r>
              <a:rPr lang="el-GR" sz="2400" dirty="0"/>
              <a:t>. Οι </a:t>
            </a:r>
            <a:r>
              <a:rPr lang="el-GR" sz="2400" dirty="0" err="1"/>
              <a:t>Αντιβενιζελικοί</a:t>
            </a:r>
            <a:r>
              <a:rPr lang="el-GR" sz="2400" dirty="0"/>
              <a:t> διαφωνούσαν και παρακολουθούσαν με δυσαρέσκεια τις εξελίξεις, καθώς </a:t>
            </a:r>
            <a:r>
              <a:rPr lang="el-GR" sz="2400" dirty="0">
                <a:highlight>
                  <a:srgbClr val="FFCCFF"/>
                </a:highlight>
              </a:rPr>
              <a:t>τάσσονταν υπέρ της διατήρησης των εκτός Ελλάδος ελληνικών πληθυσμών και υπέρ της ευκαιριακής προσάρτησης εδαφών χωρίς κίνδυνο</a:t>
            </a:r>
            <a:r>
              <a:rPr lang="el-GR" sz="2400" dirty="0"/>
              <a:t>. Ο εθνικός διχασμός έφτασε στο αποκορύφωμά του με την </a:t>
            </a:r>
            <a:r>
              <a:rPr lang="el-GR" sz="2400" dirty="0">
                <a:highlight>
                  <a:srgbClr val="00FFFF"/>
                </a:highlight>
              </a:rPr>
              <a:t>απόπειρα δολοφονίας του Βενιζέλου και τη δολοφονία του Ίωνος Δραγούμη, το 1920.</a:t>
            </a:r>
            <a:endParaRPr lang="en-GB" sz="2400" b="1" dirty="0">
              <a:highlight>
                <a:srgbClr val="00FFFF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6D160-F8C3-3F37-729C-3F80E04E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6D553-C72C-8959-A262-591457C5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6670F-35A3-F0A4-DC32-9704E9FE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2371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EF092-E279-A67A-8EB3-8192EBCC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FC940-5F6C-6497-FEA6-D7B0A103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3D50B-402D-B3D9-8A84-662AED76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23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76144-1902-B2BB-A241-69626CC7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406101"/>
            <a:ext cx="10131552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4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9EDC1-6DD3-741C-76FC-CD35EF86F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050055-A21B-15F1-CDB1-697415A8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CCFFCC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Β. </a:t>
            </a:r>
            <a:r>
              <a:rPr lang="el-GR" sz="2200" b="1" spc="0" dirty="0" err="1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αΠΟ</a:t>
            </a:r>
            <a:r>
              <a:rPr lang="el-GR" sz="2200" b="1" spc="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 ΤΗ ΣΥΝΘΗΚΗ ΤΩΝ ΣΕΒΡΩΝ ΕΩΣ ΤΗΝ ΗΤΤΑ ΣΤΗ Μ. ΑΣΙΑ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420413A-0510-D349-DC6F-D1D9A8952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1η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ΣΥΝΘΗΚΗ ΤΩΝ ΣΕΒΡΩΝ </a:t>
            </a: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(10/8/1920)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2F5C02B-92FF-7139-3575-0EF1FC1A819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8569016"/>
              </p:ext>
            </p:extLst>
          </p:nvPr>
        </p:nvGraphicFramePr>
        <p:xfrm>
          <a:off x="3002973" y="1225550"/>
          <a:ext cx="8350827" cy="49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A0E96-348D-01C0-33E5-3F7C36A0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8AE80-523D-D08A-0684-54C9603C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2BD2E-F161-6572-D4B6-91F9B3FD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2465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B7BB-0647-7748-896C-FA1A8F38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3DD72D-7065-D3B5-077F-06646B8A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CCFFCC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Β. ΑΠΟ ΤΗ ΣΥΝΘΗΚΗ ΤΩΝ ΣΕΒΡΩΝ ΕΩΣ ΤΗΝ ΗΤΤΑ ΣΤΗ Μ. ΑΣΙΑ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7325850-9BC2-101B-D067-05B65EAE9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800" b="1" dirty="0">
                <a:solidFill>
                  <a:srgbClr val="C00000"/>
                </a:solidFill>
              </a:rPr>
              <a:t>2η §</a:t>
            </a:r>
          </a:p>
          <a:p>
            <a:pPr marL="0" indent="0" algn="ctr">
              <a:buNone/>
            </a:pPr>
            <a:endParaRPr lang="el-GR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ΠΟΛΙΤΙΚΑ ΓΕΓΟΝΟΤΑ ΕΩΣ ΤΗΝ ΗΤΤΑ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CD037C8-30AE-A916-43AA-5C0E72B85B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2682651"/>
              </p:ext>
            </p:extLst>
          </p:nvPr>
        </p:nvGraphicFramePr>
        <p:xfrm>
          <a:off x="3002973" y="1225550"/>
          <a:ext cx="8350827" cy="49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4EFCD-488A-6110-4678-1AD67311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B3875-547B-4C8D-F6EF-D352ED89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0E3B-4706-68FB-B671-9D5FE517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35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2844-B0CA-C7E9-E2E7-4F053154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A3ADFE-7D6C-36AA-FEA9-25E7BF9E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CCFFCC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Β. ΑΠΟ ΤΗ ΣΥΝΘΗΚΗ ΤΩΝ ΣΕΒΡΩΝ ΕΩΣ ΤΗΝ ΗΤΤΑ ΣΤΗ Μ. ΑΣΙΑ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189437-BF42-E767-5858-56D4B2A51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3η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ΣΥΝΤΑΚΤΙΚΗ ΕΘΝΟΣΥΝΕΛΕΥΣΗ 1921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79CD8-EA46-F135-3F68-F7BF081B6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973" y="1225550"/>
            <a:ext cx="8350827" cy="49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400" dirty="0"/>
              <a:t>Στις </a:t>
            </a:r>
            <a:r>
              <a:rPr lang="el-GR" sz="2400" dirty="0">
                <a:highlight>
                  <a:srgbClr val="00FFFF"/>
                </a:highlight>
              </a:rPr>
              <a:t>25 Ιανουαρίου 1921 </a:t>
            </a:r>
            <a:r>
              <a:rPr lang="el-GR" sz="2400" dirty="0"/>
              <a:t>η Αναθεωρητική Εθνοσυνέλευση που προέκυψε από τις εκλογές του Νοέμβριου </a:t>
            </a:r>
            <a:r>
              <a:rPr lang="el-GR" sz="2400" dirty="0">
                <a:highlight>
                  <a:srgbClr val="00FFFF"/>
                </a:highlight>
              </a:rPr>
              <a:t>ανακηρύχθηκε Συντακτική καθώς θεωρήθηκε αναγκαίο να αλλάξει εξ ολοκλήρου το σύνταγμα.</a:t>
            </a:r>
            <a:endParaRPr lang="en-GB" sz="2400" b="1" dirty="0">
              <a:highlight>
                <a:srgbClr val="00FFFF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CAD75-D930-F3B8-4921-292E15D0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C334-50DD-7369-195E-9EE39061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59A9D-3B42-2BE5-CFE2-19CA3E86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812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D8ED2E3-8BA3-FC17-146A-889E3A23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487466-297E-D1FC-ED37-88268554C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1η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ΠΟΛΙΤΙΚΗ ΚΑΤΑΣΤΑΣΗ 1912-1915</a:t>
            </a:r>
          </a:p>
          <a:p>
            <a:pPr marL="0" indent="0" algn="ctr">
              <a:buNone/>
            </a:pPr>
            <a:endParaRPr lang="el-GR" sz="2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Σχέσεις Βενιζέλου Βασιλιά έως το 1915</a:t>
            </a:r>
            <a:endParaRPr lang="el-GR" sz="21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D014F-091E-79DA-B70A-A16170F8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973" y="1225550"/>
            <a:ext cx="8350827" cy="49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400" dirty="0"/>
              <a:t>Ήδη από το 1912, μετά τη σαρωτική νίκη του στις εκλογές, ο Βενιζέλος ήταν κυρίαρχος του πολιτικού παιχνιδιού, χωρίς ουσιαστική κοινοβουλευτική αντιπολίτευση. </a:t>
            </a:r>
            <a:r>
              <a:rPr lang="el-GR" sz="2400" dirty="0">
                <a:highlight>
                  <a:srgbClr val="FFFF00"/>
                </a:highlight>
              </a:rPr>
              <a:t>Το 1913, τον βασιλιά Γεώργιο Α' διαδέχθηκε στο θρόνο ο Κωνσταντίνος,</a:t>
            </a:r>
            <a:r>
              <a:rPr lang="el-GR" sz="2400" dirty="0"/>
              <a:t> στον οποίο ο Βενιζέλος, ένα χρόνο νωρίτερα, </a:t>
            </a:r>
            <a:r>
              <a:rPr lang="el-GR" sz="2400" dirty="0">
                <a:highlight>
                  <a:srgbClr val="FFFF00"/>
                </a:highlight>
              </a:rPr>
              <a:t>παραχώρησε το αξίωμα του αρχιστράτηγου. </a:t>
            </a:r>
            <a:r>
              <a:rPr lang="el-GR" sz="2400" dirty="0">
                <a:highlight>
                  <a:srgbClr val="FF00FF"/>
                </a:highlight>
              </a:rPr>
              <a:t>Μέχρι το 1915 οι δύο ισχυρές προσωπικότητες δεν ήρθαν σε σύγκρουση. </a:t>
            </a:r>
            <a:endParaRPr lang="en-GB" sz="2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969A1-3CCF-D55F-E545-7D732572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8D76E-73A2-0600-D031-2714F0CF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0DD46-AE18-C61A-4589-3F725F2D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281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F706AF-1808-464B-BA0C-230FDBD9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2960"/>
            <a:ext cx="0" cy="6035040"/>
          </a:xfrm>
          <a:prstGeom prst="line">
            <a:avLst/>
          </a:prstGeom>
          <a:ln w="19050">
            <a:solidFill>
              <a:srgbClr val="E7E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2F454C4-B3F9-82C4-DD6C-C2397D037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9152"/>
          <a:stretch/>
        </p:blipFill>
        <p:spPr>
          <a:xfrm>
            <a:off x="1024128" y="822960"/>
            <a:ext cx="9813205" cy="52142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1370C-06E0-9D61-F5F4-43588D2D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C0974-6959-C28E-C963-D1AD3BC0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45F5-CDD8-2BC4-BF86-C2D72097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noProof="0" smtClean="0"/>
              <a:pPr rtl="0">
                <a:spcAft>
                  <a:spcPts val="600"/>
                </a:spcAft>
              </a:pPr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074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F706AF-1808-464B-BA0C-230FDBD9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2960"/>
            <a:ext cx="0" cy="6035040"/>
          </a:xfrm>
          <a:prstGeom prst="line">
            <a:avLst/>
          </a:prstGeom>
          <a:ln w="19050">
            <a:solidFill>
              <a:srgbClr val="90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61F68BB-B66D-4BED-F299-2461AFC3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9152"/>
          <a:stretch/>
        </p:blipFill>
        <p:spPr>
          <a:xfrm>
            <a:off x="1024128" y="822960"/>
            <a:ext cx="9813205" cy="52142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3A388-DC41-B8B9-F19C-D1EEBEDF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29D59-5B1C-23E9-87DC-C9F860C4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7E119-051C-7A3A-6472-DC75A141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noProof="0" smtClean="0"/>
              <a:pPr rtl="0">
                <a:spcAft>
                  <a:spcPts val="600"/>
                </a:spcAft>
              </a:pPr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394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04708-7CA7-2DB2-7474-27D95909C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1BE2E3-0566-8A71-10B3-2CA94DC4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F4D5C0-07C1-7331-4376-D844C6BED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1η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ΠΟΛΙΤΙΚΗ ΚΑΤΑΣΤΑΣΗ 1912-1915</a:t>
            </a:r>
          </a:p>
          <a:p>
            <a:pPr marL="0" indent="0" algn="ctr">
              <a:buNone/>
            </a:pPr>
            <a:endParaRPr lang="el-GR" sz="2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Σχέσεις Βενιζέλου Βασιλιά έως το 1915</a:t>
            </a:r>
            <a:endParaRPr lang="el-GR" sz="21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B1CFE07-04FD-E82B-17CE-4BA6C09C4E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6922034"/>
              </p:ext>
            </p:extLst>
          </p:nvPr>
        </p:nvGraphicFramePr>
        <p:xfrm>
          <a:off x="3002973" y="1225550"/>
          <a:ext cx="8350827" cy="49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3547B-40EE-6998-64C7-768D4042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AC928-FEC4-B224-3BE7-F4641ACD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7B25-2C2A-9F39-92B2-DDD40F6C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648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F706AF-1808-464B-BA0C-230FDBD9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2960"/>
            <a:ext cx="0" cy="6035040"/>
          </a:xfrm>
          <a:prstGeom prst="line">
            <a:avLst/>
          </a:prstGeom>
          <a:ln w="19050">
            <a:solidFill>
              <a:srgbClr val="D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3987750-095E-F626-2F30-128E5382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47" r="-1" b="21705"/>
          <a:stretch/>
        </p:blipFill>
        <p:spPr>
          <a:xfrm>
            <a:off x="1024128" y="822960"/>
            <a:ext cx="9813205" cy="52142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2097C6-643B-996E-9151-AE8E89DA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10/9/2021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0AB07-D951-757E-21D3-ACD1E534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A3187-6ABA-8A6B-7B48-72DB8A1F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noProof="0" smtClean="0"/>
              <a:pPr rtl="0">
                <a:spcAft>
                  <a:spcPts val="600"/>
                </a:spcAft>
              </a:pPr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804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1593F-33E1-C179-72F2-86B16DE6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A596143-4E53-C40C-E3EA-48EEBFFE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16625C6-260D-F660-D6D0-A345D3BA1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2η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ΑΙΤΙΑ ΕΘΝΙΚΟΥ ΔΙΧΑΣΜΟΥ</a:t>
            </a:r>
          </a:p>
          <a:p>
            <a:pPr marL="0" indent="0" algn="ctr">
              <a:buNone/>
            </a:pPr>
            <a:endParaRPr lang="el-GR" sz="2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Επιπτώσεις στην εσωτερική πολιτική</a:t>
            </a:r>
            <a:endParaRPr lang="el-GR" sz="21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FCC64-12DB-9063-8DDE-7CD4BB6EE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973" y="1225550"/>
            <a:ext cx="8350827" cy="49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400" dirty="0">
                <a:highlight>
                  <a:srgbClr val="00FFFF"/>
                </a:highlight>
              </a:rPr>
              <a:t>Με αφορμή τον Α' Παγκόσμιο πόλεμο, εκφράστηκαν διαφορετικές απόψεις</a:t>
            </a:r>
            <a:r>
              <a:rPr lang="el-GR" sz="2400" dirty="0"/>
              <a:t> ως προς τη σκοπιμότητα ή μη της συμμετοχής της Ελλάδας στον πόλεμο. </a:t>
            </a:r>
            <a:endParaRPr lang="en-GB" sz="2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C7A0C-67C0-2C5A-8BB1-D93DE64F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BF962-F439-7CFD-0713-C5883540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D05FD-8D8D-41E3-5BCE-7177F77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4499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5BD2B-FC98-B2E7-495F-5190C4A44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166D06-CFDB-5BFD-401C-6205CEAC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rgbClr val="FCC0D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Α. από την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παραιτηση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του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βενιζελου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εως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τη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συνθηκη</a:t>
            </a:r>
            <a:r>
              <a:rPr kumimoji="0" lang="el-GR" sz="2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των </a:t>
            </a:r>
            <a:r>
              <a:rPr kumimoji="0" lang="el-GR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σεβρων</a:t>
            </a:r>
            <a:endParaRPr kumimoji="0" lang="en-GB" sz="2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78DC9CB-FDDF-2FE2-5291-F24F30CD1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550"/>
            <a:ext cx="2164773" cy="495141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2η §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ΑΙΤΙΑ ΕΘΝΙΚΟΥ ΔΙΧΑΣΜΟΥ</a:t>
            </a:r>
          </a:p>
          <a:p>
            <a:pPr marL="0" indent="0" algn="ctr">
              <a:buNone/>
            </a:pPr>
            <a:endParaRPr lang="el-GR" sz="2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100" b="1" dirty="0">
                <a:solidFill>
                  <a:srgbClr val="C00000"/>
                </a:solidFill>
              </a:rPr>
              <a:t>Επιπτώσεις στην εσωτερική πολιτική</a:t>
            </a:r>
            <a:endParaRPr lang="el-GR" sz="21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439705A-F830-C4AA-CFA4-0EC2A54302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5489098"/>
              </p:ext>
            </p:extLst>
          </p:nvPr>
        </p:nvGraphicFramePr>
        <p:xfrm>
          <a:off x="3002973" y="1225550"/>
          <a:ext cx="8350827" cy="49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030A8-EF25-71C9-063E-5D7D2D31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10/9/2021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D80BB-4047-7DAF-79CB-76251B54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7AF0F-F689-EABD-F0D3-BB48E46F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07111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824</TotalTime>
  <Words>1286</Words>
  <Application>Microsoft Office PowerPoint</Application>
  <PresentationFormat>Widescreen</PresentationFormat>
  <Paragraphs>219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Tw Cen MT</vt:lpstr>
      <vt:lpstr>Tw Cen MT Condensed</vt:lpstr>
      <vt:lpstr>Wingdings 3</vt:lpstr>
      <vt:lpstr>Droplet</vt:lpstr>
      <vt:lpstr>Integral</vt:lpstr>
      <vt:lpstr>Δ. ΑΝΑΝΕΩΣΗ - ΔΙΧΑΣΜΟΣ (1909-1922)</vt:lpstr>
      <vt:lpstr>Δ4. Ο εθνικοσ διχασμοσ</vt:lpstr>
      <vt:lpstr>Α. από την παραιτηση του βενιζελου εως τη συνθηκη των σεβρων</vt:lpstr>
      <vt:lpstr>PowerPoint Presentation</vt:lpstr>
      <vt:lpstr>PowerPoint Presentation</vt:lpstr>
      <vt:lpstr>Α. από την παραιτηση του βενιζελου εως τη συνθηκη των σεβρων</vt:lpstr>
      <vt:lpstr>PowerPoint Presentation</vt:lpstr>
      <vt:lpstr>Α. από την παραιτηση του βενιζελου εως τη συνθηκη των σεβρων</vt:lpstr>
      <vt:lpstr>Α. από την παραιτηση του βενιζελου εως τη συνθηκη των σεβρων</vt:lpstr>
      <vt:lpstr>Α. από την παραιτηση του βενιζελου εως τη συνθηκη των σεβρων</vt:lpstr>
      <vt:lpstr>Α. από την παραιτηση του βενιζελου εως τη συνθηκη των σεβρων</vt:lpstr>
      <vt:lpstr>PowerPoint Presentation</vt:lpstr>
      <vt:lpstr>Α. από την παραιτηση του βενιζελου εως τη συνθηκη των σεβρων</vt:lpstr>
      <vt:lpstr>Α. από την παραιτηση του βενιζελου εως τη συνθηκη των σεβρων</vt:lpstr>
      <vt:lpstr>Α. από την παραιτηση του βενιζελου εως τη συνθηκη των σεβρων</vt:lpstr>
      <vt:lpstr>Α. από την παραιτηση του βενιζελου εως τη συνθηκη των σεβρων</vt:lpstr>
      <vt:lpstr>PowerPoint Presentation</vt:lpstr>
      <vt:lpstr>PowerPoint Presentation</vt:lpstr>
      <vt:lpstr>PowerPoint Presentation</vt:lpstr>
      <vt:lpstr>Α. από την παραιτηση του βενιζελου εως τη συνθηκη των σεβρων</vt:lpstr>
      <vt:lpstr>PowerPoint Presentation</vt:lpstr>
      <vt:lpstr>Α. από την παραιτηση του βενιζελου εως τη συνθηκη των σεβρων</vt:lpstr>
      <vt:lpstr>PowerPoint Presentation</vt:lpstr>
      <vt:lpstr>Β. αΠΟ ΤΗ ΣΥΝΘΗΚΗ ΤΩΝ ΣΕΒΡΩΝ ΕΩΣ ΤΗΝ ΗΤΤΑ ΣΤΗ Μ. ΑΣΙΑ</vt:lpstr>
      <vt:lpstr>Β. ΑΠΟ ΤΗ ΣΥΝΘΗΚΗ ΤΩΝ ΣΕΒΡΩΝ ΕΩΣ ΤΗΝ ΗΤΤΑ ΣΤΗ Μ. ΑΣΙΑ</vt:lpstr>
      <vt:lpstr>Β. ΑΠΟ ΤΗ ΣΥΝΘΗΚΗ ΤΩΝ ΣΕΒΡΩΝ ΕΩΣ ΤΗΝ ΗΤΤΑ ΣΤΗ Μ. ΑΣΙΑ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 Sofi</dc:creator>
  <cp:lastModifiedBy>Georgia Sofi</cp:lastModifiedBy>
  <cp:revision>2</cp:revision>
  <dcterms:created xsi:type="dcterms:W3CDTF">2025-01-04T20:48:25Z</dcterms:created>
  <dcterms:modified xsi:type="dcterms:W3CDTF">2025-01-05T10:32:50Z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