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iqDjDhdeuVDFqSCEyhYNVVAK7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76" name="Google Shape;17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3" name="Google Shape;18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0" name="Google Shape;19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7" name="Google Shape;19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04" name="Google Shape;20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1" name="Google Shape;21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8" name="Google Shape;2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5" name="Google Shape;22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3" name="Google Shape;23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Αντικείμενο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ατακόρυφος τίτλος και Κείμενο" type="vertTitleAndTx">
  <p:cSld name="VERTICAL_TITLE_AND_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Κατακόρυφο κείμενο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760412" y="304800"/>
            <a:ext cx="7772400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  <a:t>Κεφάλαιο 4</a:t>
            </a:r>
            <a:br>
              <a:rPr lang="en-US" sz="3600" b="1" i="0" u="none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  <a:t>HyperText Markup Language - HTML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371600" y="5300662"/>
            <a:ext cx="6400800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endParaRPr sz="18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http://t2.gstatic.com/images?q=tbn:ANd9GcSyrKwIH6vQTVi4C_T2rjxyNknkKCB6uBUO60bUdiaJPh2-gXtZ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8125" y="1628775"/>
            <a:ext cx="2087562" cy="263683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 descr="data:image/jpeg;base64,/9j/4AAQSkZJRgABAQAAAQABAAD/2wCEAAkGBhMSERUUEhQWFRUVFBQUFhQUERUQGhgVFBQVFRQWFRUXHCYeGBkjGRQUHy8gIycpLC0sFh4xNTAqNSYrLCkBCQoKBQUFDQUFDSkYEhgpKSkpKSkpKSkpKSkpKSkpKSkpKSkpKSkpKSkpKSkpKSkpKSkpKSkpKSkpKSkpKSkpKf/AABEIAPcAzAMBIgACEQEDEQH/xAAcAAEAAgMBAQEAAAAAAAAAAAAABgcEBQgBAwL/xABIEAABAwIDBAcDCAgDCAMAAAABAAIDBBEFEiEGBzFBEyJRYXGBkQgyoRQjQlJygrHBYoOSorLC0eEVJDNDY3N0o7TS8SZTZP/EABQBAQAAAAAAAAAAAAAAAAAAAAD/xAAUEQEAAAAAAAAAAAAAAAAAAAAA/9oADAMBAAIRAxEAPwC8UREBERAREQERa/HNoKejiMtTK2Jg5uPE9jWjVx7gg2CKncX9pCnaSKamkltwdI9sIPfYBxt42UQxb2hMQlBbCyGC+mZrTI4eBecv7qDpFFXew9RjxZG6q+SSxODTcy5Jcp5h0LXRuNvXtViIC/MkgaCSQABckmwAHEkr9Lmbe/vNkrp308DyKWJxb1TbpntNi91uLb+6OHPidAvmTeDhrXZTW0wP/HZy772W2ocVhnF4ZY5B2xyNkGv2SVxOvrS1b43B0b3McODmOLCPAjVB26i5i2a36YjS2bK4VUfZN79u6Ua/tZlbWy+/DD6uzZHGmkP0ZrBhPdKOr+1lQWGi/LHggEG4IuCNQQeBBX6QEREBERAREQEREBERARFANoN9WH0ks8LjI6WDTK1lw+TXNG13AFptcmw10vZBI9sNr4MOpnTznuYwHrSPtoxo/E8hquVtsdsqjEqgzTu01EcYJyxt+q0fieJX6202znxKoM05sBcRxg9WNn1W9p7TxPoBH0HqIApTu32TZiNcyCVz2x2LnGNheSG20uAQwG/vO0HiQgx9k8frWSxwU1Y+nEjwy5mcyNpcbZnDUDxsukNkth6imlE1TiNTVPylpje4iK7ra5CTci2hWywPYSgpGgQU0TSLdcsEjzbmXvu74rdSxEuaQ8tDSSWgNIcC0gA3FxYkHQjh2INbtayd1FUNphmmdDI2MZg3rOaQLE6X1uPBceV1BJC90czHRvabOY9pY4eIK7aWsxrZqlq25amCOUcs7ASPsu4t8ig4wRdJYr7PeHSXMTpoD2NeJG+jwT8VEsT9m2cXNPVxv7BLG6E+rS4IKaRTTGdz2KUwJdTGRo+lA4TfujrfBQ6WItJa4EEGxBBBB7CDwQTPYHerVYa4NuZaa/WgeeA5mJx9w93A8xzXS+zW01PXwNnpn5mHQg6OY7mx7fouH9xcLjJSXYLbmbDKkSx3dG6wmivo9n5OGpB5eBIQdeosHBMaiq4I54HZo5G5mn8QRycDcEciFnICIiAiIgIiICIsevr44Y3SyvayNgLnPcbAAcyUHxxvGYqSCSeZ2WONpc4/gAObibADtK43xjETPUTTEWMsskhHYXvLrfFTPepvOficvRxXZSxu6jToZHcOkePwHIHtJUAQCt7sdsdPiVR0FOBcDO97jZrGXALjzOpAsNdVole/s97MyCCervkMr2RRuLQ+7Inh0uh5OPVvyLSeSCebC7sqTDGdRvSTEWfO9ozG/FrBwY3uHmSt3h2zNPBPNURRhss+QSOGmjAAAANAOZtxPFbQIgIiICIiAiIgKM7Y7vaTEoyJ4wJLdSdgAkaeWv0h+ibjw4qTIg462x2Onw2oME4745ADlkZyc38xyK0S6/282KixOldDJYPF3RSWuY5LaH7J4Ecx3gLkrFcLkpppIZm5ZI3FjmnkR38xzB5ghBY247b80lT8kmd8xUOAaSdI5jo09wdo09+U9q6SXDoK6t3S7Y/4hh7HPN5ofmpu0lo6r/vNsfEOQTVERAREQEREBcobxd41ViMrmSHJBG9wZCwnLdpIDnni93edByAXU2J1gihkkOgjje8nuY0uP4LiiR5JJPEm58TqUH5RFM9i93s9RUUZngf8mqZHC4JYTHGAZH9oZqOtz4BBq9idjZsSqWwxAgaGSS1xHHfVx7+wcz5rrfB8JjpYI4IRljiYGNHcOZ7STck9pK+OA7OU9FEIqaJsTOJDdST2ucdXHvJWyQEREBERAREQEREBERAVLe0LsWHRsxCJvWZlinsOLCbRvPgTl8HN7FdKw8YwtlTBLBILslY6N3g4WuO8cfJBxSrE3G7UfJcSbE42jqh0LuzpOMR8c12/fUFxPD3QTSQv0fE98bvFji0/gvjTzuY5r2mzmuDmkci03B9Qg7eRa3ZzGBV0kFQ3hLEx9uwkDMPI3HktkgIiICIiCD758Z+T4RPrZ02WBv6w9b9wPXKqvD2lMWN6SnHD5yZ3joxn8/qqPQSbdxsyK/EYIHC8eYvl/wCHGMzh52DfvLoufeNSxVvyFrTnjytf1cjWNIZly6dYWcNB2KufZtwa76qqI91rIGnvcekf8Gx+q1+L67TVX2o/4IkHQzXXF/NQpu9eldXOo4w5z43ujkcRkDXMl6J9rjrWNuHFTKIdUeA/Bc14WP8A5FWf85U/92UF8bV7dUmHNYaqQtMgJY0Mc4uylodawsLZwdSFFX7/ALDBwMp/VqVbS7FUuICP5SwP6MHKezNbNbxyj0UU2s3X4fBh9XIyBueOlne05RcObE4tPDkbFBiT+0RQg9WOV3ll9NF98F36QVU7YYoHgnUuc4WDczQdALk2J9FF9yGzdPURkzRtfo46gfWKuCk2TpYnBzIWgjgbINs11xftUU263j02FhnTBz3yBxZGwcQ0tBLj9EdbTtsVLFzLvQqX4li9Q2PrNp29DGBrcxXzgdpMnSegQdBbMbSMrYekaLdovm0OrSDzuLLG2123gwyASz5jndkYxgBLnZS7gSLNFtT3hVluG2huOice1npqz4G3ko9vYxR+KYq6nhOaOla6JoGoMv8AtCO8vAZ4RoLw2Q2vjr4ukYMugOW9+q4Ag8B2kW7l9dqdsKbD4xJVPyBxLWANc4ucBewsONu2yqHcNjuV3ROPMsse/rN/MeS2ntJH/L0Y7ZpP4B/VBamCY3HVRCWO4B5OsD3XsTxWwUQ3Xx2oh4qXoOYN+uEdDi0jgLCeOOYeJGR/7zCfNV4rp9pWktLRyW95kzCfsuY4fxlUsg6x3QPvg1H9h49JXhTFQHcbUh2DQAG5Y6Zh7j0rnAejmnzU+QEREBERBQ/tLU3ztG/tZMy/2XRkD94qlVf/ALScF6akf9WaRv7UYP8AIqAQdRbpGxQ4HFJAC/qSyyDg50wLs7f3Q0dwCouq2tmkxOerihOeV+YRvu8sHVyg2tewAHJWb7OGOZoKmlcdY3tmZ9mQZX28HMb+0oxDE07R1YsLfKH6frGoP0dstoqiwZmYP0WNZ/dQ7BqarkxB4Dj0/Su6Um93P6UdICR2uv8AFdcQwNAFmgaDgAFznsoL4/Vn/wDXN8ah5QdAbP00kdPGyT3mtA8hwHotbvGfbCq3/lZh6sI/NSIKI725C3Bqwg2+aA8nSMaR6EoIf7P7fmCf0f5irfVSbgR/lj9n+ZyttBqNrsdFFRT1J/2UbnN73nqxjzeWjzVL7jsBMsxmfqbmQk8zfS/nc+a3vtDY6ejp6Fh60z+leB9RhysB7i4uP6tSzdVgggowbWLrW8BwQUvtFI/BcVq2x9UG8sFhoM/Wit3NzOH3VJtx2y5e/p5BfXOSeZPu/wBfNTzeNusixSSKUuLJI25DYizmZswDtORLuH1ipHsts4yihEbTc8SbW1QUXitKcN2hlY3RkzhNGB/vPnBbwd0jVu9/df0v+GAcHmV58bwN/Mq3sS2ap55GySxtc9oADrC9gbgE8bXJ071Te/aQf4lQRAWDIi4W4deUi1v1fxQWnu9jtRM71JVo9i2Wo4vBbxBSntLf6VF9uf8AhiVEK6/aVqryUcd+DJnkfacxo/hKpRBeHs240f8ANUpvbqTt0Ngf9N+vK/U9CryVZ7g9nxBhvTEdepeX359GwlkY+D3feVmICIiAiIg0+02ydNiETYqphexrxIAHujs4AtvdpB4OKpbfrsZTUUFH8khbE3PMx1rkuJDHNLnOuXHqu4ldArn7fzXSxyOpZA58UkkdXTvLr9Gcjop4teLc1nAcr9h0DR7hHyDF2BnumGYS/Yygj98RqT4ZshWDHqmZ8LmsfPI9rszHXaZQ5p6pNrt11Wk9nvE4osSeyTR80LmROP1muDy3zDT+z3rpCyAOCobYvZGsjxeaSaBzA6Z0nvsk0dI53vNJ+sFfS8yhB6onvVw+WfCqmKBhfI8RgNBa3QSsc43cQODSpYhCCttyuCTU9NaZhYbWsbcQ49misleAL1BQ21Wy9ZVY9JJLERGMrYSHB4MbQA0i3C/WcRpYuV4YdSCKJjB9FoCyMgve2vavUBERAVG77NnqyXEoaiCAyMjgY0OuyxcHyOItmzfSHJXkvC0HiEHPdPtjtBGwMjgytAsOo02Hm5ZmCbVY8+djZmvDCdbNA15a3Kvfox2D0XxrJ2RRvkfYNY1z3G3BrQS4+gQczb78ZdPieV2hhhijI7HkGR49X28lAqanL3tY0Xc5waB2lxsPiVlY9irqmpmndxlkfJ4ZnEgeQsPJSXdBg3ynF6ZpF2xuM7vCIZm3+/kHmg6iwTDG09PFA33Yo2Rj7jQL/C6zURAREQEREBQzensGMToy1lhPES+Fx0ubdaMnkHAAdxDTyUzRBxS101LOD1opoZL6jK5kjDzB5ghdZ7A7YMxKjZO2wf7krB9CVoGYeB4juIUa3r7qWYiwz04DatjfATNA0Y/sd2O8jpwpndvttJhNaekDhE49HURkG4ykjNl+uw307Ljmg6uRfKmqWyMa9jg5j2hzXA3Ba4XBB7CCvqgIiICIiAiIgIiICIiAqu3+bWCnoRTMd85VHKQOIhaQXnzOVveC7sVk4hXxwRPllcGMjaXuceAa0XJXIu3e1r8RrZKh1w0nLEw/Qib7jfHiT3uKCPq7vZtwXWqqiOAZAw+Pzkn4R+qpFdYbosC+S4TTtIs+QGd/jL1m37wzIPJBMkREBERAREQEREBc++0NsoyGeKsjFunuyUDT5xgBa/xc3j9i/NdBKI7z9ijidCYWENlY4SxF3AvaCMrjyBDiL8tEFb7hNv5A7/D5g57NTC8Nc/ozxLHkcGHUgngdOel5QVLHi7HNcASLtcHC44i45rkClqa7B6wOAfBPGbFrho5vMOHB7DblpwIPAq0NkN5dAOnmhjbSV0rSTHJLIKSaS4N9DljcbGxIFs3E3KC80UN3ebzIMUYQB0VQwXkhJvpwzxn6TL+Y58id1Ds62AzvpAGSzuzu6R0ssZfmJLujz9UnMfdty7EG4RYeHmew6cRA5dejLyM1zqC4DQi2nI31KzEBEuiAiIgLwlfieoaxpc9wa1oJc5xDQAOJJOgCoHervoNQHUtA4iE3bJOOqZRwLY+bWdp4nuHEMffVvPFW80dK69PG75x7TpLI3kDzjafU68AFU6LZbP7Oz1szYaaMve7s0DRzc93BrR2lBn7A7LuxCvhgAOUuzSnsiZq8+Y0He4Lr9jAAABYAWA7AOCiW7rd3DhcGUWfO8AzTWtcjg1nYwfHie6XoCIiAiIgIiICIiAiIg1W0Wy9NXRGKpibI3WxIs5pPNjhq0+CqfBtwuSoqo6jK6kcz5icPDZmvBBaQALaAua4HQ2Bt2XavHNBFiLg6EHXQoOb8U3TYlhTzWUsrHspwZRMx4jcGNBJLo3aEZeIBcCCt5S+0o67BJRgjKBIWTEEu5ljS2wHcT5qzMX3d080MkMT5qZkjS1zKeUtYQeXROuwDtygXVN7Rez1Ww3dSyMqW62b/AKMno45T+15ILp2Q3gUeJNvTydcC7oX2ZI3xbfUd4uFI7rjOooaugmaXsmppWG7XEOiII5tdz8l9cV2zraiUyy1MpeeyRzALC1mtaQGjwCDq/BNmI6WSaSOSY9O90j2SSmRge43LmNI6p5eAHYtnUVbIxeR7WDte4MHqVx2zbGuAIFZUgHl8pl/8lramtkkN5Huee17i8+pKDrHFd6mF0989XE4j6MRM5/6YKguPe0dC0EUdO+Q8nzERN8crbuPqFQSIJLtXvErcRP8AmJT0d7iFnzcY7OqPePe4kqNLabO7MVNdL0VNE6R2lyNGtB+k9x0aPFX7sHuMpqTLLV5amca5SPmmHuaffPe7TuQVZsFufqsRLZHgwUx16V7dXj/dMPvfaOnjwXRWy2yFNh8PRU0eUcXPPWe8/We7mfgOQC3IC9QEREBERAREQEREBERAREQEREBERB8KuijlaWSsbI08WvaHg+R0ULxfcphU5J6AwuPOB5j/AHNWj0U0qq6OMXke1o/ScB6dq0dXt1Ts0bmkP6LbD1dZBXFf7NcZv0NY9vYJIWv9XNc38Fo5/ZvrAepU07h+l0rPgGlWbPvDk+hC0facXfgAsGTbqqPDox4Mv+JQRTBvZt6t6uqs76sDLgffk4/sqSUXs94ay2d08vaHStaD5MaD8VsaLeBK0Wkja/vB6M+liFsYd4UZ96J7fAtd/RBvcGwOCkiEVNE2Jg+iwWue1x4uPeblZ6xMPxSKduaNwcOY4EeI4hZaAiIgIiICIiAiIgIiICIiAiIgLwmyxq7EmRC7zryaNSfALQ020rs73P8Adt1YwBx5dbl3+KDb1eMZWOeyN7w0XvboxbuzanyCiNdtZUSaNIjH6A1/aOvpZZkmJVFQ7I02DrjK0AC3O542WfHsWzS73d4AAue48ggh0dJJM+wDnvPeXHzJ5LJqNmp2Oy9G497QXA+BCsOiw6OIWjaB2niT4nmslBWQ2aqP/qf6WWPNhcjPeY5vi0hWbTVReXDI5oabXdYAkdiyEFR9AnQK0qjDIn+9G09+UX9RqtXVbHxO9wlh8cw9Dr8UEGpZHxuDmOLXDmDb/wBhTHB9sA6zZ+qfrj3T4j6P4eC1Nfs7JFqRmb9ZuvqOIWv6BBZbXAi41B5jVeqCYXiskB0N282Hh5dhUww/E2TNu0682niP7d6DLREQEREBERAREQEREBYWLVhjju33ibDu71mrS4zLmcGjg3j4oNNBQvmfbiTqST8SVt6HC4+sGAl406RzbtB/RF19sJw63Xd90fmtsgxMPwxkIs3Uni48T/ZfUTF2YNBBGl3NNvLhdfZEH4ja4cSD5W/NftEQEREBERAIWgxbABq+MeLfzb/Rb9EEE6BfuEOY4OabEcwt/iuGC+do8R+a1vQIN7heJdKNdHDiO3vCzlGaUljw4cjr4c1JQUHqIiAiIgIiICIvxI6wQfGqqLaDj29iw6ajzHXgOKyuiWSxlhZB+gEREBERAREQEREBERAREQeEXWpnpMpty5Lbr5zR3CDUdAtrSO6g7tPRfLol9YBZB9kREBERAREQF4Wr1EHgavURAREQEREBERAREQEREBERAREQfnIvQ1eogIiICIiAiIgIiICIiAiIgIiICIiAiIgIiICIiAiIgIiICIiAiIg//9k=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 descr="data:image/jpeg;base64,/9j/4AAQSkZJRgABAQAAAQABAAD/2wCEAAkGBhMSERUUEhQWFRUVFBQUFhQUERUQGhgVFBQVFRQWFRUXHCYeGBkjGRQUHy8gIycpLC0sFh4xNTAqNSYrLCkBCQoKBQUFDQUFDSkYEhgpKSkpKSkpKSkpKSkpKSkpKSkpKSkpKSkpKSkpKSkpKSkpKSkpKSkpKSkpKSkpKSkpKf/AABEIAPcAzAMBIgACEQEDEQH/xAAcAAEAAgMBAQEAAAAAAAAAAAAABgcEBQgBAwL/xABIEAABAwIDBAcDCAgDCAMAAAABAAIDBBEFEiEGBzFBEyJRYXGBkQgyoRQjQlJygrHBYoOSorLC0eEVJDNDY3N0o7TS8SZTZP/EABQBAQAAAAAAAAAAAAAAAAAAAAD/xAAUEQEAAAAAAAAAAAAAAAAAAAAA/9oADAMBAAIRAxEAPwC8UREBERAREQERa/HNoKejiMtTK2Jg5uPE9jWjVx7gg2CKncX9pCnaSKamkltwdI9sIPfYBxt42UQxb2hMQlBbCyGC+mZrTI4eBecv7qDpFFXew9RjxZG6q+SSxODTcy5Jcp5h0LXRuNvXtViIC/MkgaCSQABckmwAHEkr9Lmbe/vNkrp308DyKWJxb1TbpntNi91uLb+6OHPidAvmTeDhrXZTW0wP/HZy772W2ocVhnF4ZY5B2xyNkGv2SVxOvrS1b43B0b3McODmOLCPAjVB26i5i2a36YjS2bK4VUfZN79u6Ua/tZlbWy+/DD6uzZHGmkP0ZrBhPdKOr+1lQWGi/LHggEG4IuCNQQeBBX6QEREBERAREQEREBERARFANoN9WH0ks8LjI6WDTK1lw+TXNG13AFptcmw10vZBI9sNr4MOpnTznuYwHrSPtoxo/E8hquVtsdsqjEqgzTu01EcYJyxt+q0fieJX6202znxKoM05sBcRxg9WNn1W9p7TxPoBH0HqIApTu32TZiNcyCVz2x2LnGNheSG20uAQwG/vO0HiQgx9k8frWSxwU1Y+nEjwy5mcyNpcbZnDUDxsukNkth6imlE1TiNTVPylpje4iK7ra5CTci2hWywPYSgpGgQU0TSLdcsEjzbmXvu74rdSxEuaQ8tDSSWgNIcC0gA3FxYkHQjh2INbtayd1FUNphmmdDI2MZg3rOaQLE6X1uPBceV1BJC90czHRvabOY9pY4eIK7aWsxrZqlq25amCOUcs7ASPsu4t8ig4wRdJYr7PeHSXMTpoD2NeJG+jwT8VEsT9m2cXNPVxv7BLG6E+rS4IKaRTTGdz2KUwJdTGRo+lA4TfujrfBQ6WItJa4EEGxBBBB7CDwQTPYHerVYa4NuZaa/WgeeA5mJx9w93A8xzXS+zW01PXwNnpn5mHQg6OY7mx7fouH9xcLjJSXYLbmbDKkSx3dG6wmivo9n5OGpB5eBIQdeosHBMaiq4I54HZo5G5mn8QRycDcEciFnICIiAiIgIiICIsevr44Y3SyvayNgLnPcbAAcyUHxxvGYqSCSeZ2WONpc4/gAObibADtK43xjETPUTTEWMsskhHYXvLrfFTPepvOficvRxXZSxu6jToZHcOkePwHIHtJUAQCt7sdsdPiVR0FOBcDO97jZrGXALjzOpAsNdVole/s97MyCCervkMr2RRuLQ+7Inh0uh5OPVvyLSeSCebC7sqTDGdRvSTEWfO9ozG/FrBwY3uHmSt3h2zNPBPNURRhss+QSOGmjAAAANAOZtxPFbQIgIiICIiAiIgKM7Y7vaTEoyJ4wJLdSdgAkaeWv0h+ibjw4qTIg462x2Onw2oME4745ADlkZyc38xyK0S6/282KixOldDJYPF3RSWuY5LaH7J4Ecx3gLkrFcLkpppIZm5ZI3FjmnkR38xzB5ghBY247b80lT8kmd8xUOAaSdI5jo09wdo09+U9q6SXDoK6t3S7Y/4hh7HPN5ofmpu0lo6r/vNsfEOQTVERAREQEREBcobxd41ViMrmSHJBG9wZCwnLdpIDnni93edByAXU2J1gihkkOgjje8nuY0uP4LiiR5JJPEm58TqUH5RFM9i93s9RUUZngf8mqZHC4JYTHGAZH9oZqOtz4BBq9idjZsSqWwxAgaGSS1xHHfVx7+wcz5rrfB8JjpYI4IRljiYGNHcOZ7STck9pK+OA7OU9FEIqaJsTOJDdST2ucdXHvJWyQEREBERAREQEREBERAVLe0LsWHRsxCJvWZlinsOLCbRvPgTl8HN7FdKw8YwtlTBLBILslY6N3g4WuO8cfJBxSrE3G7UfJcSbE42jqh0LuzpOMR8c12/fUFxPD3QTSQv0fE98bvFji0/gvjTzuY5r2mzmuDmkci03B9Qg7eRa3ZzGBV0kFQ3hLEx9uwkDMPI3HktkgIiICIiCD758Z+T4RPrZ02WBv6w9b9wPXKqvD2lMWN6SnHD5yZ3joxn8/qqPQSbdxsyK/EYIHC8eYvl/wCHGMzh52DfvLoufeNSxVvyFrTnjytf1cjWNIZly6dYWcNB2KufZtwa76qqI91rIGnvcekf8Gx+q1+L67TVX2o/4IkHQzXXF/NQpu9eldXOo4w5z43ujkcRkDXMl6J9rjrWNuHFTKIdUeA/Bc14WP8A5FWf85U/92UF8bV7dUmHNYaqQtMgJY0Mc4uylodawsLZwdSFFX7/ALDBwMp/VqVbS7FUuICP5SwP6MHKezNbNbxyj0UU2s3X4fBh9XIyBueOlne05RcObE4tPDkbFBiT+0RQg9WOV3ll9NF98F36QVU7YYoHgnUuc4WDczQdALk2J9FF9yGzdPURkzRtfo46gfWKuCk2TpYnBzIWgjgbINs11xftUU263j02FhnTBz3yBxZGwcQ0tBLj9EdbTtsVLFzLvQqX4li9Q2PrNp29DGBrcxXzgdpMnSegQdBbMbSMrYekaLdovm0OrSDzuLLG2123gwyASz5jndkYxgBLnZS7gSLNFtT3hVluG2huOice1npqz4G3ko9vYxR+KYq6nhOaOla6JoGoMv8AtCO8vAZ4RoLw2Q2vjr4ukYMugOW9+q4Ag8B2kW7l9dqdsKbD4xJVPyBxLWANc4ucBewsONu2yqHcNjuV3ROPMsse/rN/MeS2ntJH/L0Y7ZpP4B/VBamCY3HVRCWO4B5OsD3XsTxWwUQ3Xx2oh4qXoOYN+uEdDi0jgLCeOOYeJGR/7zCfNV4rp9pWktLRyW95kzCfsuY4fxlUsg6x3QPvg1H9h49JXhTFQHcbUh2DQAG5Y6Zh7j0rnAejmnzU+QEREBERBQ/tLU3ztG/tZMy/2XRkD94qlVf/ALScF6akf9WaRv7UYP8AIqAQdRbpGxQ4HFJAC/qSyyDg50wLs7f3Q0dwCouq2tmkxOerihOeV+YRvu8sHVyg2tewAHJWb7OGOZoKmlcdY3tmZ9mQZX28HMb+0oxDE07R1YsLfKH6frGoP0dstoqiwZmYP0WNZ/dQ7BqarkxB4Dj0/Su6Um93P6UdICR2uv8AFdcQwNAFmgaDgAFznsoL4/Vn/wDXN8ah5QdAbP00kdPGyT3mtA8hwHotbvGfbCq3/lZh6sI/NSIKI725C3Bqwg2+aA8nSMaR6EoIf7P7fmCf0f5irfVSbgR/lj9n+ZyttBqNrsdFFRT1J/2UbnN73nqxjzeWjzVL7jsBMsxmfqbmQk8zfS/nc+a3vtDY6ejp6Fh60z+leB9RhysB7i4uP6tSzdVgggowbWLrW8BwQUvtFI/BcVq2x9UG8sFhoM/Wit3NzOH3VJtx2y5e/p5BfXOSeZPu/wBfNTzeNusixSSKUuLJI25DYizmZswDtORLuH1ipHsts4yihEbTc8SbW1QUXitKcN2hlY3RkzhNGB/vPnBbwd0jVu9/df0v+GAcHmV58bwN/Mq3sS2ap55GySxtc9oADrC9gbgE8bXJ071Te/aQf4lQRAWDIi4W4deUi1v1fxQWnu9jtRM71JVo9i2Wo4vBbxBSntLf6VF9uf8AhiVEK6/aVqryUcd+DJnkfacxo/hKpRBeHs240f8ANUpvbqTt0Ngf9N+vK/U9CryVZ7g9nxBhvTEdepeX359GwlkY+D3feVmICIiAiIg0+02ydNiETYqphexrxIAHujs4AtvdpB4OKpbfrsZTUUFH8khbE3PMx1rkuJDHNLnOuXHqu4ldArn7fzXSxyOpZA58UkkdXTvLr9Gcjop4teLc1nAcr9h0DR7hHyDF2BnumGYS/Yygj98RqT4ZshWDHqmZ8LmsfPI9rszHXaZQ5p6pNrt11Wk9nvE4osSeyTR80LmROP1muDy3zDT+z3rpCyAOCobYvZGsjxeaSaBzA6Z0nvsk0dI53vNJ+sFfS8yhB6onvVw+WfCqmKBhfI8RgNBa3QSsc43cQODSpYhCCttyuCTU9NaZhYbWsbcQ49misleAL1BQ21Wy9ZVY9JJLERGMrYSHB4MbQA0i3C/WcRpYuV4YdSCKJjB9FoCyMgve2vavUBERAVG77NnqyXEoaiCAyMjgY0OuyxcHyOItmzfSHJXkvC0HiEHPdPtjtBGwMjgytAsOo02Hm5ZmCbVY8+djZmvDCdbNA15a3Kvfox2D0XxrJ2RRvkfYNY1z3G3BrQS4+gQczb78ZdPieV2hhhijI7HkGR49X28lAqanL3tY0Xc5waB2lxsPiVlY9irqmpmndxlkfJ4ZnEgeQsPJSXdBg3ynF6ZpF2xuM7vCIZm3+/kHmg6iwTDG09PFA33Yo2Rj7jQL/C6zURAREQEREBQzensGMToy1lhPES+Fx0ubdaMnkHAAdxDTyUzRBxS101LOD1opoZL6jK5kjDzB5ghdZ7A7YMxKjZO2wf7krB9CVoGYeB4juIUa3r7qWYiwz04DatjfATNA0Y/sd2O8jpwpndvttJhNaekDhE49HURkG4ykjNl+uw307Ljmg6uRfKmqWyMa9jg5j2hzXA3Ba4XBB7CCvqgIiICIiAiIgIiICIiAqu3+bWCnoRTMd85VHKQOIhaQXnzOVveC7sVk4hXxwRPllcGMjaXuceAa0XJXIu3e1r8RrZKh1w0nLEw/Qib7jfHiT3uKCPq7vZtwXWqqiOAZAw+Pzkn4R+qpFdYbosC+S4TTtIs+QGd/jL1m37wzIPJBMkREBERAREQEREBc++0NsoyGeKsjFunuyUDT5xgBa/xc3j9i/NdBKI7z9ijidCYWENlY4SxF3AvaCMrjyBDiL8tEFb7hNv5A7/D5g57NTC8Nc/ozxLHkcGHUgngdOel5QVLHi7HNcASLtcHC44i45rkClqa7B6wOAfBPGbFrho5vMOHB7DblpwIPAq0NkN5dAOnmhjbSV0rSTHJLIKSaS4N9DljcbGxIFs3E3KC80UN3ebzIMUYQB0VQwXkhJvpwzxn6TL+Y58id1Ds62AzvpAGSzuzu6R0ssZfmJLujz9UnMfdty7EG4RYeHmew6cRA5dejLyM1zqC4DQi2nI31KzEBEuiAiIgLwlfieoaxpc9wa1oJc5xDQAOJJOgCoHervoNQHUtA4iE3bJOOqZRwLY+bWdp4nuHEMffVvPFW80dK69PG75x7TpLI3kDzjafU68AFU6LZbP7Oz1szYaaMve7s0DRzc93BrR2lBn7A7LuxCvhgAOUuzSnsiZq8+Y0He4Lr9jAAABYAWA7AOCiW7rd3DhcGUWfO8AzTWtcjg1nYwfHie6XoCIiAiIgIiICIiAiIg1W0Wy9NXRGKpibI3WxIs5pPNjhq0+CqfBtwuSoqo6jK6kcz5icPDZmvBBaQALaAua4HQ2Bt2XavHNBFiLg6EHXQoOb8U3TYlhTzWUsrHspwZRMx4jcGNBJLo3aEZeIBcCCt5S+0o67BJRgjKBIWTEEu5ljS2wHcT5qzMX3d080MkMT5qZkjS1zKeUtYQeXROuwDtygXVN7Rez1Ww3dSyMqW62b/AKMno45T+15ILp2Q3gUeJNvTydcC7oX2ZI3xbfUd4uFI7rjOooaugmaXsmppWG7XEOiII5tdz8l9cV2zraiUyy1MpeeyRzALC1mtaQGjwCDq/BNmI6WSaSOSY9O90j2SSmRge43LmNI6p5eAHYtnUVbIxeR7WDte4MHqVx2zbGuAIFZUgHl8pl/8lramtkkN5Huee17i8+pKDrHFd6mF0989XE4j6MRM5/6YKguPe0dC0EUdO+Q8nzERN8crbuPqFQSIJLtXvErcRP8AmJT0d7iFnzcY7OqPePe4kqNLabO7MVNdL0VNE6R2lyNGtB+k9x0aPFX7sHuMpqTLLV5amca5SPmmHuaffPe7TuQVZsFufqsRLZHgwUx16V7dXj/dMPvfaOnjwXRWy2yFNh8PRU0eUcXPPWe8/We7mfgOQC3IC9QEREBERAREQEREBERAREQEREBERB8KuijlaWSsbI08WvaHg+R0ULxfcphU5J6AwuPOB5j/AHNWj0U0qq6OMXke1o/ScB6dq0dXt1Ts0bmkP6LbD1dZBXFf7NcZv0NY9vYJIWv9XNc38Fo5/ZvrAepU07h+l0rPgGlWbPvDk+hC0facXfgAsGTbqqPDox4Mv+JQRTBvZt6t6uqs76sDLgffk4/sqSUXs94ay2d08vaHStaD5MaD8VsaLeBK0Wkja/vB6M+liFsYd4UZ96J7fAtd/RBvcGwOCkiEVNE2Jg+iwWue1x4uPeblZ6xMPxSKduaNwcOY4EeI4hZaAiIgIiICIiAiIgIiICIiAiIgLwmyxq7EmRC7zryaNSfALQ020rs73P8Adt1YwBx5dbl3+KDb1eMZWOeyN7w0XvboxbuzanyCiNdtZUSaNIjH6A1/aOvpZZkmJVFQ7I02DrjK0AC3O542WfHsWzS73d4AAue48ggh0dJJM+wDnvPeXHzJ5LJqNmp2Oy9G497QXA+BCsOiw6OIWjaB2niT4nmslBWQ2aqP/qf6WWPNhcjPeY5vi0hWbTVReXDI5oabXdYAkdiyEFR9AnQK0qjDIn+9G09+UX9RqtXVbHxO9wlh8cw9Dr8UEGpZHxuDmOLXDmDb/wBhTHB9sA6zZ+qfrj3T4j6P4eC1Nfs7JFqRmb9ZuvqOIWv6BBZbXAi41B5jVeqCYXiskB0N282Hh5dhUww/E2TNu0682niP7d6DLREQEREBERAREQEREBYWLVhjju33ibDu71mrS4zLmcGjg3j4oNNBQvmfbiTqST8SVt6HC4+sGAl406RzbtB/RF19sJw63Xd90fmtsgxMPwxkIs3Uni48T/ZfUTF2YNBBGl3NNvLhdfZEH4ja4cSD5W/NftEQEREBERAIWgxbABq+MeLfzb/Rb9EEE6BfuEOY4OabEcwt/iuGC+do8R+a1vQIN7heJdKNdHDiO3vCzlGaUljw4cjr4c1JQUHqIiAiIgIiICIvxI6wQfGqqLaDj29iw6ajzHXgOKyuiWSxlhZB+gEREBERAREQEREBERAREQeEXWpnpMpty5Lbr5zR3CDUdAtrSO6g7tPRfLol9YBZB9kREBERAREQF4Wr1EHgavURAREQEREBERAREQEREBERAREQfnIvQ1eogIiICIiAiIgIiICIiAiIgIiICIiAiIgIiICIiAiIgIiICIiAiIg//9k=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 descr="http://t3.gstatic.com/images?q=tbn:ANd9GcQkT6Hu0up39j63Krouki2sLKCfFoTmXPgW3dbEqpCjW_DmnQ9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00337" y="1412875"/>
            <a:ext cx="3524250" cy="3455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http://t0.gstatic.com/images?q=tbn:ANd9GcQ5al1g6uL1RuvNWDY7nUY6t5AEE3RsXtbfR2odGBzw041-V-HiG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387" y="1700212"/>
            <a:ext cx="2276475" cy="2538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95512" y="5949950"/>
            <a:ext cx="4467225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</a:t>
            </a:r>
            <a:endParaRPr/>
          </a:p>
        </p:txBody>
      </p:sp>
      <p:sp>
        <p:nvSpPr>
          <p:cNvPr id="173" name="Google Shape;173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Ορισμός του χρώματος του φόντου και του κειμένου της σελίδας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&lt;BODY BGCOLOR=RED TEXT=WHITE&gt;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Ορισμός γραμματοσειρών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&lt;FONT FACE = "Arial"&gt;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κείμενο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&lt;/FONT&gt;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&lt;FONT COLOR=x&gt;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κείμενο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&lt;/FONT&gt;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80" name="Google Shape;180;p11" descr="http://notepad.com/images/HTMLHelpToy_sshot_2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4312" y="1643062"/>
            <a:ext cx="8707437" cy="485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87" name="Google Shape;187;p12" descr="http://notepad.com/images/HTMLHelpToy_sshot_5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00062" y="1428750"/>
            <a:ext cx="8143875" cy="495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94" name="Google Shape;194;p13" descr="screen sho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4312" y="1714500"/>
            <a:ext cx="8594725" cy="47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001125" cy="650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&lt;b&gt;έντονο&lt;/b&gt;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&lt;u&gt;υπογραμμισμένο&lt;/u&gt;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&lt;i&gt;πλάγιο&lt;/i&gt;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&lt;small&gt;μικρό&lt;/small&gt;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&lt;big&gt;μεγάλο&lt;/big&gt;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&lt;sub&gt;δείκτης&lt;/sub&gt;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&lt;sup&gt;εκθέτης&lt;/sup&gt;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&lt;strike&gt;διακριτό&lt;/strike&gt;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&lt;tt&gt;γραφομηχανής&lt;/tt&gt;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&lt;b&gt;&lt;i&gt;έντονο πλάγιο&lt;/b&gt;&lt;/i&gt;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&lt;u&gt;&lt;b&gt;έντονο και υπογραμμισμένο&lt;/b&gt;&lt;/u&gt;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pic>
        <p:nvPicPr>
          <p:cNvPr id="201" name="Google Shape;201;p14" descr="http://pacific.jour.auth.gr/html/image50.jpg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00187" y="3286125"/>
            <a:ext cx="7215187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Εικόνες</a:t>
            </a:r>
            <a:endParaRPr/>
          </a:p>
        </p:txBody>
      </p:sp>
      <p:sp>
        <p:nvSpPr>
          <p:cNvPr id="208" name="Google Shape;208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εικόνας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SRC="όνομα ή/και path αρχείου"&gt;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εικόνας και καθορισμός μεγέθους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SRC="image2.gif" height=38 width=75 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μιας εικόνας σαν φόντο της σελίδας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BACKGROUND="όνομα αρχείου“&gt; &lt;/BODY&gt; 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(σύνδεσμοι)</a:t>
            </a:r>
            <a:endParaRPr/>
          </a:p>
        </p:txBody>
      </p:sp>
      <p:sp>
        <p:nvSpPr>
          <p:cNvPr id="215" name="Google Shape;215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κάπου στο Internet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HREF="http://www.google.com"&gt; 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Google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&lt;/A&gt; είναι το πιο δημοφιλές εργαλείο αναζήτησης.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Πως κάνουμε μια εικόνα παραπομπή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HREF="http://www.ballroomdancers.com"&gt;&lt;IMG SRC=dancers.gif"&gt;&lt;/A&gt;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που βρίσκεται στον ίδιο φάκελο (directory)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Κάντε κλικ &lt;A HREF="mypage2.htm"&gt; εδώ &lt;/A&gt; για να πάτε στην άλλη σελίδα. 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που βρίσκεται σε υποφάκελο (subdirectory)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href="/υποφάκελος/mypage2.htm"&gt;υπογραμμισμένο κείμενο&lt;/a&gt;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(σύνδεσμοι)</a:t>
            </a:r>
            <a:endParaRPr/>
          </a:p>
        </p:txBody>
      </p:sp>
      <p:sp>
        <p:nvSpPr>
          <p:cNvPr id="222" name="Google Shape;222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από μια σελίδα σε μια άλλη που βρίσκεται σε ανώτερο φάκελο (directory)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href="../mypage2.htm"&gt;υπογραμμισμένο κείμενο&lt;/a&gt; 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από ένα σημείο μιας σελίδας σε ένα άλλο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Μέσα στο κείμενο της σελίδας δίνουμε στο κείμενο «Η σχέση Internet και Επιχειρήσεων» το όνομα XXX με την εξής εντολής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name="ΧΧΧ"&gt; Η σχέση Internet και Επιχειρήσεων&lt;/a&gt;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παραπομπή γίνεται με την εξής εντολή: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href="#ΧΧΧ"&gt;το κείμενο της παραπομπής&lt;/a&gt;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για την αποστολή email (mailto: URL)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HREF="mailto:gepiti@gepiti.com"&gt;Γράψτε μας&lt;/A&gt;</a:t>
            </a:r>
            <a:endParaRPr/>
          </a:p>
          <a:p>
            <a:pPr marL="342900" marR="0" lvl="0" indent="-2032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</a:t>
            </a:r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 χωρίς αρίθμηση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&lt;UL&gt;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Άρης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ΠΑΟΚ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Ηρακλής              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&lt;/UL&gt;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 με αρίθμηση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&lt;OL&gt;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Άρης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ΠΑΟΚ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Ηρακλής              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&lt;/OL&gt;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λίστας</a:t>
            </a:r>
            <a:endParaRPr/>
          </a:p>
        </p:txBody>
      </p:sp>
      <p:pic>
        <p:nvPicPr>
          <p:cNvPr id="237" name="Google Shape;237;p19" descr="http://notepad.com/images/HTMLHelpToy_sshot_lists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85750" y="1428750"/>
            <a:ext cx="8726487" cy="500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Τι είναι η HTML;</a:t>
            </a: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Ένας τρόπος για να πεις στον σελιδομετρητή πώς να αναπαραστήσει μια ιστοσελίδα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HTML αποτελείται από εντολές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Οι εντολές HTML είναι μια σειρά από tags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Τι είναι τα tags;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Εντολές που είναι περικυκλωμένες από &lt;&gt;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Πχ  &lt;Β&gt; ή &lt;Ι&gt;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Τα περισσότερα tags πάνε σε ζευγάρια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Εξαιρέσεις τα &lt;P&gt;, &lt;BR&gt;, &lt;LI&gt;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Το πρώτο ενεργοποιεί μια ενέργεια και το δεύτερο την απενεργοποιεί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1</a:t>
            </a:r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Δημιουργήστε τους παρακάτω φακέλους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Προσοχή τα ονόματα με λατινικούς πεζούς </a:t>
            </a:r>
            <a:endParaRPr/>
          </a:p>
        </p:txBody>
      </p:sp>
      <p:grpSp>
        <p:nvGrpSpPr>
          <p:cNvPr id="244" name="Google Shape;244;p20"/>
          <p:cNvGrpSpPr/>
          <p:nvPr/>
        </p:nvGrpSpPr>
        <p:grpSpPr>
          <a:xfrm>
            <a:off x="785812" y="2857500"/>
            <a:ext cx="7429500" cy="3786187"/>
            <a:chOff x="714348" y="1000108"/>
            <a:chExt cx="7643866" cy="5072098"/>
          </a:xfrm>
        </p:grpSpPr>
        <p:sp>
          <p:nvSpPr>
            <p:cNvPr id="245" name="Google Shape;245;p20"/>
            <p:cNvSpPr/>
            <p:nvPr/>
          </p:nvSpPr>
          <p:spPr>
            <a:xfrm>
              <a:off x="714348" y="1000108"/>
              <a:ext cx="7643866" cy="5072098"/>
            </a:xfrm>
            <a:prstGeom prst="flowChartPunchedCard">
              <a:avLst/>
            </a:prstGeom>
            <a:solidFill>
              <a:srgbClr val="EBF37F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0"/>
            <p:cNvSpPr txBox="1"/>
            <p:nvPr/>
          </p:nvSpPr>
          <p:spPr>
            <a:xfrm>
              <a:off x="4387522" y="1090458"/>
              <a:ext cx="3778369" cy="6184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Φάκελος: Τα έγγραφά μου</a:t>
              </a:r>
              <a:endParaRPr/>
            </a:p>
          </p:txBody>
        </p:sp>
      </p:grpSp>
      <p:grpSp>
        <p:nvGrpSpPr>
          <p:cNvPr id="247" name="Google Shape;247;p20"/>
          <p:cNvGrpSpPr/>
          <p:nvPr/>
        </p:nvGrpSpPr>
        <p:grpSpPr>
          <a:xfrm>
            <a:off x="1857375" y="3573462"/>
            <a:ext cx="6216650" cy="2855912"/>
            <a:chOff x="1071538" y="2643182"/>
            <a:chExt cx="4048159" cy="3071834"/>
          </a:xfrm>
        </p:grpSpPr>
        <p:sp>
          <p:nvSpPr>
            <p:cNvPr id="248" name="Google Shape;248;p20"/>
            <p:cNvSpPr/>
            <p:nvPr/>
          </p:nvSpPr>
          <p:spPr>
            <a:xfrm>
              <a:off x="1071538" y="2643182"/>
              <a:ext cx="4000607" cy="3071834"/>
            </a:xfrm>
            <a:prstGeom prst="flowChartPunchedCard">
              <a:avLst/>
            </a:prstGeom>
            <a:solidFill>
              <a:srgbClr val="FFC000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0"/>
            <p:cNvSpPr txBox="1"/>
            <p:nvPr/>
          </p:nvSpPr>
          <p:spPr>
            <a:xfrm>
              <a:off x="1573203" y="2766211"/>
              <a:ext cx="3546494" cy="496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Φάκελος  με το όνομα σας πχ: </a:t>
              </a:r>
              <a:r>
                <a:rPr lang="en-US" sz="2400" b="1" i="0" u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</a:rPr>
                <a:t>fkoutsakas</a:t>
              </a:r>
              <a:endParaRPr/>
            </a:p>
          </p:txBody>
        </p:sp>
      </p:grpSp>
      <p:sp>
        <p:nvSpPr>
          <p:cNvPr id="250" name="Google Shape;250;p20"/>
          <p:cNvSpPr/>
          <p:nvPr/>
        </p:nvSpPr>
        <p:spPr>
          <a:xfrm>
            <a:off x="3582987" y="4149725"/>
            <a:ext cx="2068512" cy="998537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pics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όλες οι εικόνες)</a:t>
            </a:r>
            <a:endParaRPr/>
          </a:p>
        </p:txBody>
      </p:sp>
      <p:sp>
        <p:nvSpPr>
          <p:cNvPr id="251" name="Google Shape;251;p20"/>
          <p:cNvSpPr/>
          <p:nvPr/>
        </p:nvSpPr>
        <p:spPr>
          <a:xfrm>
            <a:off x="5219700" y="5229225"/>
            <a:ext cx="2447925" cy="1008062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sounds</a:t>
            </a: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όλοι οι ήχοι)</a:t>
            </a:r>
            <a:endParaRPr/>
          </a:p>
        </p:txBody>
      </p:sp>
      <p:sp>
        <p:nvSpPr>
          <p:cNvPr id="252" name="Google Shape;252;p20"/>
          <p:cNvSpPr/>
          <p:nvPr/>
        </p:nvSpPr>
        <p:spPr>
          <a:xfrm>
            <a:off x="2484437" y="5300662"/>
            <a:ext cx="2087562" cy="1001712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όλα τα διάφορα)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1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</a:t>
            </a:r>
            <a:endParaRPr/>
          </a:p>
        </p:txBody>
      </p:sp>
      <p:sp>
        <p:nvSpPr>
          <p:cNvPr id="258" name="Google Shape;258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 &lt;BR&gt;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παραγράφου &lt;P&gt;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Έντονη γραφή &lt;B&gt;	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Πλάγια γραφή &lt;I&gt;	&lt;/I&gt;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Υπογράμμιση &lt;U&gt;	&lt;/U&gt;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Μεγέθη γραμματοσειράς &lt;H1&gt;	&lt;/H1&gt;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2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 και φόντο</a:t>
            </a:r>
            <a:endParaRPr/>
          </a:p>
        </p:txBody>
      </p:sp>
      <p:sp>
        <p:nvSpPr>
          <p:cNvPr id="264" name="Google Shape;26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Χρώμα φόντου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bgcolor="#D7F5FF"&gt;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&lt;center&gt;, &lt;left&gt;, &lt;right&gt;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Οριζόντια γραμμή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&lt;HR&gt;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Φόντο ιστοσελίδας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background="images/bg-7.jpg"&gt;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2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 και εικόνα</a:t>
            </a:r>
            <a:endParaRPr/>
          </a:p>
        </p:txBody>
      </p:sp>
      <p:sp>
        <p:nvSpPr>
          <p:cNvPr id="270" name="Google Shape;270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bgcolor=“blue“ TEXT = “arial”&gt;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&lt;FONT color="aqua" face="Verdana" size="3"&gt;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SRC="όνομα ή/και path αρχείου"&gt;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SRC="image2.gif" height=38 width=75 &gt; 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Παραδείγματα tags</a:t>
            </a:r>
            <a:endParaRPr/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&lt;B&gt;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καλημέρα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διατάζει τον σελιδομετρητή να εμφανίσει την λέξη καλημέρα με έντονη γραφή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&lt;I&gt;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καλημέρα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&lt;/I&gt;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διατάζει τον σελιδομετρητή να εμφανίσει την λέξη καλημέρα με πλάγια γραφή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δομή ενός αρχείου HTML</a:t>
            </a: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1500187" y="1571625"/>
            <a:ext cx="642937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&lt;TITLE&gt; Τίτλος σελίδας &lt;/TITLE&gt;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&lt;/HTML&gt;</a:t>
            </a:r>
            <a:endParaRPr/>
          </a:p>
        </p:txBody>
      </p:sp>
      <p:sp>
        <p:nvSpPr>
          <p:cNvPr id="117" name="Google Shape;117;p4"/>
          <p:cNvSpPr/>
          <p:nvPr/>
        </p:nvSpPr>
        <p:spPr>
          <a:xfrm>
            <a:off x="1285875" y="3786187"/>
            <a:ext cx="5357812" cy="1857375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1285875" y="2357437"/>
            <a:ext cx="5357812" cy="1071562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928687" y="1428750"/>
            <a:ext cx="6286500" cy="4929187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δομή ενός αρχείου HTML</a:t>
            </a:r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1"/>
          </p:nvPr>
        </p:nvSpPr>
        <p:spPr>
          <a:xfrm>
            <a:off x="3071812" y="1885950"/>
            <a:ext cx="600075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Αυτή είναι η πρώτη μου σελίδα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&lt;h1&gt;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Είμαι και ο πρώτος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&lt;/h1&gt;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&lt;h2&gt;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Είμαι και ο πρώτος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&lt;/h2&gt;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Πολύ μου αρέσω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&lt;b&gt;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Πολύ μου αρέσω 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500062" y="2071687"/>
            <a:ext cx="2571750" cy="3500437"/>
          </a:xfrm>
          <a:prstGeom prst="leftBrace">
            <a:avLst>
              <a:gd name="adj1" fmla="val 1696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1928812" y="2357437"/>
            <a:ext cx="1204912" cy="571500"/>
          </a:xfrm>
          <a:prstGeom prst="leftBrace">
            <a:avLst>
              <a:gd name="adj1" fmla="val 2160"/>
              <a:gd name="adj2" fmla="val 1116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1938337" y="3786187"/>
            <a:ext cx="1204912" cy="1500187"/>
          </a:xfrm>
          <a:prstGeom prst="leftBrace">
            <a:avLst>
              <a:gd name="adj1" fmla="val 1735"/>
              <a:gd name="adj2" fmla="val 1116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4857750" y="1428750"/>
            <a:ext cx="1928812" cy="714375"/>
          </a:xfrm>
          <a:prstGeom prst="wedgeRectCallout">
            <a:avLst>
              <a:gd name="adj1" fmla="val -88706"/>
              <a:gd name="adj2" fmla="val 48663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όλα τα HTML αρχεία</a:t>
            </a:r>
            <a:r>
              <a:rPr lang="en-US" sz="18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31" name="Google Shape;131;p5"/>
          <p:cNvSpPr/>
          <p:nvPr/>
        </p:nvSpPr>
        <p:spPr>
          <a:xfrm>
            <a:off x="714375" y="1428750"/>
            <a:ext cx="1928812" cy="714375"/>
          </a:xfrm>
          <a:prstGeom prst="wedgeRectCallout">
            <a:avLst>
              <a:gd name="adj1" fmla="val 60375"/>
              <a:gd name="adj2" fmla="val 70175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το ¨κεφάλι¨ ενός HTML αρχείου</a:t>
            </a: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5357812" y="2857500"/>
            <a:ext cx="1928812" cy="714375"/>
          </a:xfrm>
          <a:prstGeom prst="wedgeRectCallout">
            <a:avLst>
              <a:gd name="adj1" fmla="val -100689"/>
              <a:gd name="adj2" fmla="val -49153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Περιέχει τον τίτλο του HTML αρχείου</a:t>
            </a:r>
            <a:endParaRPr/>
          </a:p>
        </p:txBody>
      </p:sp>
      <p:sp>
        <p:nvSpPr>
          <p:cNvPr id="133" name="Google Shape;133;p5"/>
          <p:cNvSpPr/>
          <p:nvPr/>
        </p:nvSpPr>
        <p:spPr>
          <a:xfrm>
            <a:off x="500062" y="2857500"/>
            <a:ext cx="1928812" cy="714375"/>
          </a:xfrm>
          <a:prstGeom prst="wedgeRectCallout">
            <a:avLst>
              <a:gd name="adj1" fmla="val 78458"/>
              <a:gd name="adj2" fmla="val 53034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το κυρίως μέρος ενός HTML αρχείου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Ένα παράδειγμα HTML</a:t>
            </a:r>
            <a:endParaRPr/>
          </a:p>
        </p:txBody>
      </p:sp>
      <p:sp>
        <p:nvSpPr>
          <p:cNvPr id="140" name="Google Shape;140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25767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&lt;head&gt;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 This is my first complete web page!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&lt;/head&gt;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&lt;h1&gt; Hello World &lt;/h1&gt; &lt;p&gt; This is a really simple web page! &lt;/p&gt;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pic>
        <p:nvPicPr>
          <p:cNvPr id="141" name="Google Shape;141;p6" descr="html-tag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9187" y="2214562"/>
            <a:ext cx="3952875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6"/>
          <p:cNvSpPr txBox="1"/>
          <p:nvPr/>
        </p:nvSpPr>
        <p:spPr>
          <a:xfrm>
            <a:off x="357187" y="2143125"/>
            <a:ext cx="4429125" cy="1500187"/>
          </a:xfrm>
          <a:prstGeom prst="rect">
            <a:avLst/>
          </a:prstGeom>
          <a:solidFill>
            <a:schemeClr val="accent1">
              <a:alpha val="8627"/>
            </a:schemeClr>
          </a:solidFill>
          <a:ln w="952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357187" y="3929062"/>
            <a:ext cx="4429125" cy="1500187"/>
          </a:xfrm>
          <a:prstGeom prst="rect">
            <a:avLst/>
          </a:prstGeom>
          <a:solidFill>
            <a:schemeClr val="accent1">
              <a:alpha val="8627"/>
            </a:schemeClr>
          </a:solidFill>
          <a:ln w="952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 κειμένου</a:t>
            </a:r>
            <a:endParaRPr/>
          </a:p>
        </p:txBody>
      </p:sp>
      <p:sp>
        <p:nvSpPr>
          <p:cNvPr id="150" name="Google Shape;150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329612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Έντονη γραφή 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&lt;I&gt; 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Πλάγια γραφή 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&lt;/I&gt;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&lt;U&gt;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Υπογράμμιση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&lt;/U&gt;</a:t>
            </a:r>
            <a:endParaRPr/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1" i="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–"/>
            </a:pP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&lt;H1&gt; </a:t>
            </a: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πολύ μεγάλο μέγεθος </a:t>
            </a: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–"/>
            </a:pP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&lt;Η6&gt; </a:t>
            </a: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μικρό μέγεθος </a:t>
            </a: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&lt;/Η6&gt;</a:t>
            </a:r>
            <a:endParaRPr/>
          </a:p>
        </p:txBody>
      </p:sp>
      <p:sp>
        <p:nvSpPr>
          <p:cNvPr id="151" name="Google Shape;151;p7"/>
          <p:cNvSpPr/>
          <p:nvPr/>
        </p:nvSpPr>
        <p:spPr>
          <a:xfrm>
            <a:off x="6300787" y="1773237"/>
            <a:ext cx="2447925" cy="1655762"/>
          </a:xfrm>
          <a:prstGeom prst="wedgeRectCallout">
            <a:avLst>
              <a:gd name="adj1" fmla="val -93147"/>
              <a:gd name="adj2" fmla="val 63418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Διπλές ετικέτες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 κειμένου</a:t>
            </a:r>
            <a:endParaRPr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LEFT&gt;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Στοίχιση αριστερά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CENTER&gt;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 κέντρο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RIGHT&gt;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 δεξιά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&lt;BLINK&gt;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το κείμενο αναβοσβήνει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&lt;/BLINK&gt;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5435600" y="4941887"/>
            <a:ext cx="2449512" cy="1655762"/>
          </a:xfrm>
          <a:prstGeom prst="wedgeRectCallout">
            <a:avLst>
              <a:gd name="adj1" fmla="val 47290"/>
              <a:gd name="adj2" fmla="val -75744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Διπλές ετικέτες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γραμμής-παραγράφου / οριζόντια γραμμή</a:t>
            </a:r>
            <a:endParaRPr/>
          </a:p>
        </p:txBody>
      </p:sp>
      <p:sp>
        <p:nvSpPr>
          <p:cNvPr id="165" name="Google Shape;165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&lt;ΒR&gt;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&lt;P&gt;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παραγράφου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&lt;HR&gt;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οριζόντιας γραμμής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9"/>
          <p:cNvSpPr/>
          <p:nvPr/>
        </p:nvSpPr>
        <p:spPr>
          <a:xfrm>
            <a:off x="5867400" y="4005262"/>
            <a:ext cx="2449512" cy="1655762"/>
          </a:xfrm>
          <a:prstGeom prst="wedgeRectCallout">
            <a:avLst>
              <a:gd name="adj1" fmla="val -37783"/>
              <a:gd name="adj2" fmla="val -82987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Μονές ετικέτες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831</Words>
  <PresentationFormat>Προβολή στην οθόνη (4:3)</PresentationFormat>
  <Paragraphs>186</Paragraphs>
  <Slides>23</Slides>
  <Notes>23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Κεφάλαιο 4 HyperText Markup Language - HTML</vt:lpstr>
      <vt:lpstr>Τι είναι η HTML;</vt:lpstr>
      <vt:lpstr>Παραδείγματα tags</vt:lpstr>
      <vt:lpstr>Η δομή ενός αρχείου HTML</vt:lpstr>
      <vt:lpstr>Η δομή ενός αρχείου HTML</vt:lpstr>
      <vt:lpstr>Ένα παράδειγμα HTML</vt:lpstr>
      <vt:lpstr>Διάφορες μορφοποιήσεις κειμένου</vt:lpstr>
      <vt:lpstr>Διάφορες μορφοποιήσεις κειμένου</vt:lpstr>
      <vt:lpstr>Αλλαγή γραμμής-παραγράφου / οριζόντια γραμμή</vt:lpstr>
      <vt:lpstr>Διάφορες μορφοποιήσεις</vt:lpstr>
      <vt:lpstr>Παράδειγμα μορφοποίησης</vt:lpstr>
      <vt:lpstr>Παράδειγμα μορφοποίησης</vt:lpstr>
      <vt:lpstr>Παράδειγμα μορφοποίησης</vt:lpstr>
      <vt:lpstr>Διαφάνεια 14</vt:lpstr>
      <vt:lpstr>Εικόνες</vt:lpstr>
      <vt:lpstr>Παραπομπές (σύνδεσμοι)</vt:lpstr>
      <vt:lpstr>Παραπομπές (σύνδεσμοι)</vt:lpstr>
      <vt:lpstr>Λίστες</vt:lpstr>
      <vt:lpstr>Παράδειγμα λίστας</vt:lpstr>
      <vt:lpstr>Δραστηριότητα 1</vt:lpstr>
      <vt:lpstr>Δραστηριότητα 1 Μορφοποίηση</vt:lpstr>
      <vt:lpstr>Δραστηριότητα 2 Μορφοποίηση και φόντο</vt:lpstr>
      <vt:lpstr>Δραστηριότητα 2 Μορφοποίηση και εικόνα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 HyperText Markup Language - HTML</dc:title>
  <dc:creator>phel</dc:creator>
  <cp:lastModifiedBy>User</cp:lastModifiedBy>
  <cp:revision>2</cp:revision>
  <dcterms:created xsi:type="dcterms:W3CDTF">2010-11-29T19:47:45Z</dcterms:created>
  <dcterms:modified xsi:type="dcterms:W3CDTF">2023-02-28T07:09:00Z</dcterms:modified>
</cp:coreProperties>
</file>