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jp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427" y="6054852"/>
            <a:ext cx="2529840" cy="46786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89719" y="271272"/>
            <a:ext cx="2529839" cy="467868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8297" y="0"/>
            <a:ext cx="12173585" cy="6847840"/>
          </a:xfrm>
          <a:custGeom>
            <a:avLst/>
            <a:gdLst/>
            <a:ahLst/>
            <a:cxnLst/>
            <a:rect l="l" t="t" r="r" b="b"/>
            <a:pathLst>
              <a:path w="12173585" h="6847840">
                <a:moveTo>
                  <a:pt x="0" y="0"/>
                </a:moveTo>
                <a:lnTo>
                  <a:pt x="12173034" y="6847331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74063" y="3776471"/>
            <a:ext cx="10917935" cy="2022348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72343" y="5111496"/>
            <a:ext cx="1731263" cy="7422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46326" y="3710969"/>
            <a:ext cx="10021570" cy="1898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05488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46326" y="3710969"/>
            <a:ext cx="10021570" cy="1898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5488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#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512295" y="6524243"/>
            <a:ext cx="0" cy="198120"/>
          </a:xfrm>
          <a:custGeom>
            <a:avLst/>
            <a:gdLst/>
            <a:ahLst/>
            <a:cxnLst/>
            <a:rect l="l" t="t" r="r" b="b"/>
            <a:pathLst>
              <a:path w="0" h="198120">
                <a:moveTo>
                  <a:pt x="0" y="0"/>
                </a:moveTo>
                <a:lnTo>
                  <a:pt x="0" y="197675"/>
                </a:lnTo>
              </a:path>
            </a:pathLst>
          </a:custGeom>
          <a:ln w="9144">
            <a:solidFill>
              <a:srgbClr val="00548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3004" y="6519671"/>
            <a:ext cx="1153668" cy="20574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1512295" y="6524243"/>
            <a:ext cx="0" cy="198120"/>
          </a:xfrm>
          <a:custGeom>
            <a:avLst/>
            <a:gdLst/>
            <a:ahLst/>
            <a:cxnLst/>
            <a:rect l="l" t="t" r="r" b="b"/>
            <a:pathLst>
              <a:path w="0" h="198120">
                <a:moveTo>
                  <a:pt x="0" y="0"/>
                </a:moveTo>
                <a:lnTo>
                  <a:pt x="0" y="197675"/>
                </a:lnTo>
              </a:path>
            </a:pathLst>
          </a:custGeom>
          <a:ln w="9144">
            <a:solidFill>
              <a:srgbClr val="00548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5488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5488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#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5488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5488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#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5488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5488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#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512295" y="6524243"/>
            <a:ext cx="0" cy="198120"/>
          </a:xfrm>
          <a:custGeom>
            <a:avLst/>
            <a:gdLst/>
            <a:ahLst/>
            <a:cxnLst/>
            <a:rect l="l" t="t" r="r" b="b"/>
            <a:pathLst>
              <a:path w="0" h="198120">
                <a:moveTo>
                  <a:pt x="0" y="0"/>
                </a:moveTo>
                <a:lnTo>
                  <a:pt x="0" y="197675"/>
                </a:lnTo>
              </a:path>
            </a:pathLst>
          </a:custGeom>
          <a:ln w="9144">
            <a:solidFill>
              <a:srgbClr val="00548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3004" y="6519671"/>
            <a:ext cx="1153668" cy="20574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9753600" y="3874896"/>
            <a:ext cx="2138680" cy="2922270"/>
          </a:xfrm>
          <a:custGeom>
            <a:avLst/>
            <a:gdLst/>
            <a:ahLst/>
            <a:cxnLst/>
            <a:rect l="l" t="t" r="r" b="b"/>
            <a:pathLst>
              <a:path w="2138679" h="2922270">
                <a:moveTo>
                  <a:pt x="2085949" y="773849"/>
                </a:moveTo>
                <a:lnTo>
                  <a:pt x="2062695" y="294551"/>
                </a:lnTo>
                <a:lnTo>
                  <a:pt x="2015363" y="88011"/>
                </a:lnTo>
                <a:lnTo>
                  <a:pt x="1982787" y="65481"/>
                </a:lnTo>
                <a:lnTo>
                  <a:pt x="1962772" y="69088"/>
                </a:lnTo>
                <a:lnTo>
                  <a:pt x="1908378" y="93446"/>
                </a:lnTo>
                <a:lnTo>
                  <a:pt x="1873821" y="114338"/>
                </a:lnTo>
                <a:lnTo>
                  <a:pt x="1834197" y="141147"/>
                </a:lnTo>
                <a:lnTo>
                  <a:pt x="1789417" y="173939"/>
                </a:lnTo>
                <a:lnTo>
                  <a:pt x="1739379" y="212801"/>
                </a:lnTo>
                <a:lnTo>
                  <a:pt x="1683981" y="257810"/>
                </a:lnTo>
                <a:lnTo>
                  <a:pt x="1623123" y="309029"/>
                </a:lnTo>
                <a:lnTo>
                  <a:pt x="1556702" y="366534"/>
                </a:lnTo>
                <a:lnTo>
                  <a:pt x="1484630" y="430403"/>
                </a:lnTo>
                <a:lnTo>
                  <a:pt x="1528597" y="472516"/>
                </a:lnTo>
                <a:lnTo>
                  <a:pt x="1568284" y="499376"/>
                </a:lnTo>
                <a:lnTo>
                  <a:pt x="1604606" y="513295"/>
                </a:lnTo>
                <a:lnTo>
                  <a:pt x="1670964" y="511594"/>
                </a:lnTo>
                <a:lnTo>
                  <a:pt x="1735226" y="485927"/>
                </a:lnTo>
                <a:lnTo>
                  <a:pt x="1768919" y="469887"/>
                </a:lnTo>
                <a:lnTo>
                  <a:pt x="1804924" y="454787"/>
                </a:lnTo>
                <a:lnTo>
                  <a:pt x="1821586" y="494576"/>
                </a:lnTo>
                <a:lnTo>
                  <a:pt x="1835950" y="547370"/>
                </a:lnTo>
                <a:lnTo>
                  <a:pt x="1847113" y="611378"/>
                </a:lnTo>
                <a:lnTo>
                  <a:pt x="1854149" y="684771"/>
                </a:lnTo>
                <a:lnTo>
                  <a:pt x="1855851" y="724420"/>
                </a:lnTo>
                <a:lnTo>
                  <a:pt x="1856181" y="765733"/>
                </a:lnTo>
                <a:lnTo>
                  <a:pt x="1855025" y="808482"/>
                </a:lnTo>
                <a:lnTo>
                  <a:pt x="1852295" y="852449"/>
                </a:lnTo>
                <a:lnTo>
                  <a:pt x="1847837" y="897394"/>
                </a:lnTo>
                <a:lnTo>
                  <a:pt x="1841576" y="943102"/>
                </a:lnTo>
                <a:lnTo>
                  <a:pt x="1833384" y="989342"/>
                </a:lnTo>
                <a:lnTo>
                  <a:pt x="1823135" y="1035888"/>
                </a:lnTo>
                <a:lnTo>
                  <a:pt x="1810740" y="1082509"/>
                </a:lnTo>
                <a:lnTo>
                  <a:pt x="1796084" y="1128979"/>
                </a:lnTo>
                <a:lnTo>
                  <a:pt x="1779028" y="1175067"/>
                </a:lnTo>
                <a:lnTo>
                  <a:pt x="1759496" y="1220558"/>
                </a:lnTo>
                <a:lnTo>
                  <a:pt x="1737334" y="1265224"/>
                </a:lnTo>
                <a:lnTo>
                  <a:pt x="1712468" y="1308823"/>
                </a:lnTo>
                <a:lnTo>
                  <a:pt x="1684769" y="1351140"/>
                </a:lnTo>
                <a:lnTo>
                  <a:pt x="1654111" y="1391945"/>
                </a:lnTo>
                <a:lnTo>
                  <a:pt x="1620405" y="1431023"/>
                </a:lnTo>
                <a:lnTo>
                  <a:pt x="1583524" y="1468120"/>
                </a:lnTo>
                <a:lnTo>
                  <a:pt x="1543354" y="1503032"/>
                </a:lnTo>
                <a:lnTo>
                  <a:pt x="1499793" y="1535518"/>
                </a:lnTo>
                <a:lnTo>
                  <a:pt x="1452714" y="1565363"/>
                </a:lnTo>
                <a:lnTo>
                  <a:pt x="1402029" y="1592338"/>
                </a:lnTo>
                <a:lnTo>
                  <a:pt x="1347597" y="1616202"/>
                </a:lnTo>
                <a:lnTo>
                  <a:pt x="1358658" y="1044003"/>
                </a:lnTo>
                <a:lnTo>
                  <a:pt x="1366278" y="533679"/>
                </a:lnTo>
                <a:lnTo>
                  <a:pt x="1370685" y="167297"/>
                </a:lnTo>
                <a:lnTo>
                  <a:pt x="1372108" y="26924"/>
                </a:lnTo>
                <a:lnTo>
                  <a:pt x="1368818" y="13119"/>
                </a:lnTo>
                <a:lnTo>
                  <a:pt x="1360487" y="4330"/>
                </a:lnTo>
                <a:lnTo>
                  <a:pt x="1349387" y="101"/>
                </a:lnTo>
                <a:lnTo>
                  <a:pt x="1337818" y="0"/>
                </a:lnTo>
                <a:lnTo>
                  <a:pt x="1308468" y="6527"/>
                </a:lnTo>
                <a:lnTo>
                  <a:pt x="1242834" y="34239"/>
                </a:lnTo>
                <a:lnTo>
                  <a:pt x="1207008" y="54686"/>
                </a:lnTo>
                <a:lnTo>
                  <a:pt x="1169504" y="79032"/>
                </a:lnTo>
                <a:lnTo>
                  <a:pt x="1130541" y="106895"/>
                </a:lnTo>
                <a:lnTo>
                  <a:pt x="1090383" y="137922"/>
                </a:lnTo>
                <a:lnTo>
                  <a:pt x="1049261" y="171729"/>
                </a:lnTo>
                <a:lnTo>
                  <a:pt x="1007402" y="207962"/>
                </a:lnTo>
                <a:lnTo>
                  <a:pt x="965060" y="246240"/>
                </a:lnTo>
                <a:lnTo>
                  <a:pt x="922464" y="286194"/>
                </a:lnTo>
                <a:lnTo>
                  <a:pt x="879856" y="327456"/>
                </a:lnTo>
                <a:lnTo>
                  <a:pt x="837476" y="369646"/>
                </a:lnTo>
                <a:lnTo>
                  <a:pt x="795566" y="412407"/>
                </a:lnTo>
                <a:lnTo>
                  <a:pt x="754354" y="455371"/>
                </a:lnTo>
                <a:lnTo>
                  <a:pt x="714082" y="498157"/>
                </a:lnTo>
                <a:lnTo>
                  <a:pt x="675005" y="540385"/>
                </a:lnTo>
                <a:lnTo>
                  <a:pt x="705637" y="582333"/>
                </a:lnTo>
                <a:lnTo>
                  <a:pt x="737476" y="610349"/>
                </a:lnTo>
                <a:lnTo>
                  <a:pt x="770255" y="626173"/>
                </a:lnTo>
                <a:lnTo>
                  <a:pt x="803744" y="631558"/>
                </a:lnTo>
                <a:lnTo>
                  <a:pt x="837704" y="628256"/>
                </a:lnTo>
                <a:lnTo>
                  <a:pt x="906119" y="602564"/>
                </a:lnTo>
                <a:lnTo>
                  <a:pt x="940079" y="583679"/>
                </a:lnTo>
                <a:lnTo>
                  <a:pt x="973569" y="563092"/>
                </a:lnTo>
                <a:lnTo>
                  <a:pt x="1006348" y="542556"/>
                </a:lnTo>
                <a:lnTo>
                  <a:pt x="1038186" y="523824"/>
                </a:lnTo>
                <a:lnTo>
                  <a:pt x="1068832" y="508635"/>
                </a:lnTo>
                <a:lnTo>
                  <a:pt x="1061262" y="715759"/>
                </a:lnTo>
                <a:lnTo>
                  <a:pt x="1056716" y="866241"/>
                </a:lnTo>
                <a:lnTo>
                  <a:pt x="1053934" y="983018"/>
                </a:lnTo>
                <a:lnTo>
                  <a:pt x="1051712" y="1110564"/>
                </a:lnTo>
                <a:lnTo>
                  <a:pt x="1050899" y="1177721"/>
                </a:lnTo>
                <a:lnTo>
                  <a:pt x="1050328" y="1246809"/>
                </a:lnTo>
                <a:lnTo>
                  <a:pt x="1050048" y="1317536"/>
                </a:lnTo>
                <a:lnTo>
                  <a:pt x="1050074" y="1389684"/>
                </a:lnTo>
                <a:lnTo>
                  <a:pt x="1050455" y="1462963"/>
                </a:lnTo>
                <a:lnTo>
                  <a:pt x="1051229" y="1537131"/>
                </a:lnTo>
                <a:lnTo>
                  <a:pt x="1052436" y="1611922"/>
                </a:lnTo>
                <a:lnTo>
                  <a:pt x="1054100" y="1687068"/>
                </a:lnTo>
                <a:lnTo>
                  <a:pt x="1009357" y="1688007"/>
                </a:lnTo>
                <a:lnTo>
                  <a:pt x="967282" y="1684185"/>
                </a:lnTo>
                <a:lnTo>
                  <a:pt x="927811" y="1675853"/>
                </a:lnTo>
                <a:lnTo>
                  <a:pt x="890828" y="1663242"/>
                </a:lnTo>
                <a:lnTo>
                  <a:pt x="856297" y="1646580"/>
                </a:lnTo>
                <a:lnTo>
                  <a:pt x="824115" y="1626120"/>
                </a:lnTo>
                <a:lnTo>
                  <a:pt x="794207" y="1602066"/>
                </a:lnTo>
                <a:lnTo>
                  <a:pt x="766521" y="1574698"/>
                </a:lnTo>
                <a:lnTo>
                  <a:pt x="740956" y="1544205"/>
                </a:lnTo>
                <a:lnTo>
                  <a:pt x="717435" y="1510855"/>
                </a:lnTo>
                <a:lnTo>
                  <a:pt x="695896" y="1474876"/>
                </a:lnTo>
                <a:lnTo>
                  <a:pt x="676262" y="1436497"/>
                </a:lnTo>
                <a:lnTo>
                  <a:pt x="658444" y="1395958"/>
                </a:lnTo>
                <a:lnTo>
                  <a:pt x="642366" y="1353489"/>
                </a:lnTo>
                <a:lnTo>
                  <a:pt x="627964" y="1309331"/>
                </a:lnTo>
                <a:lnTo>
                  <a:pt x="615162" y="1263713"/>
                </a:lnTo>
                <a:lnTo>
                  <a:pt x="603872" y="1216888"/>
                </a:lnTo>
                <a:lnTo>
                  <a:pt x="594017" y="1169073"/>
                </a:lnTo>
                <a:lnTo>
                  <a:pt x="585533" y="1120508"/>
                </a:lnTo>
                <a:lnTo>
                  <a:pt x="578332" y="1071435"/>
                </a:lnTo>
                <a:lnTo>
                  <a:pt x="572350" y="1022070"/>
                </a:lnTo>
                <a:lnTo>
                  <a:pt x="567499" y="972680"/>
                </a:lnTo>
                <a:lnTo>
                  <a:pt x="563702" y="923467"/>
                </a:lnTo>
                <a:lnTo>
                  <a:pt x="560895" y="874699"/>
                </a:lnTo>
                <a:lnTo>
                  <a:pt x="558990" y="826579"/>
                </a:lnTo>
                <a:lnTo>
                  <a:pt x="557911" y="779373"/>
                </a:lnTo>
                <a:lnTo>
                  <a:pt x="557580" y="733298"/>
                </a:lnTo>
                <a:lnTo>
                  <a:pt x="557936" y="688594"/>
                </a:lnTo>
                <a:lnTo>
                  <a:pt x="558888" y="645490"/>
                </a:lnTo>
                <a:lnTo>
                  <a:pt x="560362" y="604227"/>
                </a:lnTo>
                <a:lnTo>
                  <a:pt x="562279" y="565048"/>
                </a:lnTo>
                <a:lnTo>
                  <a:pt x="567156" y="493852"/>
                </a:lnTo>
                <a:lnTo>
                  <a:pt x="572909" y="433781"/>
                </a:lnTo>
                <a:lnTo>
                  <a:pt x="578916" y="386740"/>
                </a:lnTo>
                <a:lnTo>
                  <a:pt x="584581" y="354584"/>
                </a:lnTo>
                <a:lnTo>
                  <a:pt x="582968" y="336638"/>
                </a:lnTo>
                <a:lnTo>
                  <a:pt x="573481" y="326415"/>
                </a:lnTo>
                <a:lnTo>
                  <a:pt x="556869" y="323329"/>
                </a:lnTo>
                <a:lnTo>
                  <a:pt x="533908" y="326745"/>
                </a:lnTo>
                <a:lnTo>
                  <a:pt x="471893" y="350774"/>
                </a:lnTo>
                <a:lnTo>
                  <a:pt x="434378" y="370179"/>
                </a:lnTo>
                <a:lnTo>
                  <a:pt x="393509" y="393700"/>
                </a:lnTo>
                <a:lnTo>
                  <a:pt x="350050" y="420751"/>
                </a:lnTo>
                <a:lnTo>
                  <a:pt x="304774" y="450723"/>
                </a:lnTo>
                <a:lnTo>
                  <a:pt x="258406" y="483019"/>
                </a:lnTo>
                <a:lnTo>
                  <a:pt x="211734" y="517042"/>
                </a:lnTo>
                <a:lnTo>
                  <a:pt x="165493" y="552183"/>
                </a:lnTo>
                <a:lnTo>
                  <a:pt x="120446" y="587857"/>
                </a:lnTo>
                <a:lnTo>
                  <a:pt x="77343" y="623455"/>
                </a:lnTo>
                <a:lnTo>
                  <a:pt x="36931" y="658380"/>
                </a:lnTo>
                <a:lnTo>
                  <a:pt x="0" y="692023"/>
                </a:lnTo>
                <a:lnTo>
                  <a:pt x="28752" y="732294"/>
                </a:lnTo>
                <a:lnTo>
                  <a:pt x="60452" y="758075"/>
                </a:lnTo>
                <a:lnTo>
                  <a:pt x="95059" y="771334"/>
                </a:lnTo>
                <a:lnTo>
                  <a:pt x="132524" y="774026"/>
                </a:lnTo>
                <a:lnTo>
                  <a:pt x="172821" y="768121"/>
                </a:lnTo>
                <a:lnTo>
                  <a:pt x="215912" y="755586"/>
                </a:lnTo>
                <a:lnTo>
                  <a:pt x="261747" y="738378"/>
                </a:lnTo>
                <a:lnTo>
                  <a:pt x="259080" y="789584"/>
                </a:lnTo>
                <a:lnTo>
                  <a:pt x="258864" y="840397"/>
                </a:lnTo>
                <a:lnTo>
                  <a:pt x="261010" y="890765"/>
                </a:lnTo>
                <a:lnTo>
                  <a:pt x="265480" y="940587"/>
                </a:lnTo>
                <a:lnTo>
                  <a:pt x="272173" y="989787"/>
                </a:lnTo>
                <a:lnTo>
                  <a:pt x="281063" y="1038288"/>
                </a:lnTo>
                <a:lnTo>
                  <a:pt x="292049" y="1085977"/>
                </a:lnTo>
                <a:lnTo>
                  <a:pt x="305079" y="1132789"/>
                </a:lnTo>
                <a:lnTo>
                  <a:pt x="320078" y="1178648"/>
                </a:lnTo>
                <a:lnTo>
                  <a:pt x="336981" y="1223454"/>
                </a:lnTo>
                <a:lnTo>
                  <a:pt x="355739" y="1267117"/>
                </a:lnTo>
                <a:lnTo>
                  <a:pt x="376262" y="1309573"/>
                </a:lnTo>
                <a:lnTo>
                  <a:pt x="398487" y="1350721"/>
                </a:lnTo>
                <a:lnTo>
                  <a:pt x="422363" y="1390484"/>
                </a:lnTo>
                <a:lnTo>
                  <a:pt x="447814" y="1428788"/>
                </a:lnTo>
                <a:lnTo>
                  <a:pt x="474764" y="1465516"/>
                </a:lnTo>
                <a:lnTo>
                  <a:pt x="503161" y="1500619"/>
                </a:lnTo>
                <a:lnTo>
                  <a:pt x="532930" y="1533994"/>
                </a:lnTo>
                <a:lnTo>
                  <a:pt x="564007" y="1565554"/>
                </a:lnTo>
                <a:lnTo>
                  <a:pt x="596315" y="1595221"/>
                </a:lnTo>
                <a:lnTo>
                  <a:pt x="629805" y="1622907"/>
                </a:lnTo>
                <a:lnTo>
                  <a:pt x="664400" y="1648536"/>
                </a:lnTo>
                <a:lnTo>
                  <a:pt x="700036" y="1672005"/>
                </a:lnTo>
                <a:lnTo>
                  <a:pt x="736638" y="1693252"/>
                </a:lnTo>
                <a:lnTo>
                  <a:pt x="774153" y="1712175"/>
                </a:lnTo>
                <a:lnTo>
                  <a:pt x="812507" y="1728698"/>
                </a:lnTo>
                <a:lnTo>
                  <a:pt x="851623" y="1742744"/>
                </a:lnTo>
                <a:lnTo>
                  <a:pt x="891463" y="1754212"/>
                </a:lnTo>
                <a:lnTo>
                  <a:pt x="931926" y="1763014"/>
                </a:lnTo>
                <a:lnTo>
                  <a:pt x="972972" y="1769084"/>
                </a:lnTo>
                <a:lnTo>
                  <a:pt x="1014514" y="1772335"/>
                </a:lnTo>
                <a:lnTo>
                  <a:pt x="1056513" y="1772666"/>
                </a:lnTo>
                <a:lnTo>
                  <a:pt x="1058494" y="1840064"/>
                </a:lnTo>
                <a:lnTo>
                  <a:pt x="1060919" y="1907146"/>
                </a:lnTo>
                <a:lnTo>
                  <a:pt x="1063815" y="1973732"/>
                </a:lnTo>
                <a:lnTo>
                  <a:pt x="1067206" y="2039607"/>
                </a:lnTo>
                <a:lnTo>
                  <a:pt x="1071105" y="2104605"/>
                </a:lnTo>
                <a:lnTo>
                  <a:pt x="1075550" y="2168525"/>
                </a:lnTo>
                <a:lnTo>
                  <a:pt x="1080566" y="2231174"/>
                </a:lnTo>
                <a:lnTo>
                  <a:pt x="1086154" y="2292350"/>
                </a:lnTo>
                <a:lnTo>
                  <a:pt x="1092365" y="2351875"/>
                </a:lnTo>
                <a:lnTo>
                  <a:pt x="1099197" y="2409545"/>
                </a:lnTo>
                <a:lnTo>
                  <a:pt x="1106703" y="2465184"/>
                </a:lnTo>
                <a:lnTo>
                  <a:pt x="1114882" y="2518575"/>
                </a:lnTo>
                <a:lnTo>
                  <a:pt x="1123759" y="2569553"/>
                </a:lnTo>
                <a:lnTo>
                  <a:pt x="1133373" y="2617901"/>
                </a:lnTo>
                <a:lnTo>
                  <a:pt x="1143736" y="2663444"/>
                </a:lnTo>
                <a:lnTo>
                  <a:pt x="1154874" y="2705976"/>
                </a:lnTo>
                <a:lnTo>
                  <a:pt x="1166799" y="2745308"/>
                </a:lnTo>
                <a:lnTo>
                  <a:pt x="1179563" y="2781262"/>
                </a:lnTo>
                <a:lnTo>
                  <a:pt x="1207643" y="2842222"/>
                </a:lnTo>
                <a:lnTo>
                  <a:pt x="1239291" y="2887307"/>
                </a:lnTo>
                <a:lnTo>
                  <a:pt x="1274699" y="2914993"/>
                </a:lnTo>
                <a:lnTo>
                  <a:pt x="1293876" y="2921825"/>
                </a:lnTo>
                <a:lnTo>
                  <a:pt x="1296593" y="2919450"/>
                </a:lnTo>
                <a:lnTo>
                  <a:pt x="1304467" y="2878188"/>
                </a:lnTo>
                <a:lnTo>
                  <a:pt x="1309484" y="2824492"/>
                </a:lnTo>
                <a:lnTo>
                  <a:pt x="1314323" y="2751950"/>
                </a:lnTo>
                <a:lnTo>
                  <a:pt x="1318983" y="2662351"/>
                </a:lnTo>
                <a:lnTo>
                  <a:pt x="1323492" y="2557513"/>
                </a:lnTo>
                <a:lnTo>
                  <a:pt x="1327848" y="2439225"/>
                </a:lnTo>
                <a:lnTo>
                  <a:pt x="1334109" y="2240521"/>
                </a:lnTo>
                <a:lnTo>
                  <a:pt x="1341996" y="1945297"/>
                </a:lnTo>
                <a:lnTo>
                  <a:pt x="1347597" y="1709039"/>
                </a:lnTo>
                <a:lnTo>
                  <a:pt x="1906968" y="1315491"/>
                </a:lnTo>
                <a:lnTo>
                  <a:pt x="2085949" y="773849"/>
                </a:lnTo>
                <a:close/>
              </a:path>
              <a:path w="2138679" h="2922270">
                <a:moveTo>
                  <a:pt x="2138172" y="2258847"/>
                </a:moveTo>
                <a:lnTo>
                  <a:pt x="1834896" y="1955927"/>
                </a:lnTo>
                <a:lnTo>
                  <a:pt x="1531620" y="2258847"/>
                </a:lnTo>
                <a:lnTo>
                  <a:pt x="1834896" y="2559431"/>
                </a:lnTo>
                <a:lnTo>
                  <a:pt x="2138172" y="2258847"/>
                </a:lnTo>
                <a:close/>
              </a:path>
            </a:pathLst>
          </a:custGeom>
          <a:solidFill>
            <a:srgbClr val="FFFFFF">
              <a:alpha val="25097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11512295" y="6524243"/>
            <a:ext cx="0" cy="198120"/>
          </a:xfrm>
          <a:custGeom>
            <a:avLst/>
            <a:gdLst/>
            <a:ahLst/>
            <a:cxnLst/>
            <a:rect l="l" t="t" r="r" b="b"/>
            <a:pathLst>
              <a:path w="0" h="198120">
                <a:moveTo>
                  <a:pt x="0" y="0"/>
                </a:moveTo>
                <a:lnTo>
                  <a:pt x="0" y="197675"/>
                </a:lnTo>
              </a:path>
            </a:pathLst>
          </a:custGeom>
          <a:ln w="9144">
            <a:solidFill>
              <a:srgbClr val="00548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3004" y="6519671"/>
            <a:ext cx="1153668" cy="205740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8"/>
                </a:lnTo>
                <a:lnTo>
                  <a:pt x="12191999" y="6857998"/>
                </a:lnTo>
                <a:lnTo>
                  <a:pt x="12191999" y="0"/>
                </a:lnTo>
                <a:close/>
              </a:path>
            </a:pathLst>
          </a:custGeom>
          <a:solidFill>
            <a:srgbClr val="FFFFFF">
              <a:alpha val="6195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5488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#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512295" y="6524243"/>
            <a:ext cx="0" cy="198120"/>
          </a:xfrm>
          <a:custGeom>
            <a:avLst/>
            <a:gdLst/>
            <a:ahLst/>
            <a:cxnLst/>
            <a:rect l="l" t="t" r="r" b="b"/>
            <a:pathLst>
              <a:path w="0" h="198120">
                <a:moveTo>
                  <a:pt x="0" y="0"/>
                </a:moveTo>
                <a:lnTo>
                  <a:pt x="0" y="197675"/>
                </a:lnTo>
              </a:path>
            </a:pathLst>
          </a:custGeom>
          <a:ln w="9144">
            <a:solidFill>
              <a:srgbClr val="00548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3004" y="6519671"/>
            <a:ext cx="1153668" cy="2057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7982" y="378714"/>
            <a:ext cx="1142492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05488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5028" y="2922854"/>
            <a:ext cx="11381943" cy="2444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0007600" y="6539990"/>
            <a:ext cx="1774825" cy="172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5488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#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31j74p4lpxrfp.cloudfront.net/sites/default/files/int_files/taken_for_a_ride.pdf?utm_source=website&amp;utm_medium=social&amp;utm_campaign=int_wine&amp;utm_content=unite_for_the_herd_web_story_07_july_2017_1700" TargetMode="External"/><Relationship Id="rId3" Type="http://schemas.openxmlformats.org/officeDocument/2006/relationships/image" Target="../media/image32.jpg"/><Relationship Id="rId4" Type="http://schemas.openxmlformats.org/officeDocument/2006/relationships/image" Target="../media/image33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Relationship Id="rId3" Type="http://schemas.openxmlformats.org/officeDocument/2006/relationships/image" Target="../media/image1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6" Type="http://schemas.openxmlformats.org/officeDocument/2006/relationships/image" Target="../media/image51.jpg"/><Relationship Id="rId7" Type="http://schemas.openxmlformats.org/officeDocument/2006/relationships/image" Target="../media/image52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Relationship Id="rId3" Type="http://schemas.openxmlformats.org/officeDocument/2006/relationships/image" Target="../media/image68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g"/><Relationship Id="rId3" Type="http://schemas.openxmlformats.org/officeDocument/2006/relationships/image" Target="../media/image1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70.jpg"/><Relationship Id="rId4" Type="http://schemas.openxmlformats.org/officeDocument/2006/relationships/image" Target="../media/image71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Relationship Id="rId3" Type="http://schemas.openxmlformats.org/officeDocument/2006/relationships/image" Target="../media/image43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jpg"/><Relationship Id="rId3" Type="http://schemas.openxmlformats.org/officeDocument/2006/relationships/image" Target="../media/image1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Relationship Id="rId3" Type="http://schemas.openxmlformats.org/officeDocument/2006/relationships/image" Target="../media/image77.jpg"/><Relationship Id="rId4" Type="http://schemas.openxmlformats.org/officeDocument/2006/relationships/image" Target="../media/image78.jpg"/><Relationship Id="rId5" Type="http://schemas.openxmlformats.org/officeDocument/2006/relationships/image" Target="../media/image79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1" Type="http://schemas.openxmlformats.org/officeDocument/2006/relationships/image" Target="../media/image89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Relationship Id="rId3" Type="http://schemas.openxmlformats.org/officeDocument/2006/relationships/image" Target="../media/image68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.jpg"/><Relationship Id="rId4" Type="http://schemas.openxmlformats.org/officeDocument/2006/relationships/image" Target="../media/image7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jpg"/><Relationship Id="rId3" Type="http://schemas.openxmlformats.org/officeDocument/2006/relationships/image" Target="../media/image1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92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93.jpg"/><Relationship Id="rId4" Type="http://schemas.openxmlformats.org/officeDocument/2006/relationships/image" Target="../media/image68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png"/><Relationship Id="rId3" Type="http://schemas.openxmlformats.org/officeDocument/2006/relationships/image" Target="../media/image1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Relationship Id="rId3" Type="http://schemas.openxmlformats.org/officeDocument/2006/relationships/image" Target="../media/image98.png"/><Relationship Id="rId4" Type="http://schemas.openxmlformats.org/officeDocument/2006/relationships/image" Target="../media/image99.jpg"/><Relationship Id="rId5" Type="http://schemas.openxmlformats.org/officeDocument/2006/relationships/image" Target="../media/image100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r-com/DD/greenglobe/Documents%20partages/1%20-%20Green%20Globe%20Toolbox/4.%20Documents/Biodiversity/Turtle%20KIT" TargetMode="External"/><Relationship Id="rId3" Type="http://schemas.openxmlformats.org/officeDocument/2006/relationships/image" Target="../media/image101.jpg"/><Relationship Id="rId4" Type="http://schemas.openxmlformats.org/officeDocument/2006/relationships/image" Target="../media/image102.jpg"/><Relationship Id="rId5" Type="http://schemas.openxmlformats.org/officeDocument/2006/relationships/image" Target="../media/image103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g"/><Relationship Id="rId3" Type="http://schemas.openxmlformats.org/officeDocument/2006/relationships/image" Target="../media/image105.png"/><Relationship Id="rId4" Type="http://schemas.openxmlformats.org/officeDocument/2006/relationships/image" Target="../media/image106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7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g"/><Relationship Id="rId3" Type="http://schemas.openxmlformats.org/officeDocument/2006/relationships/hyperlink" Target="http://hr-com/SD-FOUNDATION-Information/Documents/3%20CSR%20Topics/1%20Environment/Biodiversity%20-%20Fauna/Turtle%20KIT" TargetMode="External"/><Relationship Id="rId4" Type="http://schemas.openxmlformats.org/officeDocument/2006/relationships/image" Target="../media/image68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Relationship Id="rId3" Type="http://schemas.openxmlformats.org/officeDocument/2006/relationships/image" Target="../media/image1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9.jpg"/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g"/><Relationship Id="rId3" Type="http://schemas.openxmlformats.org/officeDocument/2006/relationships/image" Target="../media/image68.pn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g"/><Relationship Id="rId3" Type="http://schemas.openxmlformats.org/officeDocument/2006/relationships/image" Target="../media/image68.pn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g"/><Relationship Id="rId3" Type="http://schemas.openxmlformats.org/officeDocument/2006/relationships/image" Target="../media/image68.pn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g"/><Relationship Id="rId3" Type="http://schemas.openxmlformats.org/officeDocument/2006/relationships/image" Target="../media/image68.pn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g"/><Relationship Id="rId3" Type="http://schemas.openxmlformats.org/officeDocument/2006/relationships/image" Target="../media/image68.pn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hyperlink" Target="mailto:agnes.weil@clubmed.com" TargetMode="External"/><Relationship Id="rId6" Type="http://schemas.openxmlformats.org/officeDocument/2006/relationships/hyperlink" Target="mailto:Florian.Duprat@clubmed.com" TargetMode="External"/><Relationship Id="rId7" Type="http://schemas.openxmlformats.org/officeDocument/2006/relationships/image" Target="../media/image118.png"/><Relationship Id="rId8" Type="http://schemas.openxmlformats.org/officeDocument/2006/relationships/image" Target="../media/image119.pn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jp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1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ationalgeographic.com/magazine/2019/06/global-wildlife-tourism-social-media-causes-animal-suffering/" TargetMode="External"/><Relationship Id="rId3" Type="http://schemas.openxmlformats.org/officeDocument/2006/relationships/image" Target="../media/image9.jpg"/><Relationship Id="rId4" Type="http://schemas.openxmlformats.org/officeDocument/2006/relationships/hyperlink" Target="https://www.traveldailymedia.com/world-animal-protection-research/" TargetMode="External"/><Relationship Id="rId5" Type="http://schemas.openxmlformats.org/officeDocument/2006/relationships/image" Target="../media/image10.jpg"/><Relationship Id="rId6" Type="http://schemas.openxmlformats.org/officeDocument/2006/relationships/hyperlink" Target="https://www.which.co.uk/news/2018/05/animal-welfare-what-travel-agents-arent-telling-you/" TargetMode="External"/><Relationship Id="rId7" Type="http://schemas.openxmlformats.org/officeDocument/2006/relationships/image" Target="../media/image11.jpg"/><Relationship Id="rId8" Type="http://schemas.openxmlformats.org/officeDocument/2006/relationships/hyperlink" Target="https://www.telegraph.co.uk/travel/news/is-bali-the-worlds-worst-destination-for-animal-cruelty/" TargetMode="External"/><Relationship Id="rId9" Type="http://schemas.openxmlformats.org/officeDocument/2006/relationships/image" Target="../media/image12.jpg"/><Relationship Id="rId10" Type="http://schemas.openxmlformats.org/officeDocument/2006/relationships/hyperlink" Target="https://jingtravel.com/thomas-cook-facing-backlash-over-animal-welfare-in-hainan/" TargetMode="External"/><Relationship Id="rId11" Type="http://schemas.openxmlformats.org/officeDocument/2006/relationships/image" Target="../media/image13.jpg"/><Relationship Id="rId12" Type="http://schemas.openxmlformats.org/officeDocument/2006/relationships/hyperlink" Target="https://www.bbc.com/news/science-environment-40501667" TargetMode="External"/><Relationship Id="rId13" Type="http://schemas.openxmlformats.org/officeDocument/2006/relationships/image" Target="../media/image14.jpg"/><Relationship Id="rId14" Type="http://schemas.openxmlformats.org/officeDocument/2006/relationships/hyperlink" Target="https://www.travelpulse.com/news/features/marine-mammals-traded-and-exploited-for-tourist-entertainment.html" TargetMode="External"/><Relationship Id="rId15" Type="http://schemas.openxmlformats.org/officeDocument/2006/relationships/image" Target="../media/image15.jpg"/><Relationship Id="rId16" Type="http://schemas.openxmlformats.org/officeDocument/2006/relationships/hyperlink" Target="https://www.independent.co.uk/travel/news-and-advice/thomas-cook-seaworld-tickets-killer-whale-orca-florida-loro-paque-tenerife-a8468916.html" TargetMode="External"/><Relationship Id="rId17" Type="http://schemas.openxmlformats.org/officeDocument/2006/relationships/image" Target="../media/image16.jpg"/><Relationship Id="rId18" Type="http://schemas.openxmlformats.org/officeDocument/2006/relationships/hyperlink" Target="http://www.travelweekly.co.uk/articles/315755/updated-shockingly-high-number-of-travel-associations-lagging-in-animal-welfare-guidelines" TargetMode="External"/><Relationship Id="rId19" Type="http://schemas.openxmlformats.org/officeDocument/2006/relationships/image" Target="../media/image17.jp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jp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Relationship Id="rId3" Type="http://schemas.openxmlformats.org/officeDocument/2006/relationships/image" Target="../media/image1.png"/><Relationship Id="rId4" Type="http://schemas.openxmlformats.org/officeDocument/2006/relationships/image" Target="../media/image123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dolphinproject.com/where-are-dolphins-protected/" TargetMode="External"/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20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Relationship Id="rId3" Type="http://schemas.openxmlformats.org/officeDocument/2006/relationships/image" Target="../media/image1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8" Type="http://schemas.openxmlformats.org/officeDocument/2006/relationships/image" Target="../media/image30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subTitle" idx="4"/>
          </p:nvPr>
        </p:nvSpPr>
        <p:spPr>
          <a:prstGeom prst="rect"/>
        </p:spPr>
        <p:txBody>
          <a:bodyPr wrap="square" lIns="0" tIns="3200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20"/>
              </a:spcBef>
            </a:pPr>
            <a:r>
              <a:rPr dirty="0" sz="7200" spc="120"/>
              <a:t>Animal</a:t>
            </a:r>
            <a:r>
              <a:rPr dirty="0" sz="7200" spc="-430"/>
              <a:t> </a:t>
            </a:r>
            <a:r>
              <a:rPr dirty="0" sz="7200" spc="254"/>
              <a:t>Welfare</a:t>
            </a:r>
            <a:r>
              <a:rPr dirty="0" sz="7200" spc="-450"/>
              <a:t> </a:t>
            </a:r>
            <a:r>
              <a:rPr dirty="0" sz="7200" spc="155"/>
              <a:t>Policy</a:t>
            </a:r>
            <a:endParaRPr sz="7200"/>
          </a:p>
          <a:p>
            <a:pPr algn="r" marR="5080">
              <a:lnSpc>
                <a:spcPct val="100000"/>
              </a:lnSpc>
              <a:spcBef>
                <a:spcPts val="805"/>
              </a:spcBef>
            </a:pPr>
            <a:r>
              <a:rPr dirty="0" spc="-70">
                <a:latin typeface="Trebuchet MS"/>
                <a:cs typeface="Trebuchet MS"/>
              </a:rPr>
              <a:t>MAY</a:t>
            </a:r>
            <a:r>
              <a:rPr dirty="0" spc="-95">
                <a:latin typeface="Trebuchet MS"/>
                <a:cs typeface="Trebuchet MS"/>
              </a:rPr>
              <a:t> </a:t>
            </a:r>
            <a:r>
              <a:rPr dirty="0" spc="-20">
                <a:latin typeface="Trebuchet MS"/>
                <a:cs typeface="Trebuchet MS"/>
              </a:rPr>
              <a:t>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7982" y="378714"/>
            <a:ext cx="60521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Expert</a:t>
            </a:r>
            <a:r>
              <a:rPr dirty="0" spc="-225"/>
              <a:t> </a:t>
            </a:r>
            <a:r>
              <a:rPr dirty="0" spc="-65"/>
              <a:t>support</a:t>
            </a:r>
            <a:r>
              <a:rPr dirty="0" spc="-220"/>
              <a:t> </a:t>
            </a:r>
            <a:r>
              <a:rPr dirty="0" spc="-10"/>
              <a:t>and</a:t>
            </a:r>
            <a:r>
              <a:rPr dirty="0" spc="-220"/>
              <a:t> </a:t>
            </a:r>
            <a:r>
              <a:rPr dirty="0" spc="-45"/>
              <a:t>position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417982" y="3235832"/>
            <a:ext cx="11363960" cy="278447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737235">
              <a:lnSpc>
                <a:spcPts val="2160"/>
              </a:lnSpc>
              <a:spcBef>
                <a:spcPts val="375"/>
              </a:spcBef>
            </a:pP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The</a:t>
            </a:r>
            <a:r>
              <a:rPr dirty="0" sz="2000" spc="-135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spc="-55" b="1">
                <a:solidFill>
                  <a:srgbClr val="C35078"/>
                </a:solidFill>
                <a:latin typeface="Trebuchet MS"/>
                <a:cs typeface="Trebuchet MS"/>
              </a:rPr>
              <a:t>ABTA</a:t>
            </a:r>
            <a:r>
              <a:rPr dirty="0" sz="2000" spc="-135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C35078"/>
                </a:solidFill>
                <a:latin typeface="Trebuchet MS"/>
                <a:cs typeface="Trebuchet MS"/>
              </a:rPr>
              <a:t>(Association</a:t>
            </a:r>
            <a:r>
              <a:rPr dirty="0" sz="2000" spc="-45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C35078"/>
                </a:solidFill>
                <a:latin typeface="Trebuchet MS"/>
                <a:cs typeface="Trebuchet MS"/>
              </a:rPr>
              <a:t>of</a:t>
            </a:r>
            <a:r>
              <a:rPr dirty="0" sz="2000" spc="-20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C35078"/>
                </a:solidFill>
                <a:latin typeface="Trebuchet MS"/>
                <a:cs typeface="Trebuchet MS"/>
              </a:rPr>
              <a:t>British</a:t>
            </a:r>
            <a:r>
              <a:rPr dirty="0" sz="2000" spc="-60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spc="-45">
                <a:solidFill>
                  <a:srgbClr val="C35078"/>
                </a:solidFill>
                <a:latin typeface="Trebuchet MS"/>
                <a:cs typeface="Trebuchet MS"/>
              </a:rPr>
              <a:t>Travel</a:t>
            </a:r>
            <a:r>
              <a:rPr dirty="0" sz="2000" spc="-155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C35078"/>
                </a:solidFill>
                <a:latin typeface="Trebuchet MS"/>
                <a:cs typeface="Trebuchet MS"/>
              </a:rPr>
              <a:t>Agents)</a:t>
            </a:r>
            <a:r>
              <a:rPr dirty="0" sz="2000" spc="-10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is</a:t>
            </a:r>
            <a:r>
              <a:rPr dirty="0" sz="20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20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reference</a:t>
            </a:r>
            <a:r>
              <a:rPr dirty="0" sz="20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in terms</a:t>
            </a:r>
            <a:r>
              <a:rPr dirty="0" sz="20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20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animal</a:t>
            </a:r>
            <a:r>
              <a:rPr dirty="0" sz="20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welfare</a:t>
            </a:r>
            <a:r>
              <a:rPr dirty="0" sz="2000" spc="-25">
                <a:solidFill>
                  <a:srgbClr val="005488"/>
                </a:solidFill>
                <a:latin typeface="Trebuchet MS"/>
                <a:cs typeface="Trebuchet MS"/>
              </a:rPr>
              <a:t> in </a:t>
            </a:r>
            <a:r>
              <a:rPr dirty="0" sz="2000" spc="-10">
                <a:solidFill>
                  <a:srgbClr val="005488"/>
                </a:solidFill>
                <a:latin typeface="Trebuchet MS"/>
                <a:cs typeface="Trebuchet MS"/>
              </a:rPr>
              <a:t>tourism</a:t>
            </a:r>
            <a:endParaRPr sz="2000">
              <a:latin typeface="Trebuchet MS"/>
              <a:cs typeface="Trebuchet MS"/>
            </a:endParaRPr>
          </a:p>
          <a:p>
            <a:pPr marL="285115" indent="-183515">
              <a:lnSpc>
                <a:spcPct val="100000"/>
              </a:lnSpc>
              <a:spcBef>
                <a:spcPts val="1800"/>
              </a:spcBef>
              <a:buFont typeface="Wingdings"/>
              <a:buChar char=""/>
              <a:tabLst>
                <a:tab pos="285750" algn="l"/>
              </a:tabLst>
            </a:pP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2013,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they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published</a:t>
            </a:r>
            <a:r>
              <a:rPr dirty="0" sz="18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guidelines</a:t>
            </a:r>
            <a:r>
              <a:rPr dirty="0" sz="18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overseeing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animal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welfare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tourism,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specific</a:t>
            </a:r>
            <a:r>
              <a:rPr dirty="0" sz="18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focus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on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elephants</a:t>
            </a:r>
            <a:endParaRPr sz="1800">
              <a:latin typeface="Trebuchet MS"/>
              <a:cs typeface="Trebuchet MS"/>
            </a:endParaRPr>
          </a:p>
          <a:p>
            <a:pPr marL="285115" indent="-183515">
              <a:lnSpc>
                <a:spcPts val="2055"/>
              </a:lnSpc>
              <a:spcBef>
                <a:spcPts val="290"/>
              </a:spcBef>
              <a:buFont typeface="Wingdings"/>
              <a:buChar char=""/>
              <a:tabLst>
                <a:tab pos="285750" algn="l"/>
              </a:tabLst>
            </a:pP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These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guidelines</a:t>
            </a:r>
            <a:r>
              <a:rPr dirty="0" sz="18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were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written</a:t>
            </a:r>
            <a:r>
              <a:rPr dirty="0" sz="18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by</a:t>
            </a:r>
            <a:r>
              <a:rPr dirty="0" sz="18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200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experts</a:t>
            </a:r>
            <a:r>
              <a:rPr dirty="0" sz="18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(NGOs,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industry</a:t>
            </a:r>
            <a:r>
              <a:rPr dirty="0" sz="18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associations,</a:t>
            </a:r>
            <a:r>
              <a:rPr dirty="0" sz="18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individual</a:t>
            </a:r>
            <a:r>
              <a:rPr dirty="0" sz="18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experts…)</a:t>
            </a:r>
            <a:r>
              <a:rPr dirty="0" sz="18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endParaRPr sz="1800">
              <a:latin typeface="Trebuchet MS"/>
              <a:cs typeface="Trebuchet MS"/>
            </a:endParaRPr>
          </a:p>
          <a:p>
            <a:pPr marL="285115">
              <a:lnSpc>
                <a:spcPts val="2055"/>
              </a:lnSpc>
            </a:pP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currently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being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reviewed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objective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8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be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more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demanding.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>
              <a:latin typeface="Trebuchet MS"/>
              <a:cs typeface="Trebuchet MS"/>
            </a:endParaRPr>
          </a:p>
          <a:p>
            <a:pPr marL="102235">
              <a:lnSpc>
                <a:spcPts val="2050"/>
              </a:lnSpc>
            </a:pP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Club</a:t>
            </a:r>
            <a:r>
              <a:rPr dirty="0" sz="18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Med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has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been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moving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forward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its</a:t>
            </a:r>
            <a:r>
              <a:rPr dirty="0" sz="18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approach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close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collaboration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800" spc="-1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55">
                <a:solidFill>
                  <a:srgbClr val="005488"/>
                </a:solidFill>
                <a:latin typeface="Trebuchet MS"/>
                <a:cs typeface="Trebuchet MS"/>
              </a:rPr>
              <a:t>ABTA</a:t>
            </a:r>
            <a:r>
              <a:rPr dirty="0" sz="1800" spc="-9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for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several</a:t>
            </a:r>
            <a:r>
              <a:rPr dirty="0" sz="18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years,</a:t>
            </a:r>
            <a:endParaRPr sz="1800">
              <a:latin typeface="Trebuchet MS"/>
              <a:cs typeface="Trebuchet MS"/>
            </a:endParaRPr>
          </a:p>
          <a:p>
            <a:pPr marL="102235">
              <a:lnSpc>
                <a:spcPts val="1945"/>
              </a:lnSpc>
            </a:pP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following</a:t>
            </a:r>
            <a:r>
              <a:rPr dirty="0" sz="1800" spc="-1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80">
                <a:solidFill>
                  <a:srgbClr val="005488"/>
                </a:solidFill>
                <a:latin typeface="Trebuchet MS"/>
                <a:cs typeface="Trebuchet MS"/>
              </a:rPr>
              <a:t>ABTA’s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recommendations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participating</a:t>
            </a:r>
            <a:r>
              <a:rPr dirty="0" sz="18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their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animal</a:t>
            </a:r>
            <a:r>
              <a:rPr dirty="0" sz="18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welfare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workshop.</a:t>
            </a:r>
            <a:r>
              <a:rPr dirty="0" sz="1800" spc="-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recommendations</a:t>
            </a:r>
            <a:endParaRPr sz="1800">
              <a:latin typeface="Trebuchet MS"/>
              <a:cs typeface="Trebuchet MS"/>
            </a:endParaRPr>
          </a:p>
          <a:p>
            <a:pPr marL="102235">
              <a:lnSpc>
                <a:spcPts val="2050"/>
              </a:lnSpc>
            </a:pP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included</a:t>
            </a:r>
            <a:r>
              <a:rPr dirty="0" sz="18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this</a:t>
            </a:r>
            <a:r>
              <a:rPr dirty="0" sz="18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chapter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based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on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all</a:t>
            </a:r>
            <a:r>
              <a:rPr dirty="0" sz="18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this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work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reflection.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193291" y="1844039"/>
            <a:ext cx="9740265" cy="957580"/>
          </a:xfrm>
          <a:prstGeom prst="rect">
            <a:avLst/>
          </a:prstGeom>
          <a:solidFill>
            <a:srgbClr val="005488"/>
          </a:solidFill>
        </p:spPr>
        <p:txBody>
          <a:bodyPr wrap="square" lIns="0" tIns="98425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775"/>
              </a:spcBef>
            </a:pPr>
            <a:r>
              <a:rPr dirty="0" sz="2400" spc="-20" b="1">
                <a:solidFill>
                  <a:srgbClr val="FFFFFF"/>
                </a:solidFill>
                <a:latin typeface="Trebuchet MS"/>
                <a:cs typeface="Trebuchet MS"/>
              </a:rPr>
              <a:t>ABTA,</a:t>
            </a:r>
            <a:r>
              <a:rPr dirty="0" sz="2400" spc="-1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FFFFFF"/>
                </a:solidFill>
                <a:latin typeface="Trebuchet MS"/>
                <a:cs typeface="Trebuchet MS"/>
              </a:rPr>
              <a:t>2019:</a:t>
            </a:r>
            <a:endParaRPr sz="2400">
              <a:latin typeface="Trebuchet MS"/>
              <a:cs typeface="Trebuchet MS"/>
            </a:endParaRPr>
          </a:p>
          <a:p>
            <a:pPr algn="ctr" marL="635">
              <a:lnSpc>
                <a:spcPct val="100000"/>
              </a:lnSpc>
            </a:pPr>
            <a:r>
              <a:rPr dirty="0" sz="2400" b="1">
                <a:solidFill>
                  <a:srgbClr val="FFFFFF"/>
                </a:solidFill>
                <a:latin typeface="Trebuchet MS"/>
                <a:cs typeface="Trebuchet MS"/>
              </a:rPr>
              <a:t>Any</a:t>
            </a:r>
            <a:r>
              <a:rPr dirty="0" sz="2400" spc="-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rebuchet MS"/>
                <a:cs typeface="Trebuchet MS"/>
              </a:rPr>
              <a:t>practice</a:t>
            </a:r>
            <a:r>
              <a:rPr dirty="0" sz="240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rebuchet MS"/>
                <a:cs typeface="Trebuchet MS"/>
              </a:rPr>
              <a:t>involving</a:t>
            </a:r>
            <a:r>
              <a:rPr dirty="0" sz="24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rebuchet MS"/>
                <a:cs typeface="Trebuchet MS"/>
              </a:rPr>
              <a:t>human-elephant</a:t>
            </a:r>
            <a:r>
              <a:rPr dirty="0" sz="2400" spc="-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rebuchet MS"/>
                <a:cs typeface="Trebuchet MS"/>
              </a:rPr>
              <a:t>contact</a:t>
            </a:r>
            <a:r>
              <a:rPr dirty="0" sz="24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dirty="0" sz="2400" spc="-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u="sng" sz="2400" spc="-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unacceptable.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9359" y="448292"/>
            <a:ext cx="1615427" cy="668624"/>
          </a:xfrm>
          <a:prstGeom prst="rect">
            <a:avLst/>
          </a:prstGeom>
        </p:spPr>
      </p:pic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Elephant</a:t>
            </a:r>
            <a:r>
              <a:rPr dirty="0" spc="-145"/>
              <a:t> </a:t>
            </a:r>
            <a:r>
              <a:rPr dirty="0" spc="-60"/>
              <a:t>tourism</a:t>
            </a:r>
            <a:r>
              <a:rPr dirty="0" spc="-145"/>
              <a:t> </a:t>
            </a:r>
            <a:r>
              <a:rPr dirty="0"/>
              <a:t>–</a:t>
            </a:r>
            <a:r>
              <a:rPr dirty="0" spc="-150"/>
              <a:t> </a:t>
            </a:r>
            <a:r>
              <a:rPr dirty="0"/>
              <a:t>Responsible</a:t>
            </a:r>
            <a:r>
              <a:rPr dirty="0" spc="-145"/>
              <a:t> </a:t>
            </a:r>
            <a:r>
              <a:rPr dirty="0" spc="-10"/>
              <a:t>alternatives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676400" y="1176527"/>
            <a:ext cx="8839200" cy="844550"/>
          </a:xfrm>
          <a:prstGeom prst="rect">
            <a:avLst/>
          </a:prstGeom>
          <a:solidFill>
            <a:srgbClr val="005488"/>
          </a:solidFill>
        </p:spPr>
        <p:txBody>
          <a:bodyPr wrap="square" lIns="0" tIns="144780" rIns="0" bIns="0" rtlCol="0" vert="horz">
            <a:spAutoFit/>
          </a:bodyPr>
          <a:lstStyle/>
          <a:p>
            <a:pPr marL="3445510" marR="169545" indent="-3269615">
              <a:lnSpc>
                <a:spcPts val="2160"/>
              </a:lnSpc>
              <a:spcBef>
                <a:spcPts val="1140"/>
              </a:spcBef>
            </a:pP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Observing</a:t>
            </a:r>
            <a:r>
              <a:rPr dirty="0" sz="2000" spc="-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elephants</a:t>
            </a:r>
            <a:r>
              <a:rPr dirty="0" sz="200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being</a:t>
            </a:r>
            <a:r>
              <a:rPr dirty="0" sz="2000" spc="-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their</a:t>
            </a:r>
            <a:r>
              <a:rPr dirty="0" sz="20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wild</a:t>
            </a:r>
            <a:r>
              <a:rPr dirty="0" sz="20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selves</a:t>
            </a:r>
            <a:r>
              <a:rPr dirty="0" sz="20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dirty="0" sz="200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20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u="sng" sz="2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encouraged</a:t>
            </a:r>
            <a:r>
              <a:rPr dirty="0" sz="2000" spc="-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Trebuchet MS"/>
                <a:cs typeface="Trebuchet MS"/>
              </a:rPr>
              <a:t>elephant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tourism</a:t>
            </a:r>
            <a:r>
              <a:rPr dirty="0" sz="2000" spc="-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Trebuchet MS"/>
                <a:cs typeface="Trebuchet MS"/>
              </a:rPr>
              <a:t>activity.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59740" y="2054809"/>
            <a:ext cx="11414125" cy="1946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Highest</a:t>
            </a:r>
            <a:r>
              <a:rPr dirty="0" sz="1800" spc="2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welfare</a:t>
            </a:r>
            <a:r>
              <a:rPr dirty="0" sz="1800" spc="254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venues</a:t>
            </a:r>
            <a:r>
              <a:rPr dirty="0" sz="1800" spc="2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allow</a:t>
            </a:r>
            <a:r>
              <a:rPr dirty="0" sz="1800" spc="2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observational</a:t>
            </a:r>
            <a:r>
              <a:rPr dirty="0" sz="1800" spc="254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activities</a:t>
            </a:r>
            <a:r>
              <a:rPr dirty="0" sz="1800" spc="2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only</a:t>
            </a:r>
            <a:r>
              <a:rPr dirty="0" sz="1800" spc="2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800" spc="254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no</a:t>
            </a:r>
            <a:r>
              <a:rPr dirty="0" sz="1800" spc="2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direct</a:t>
            </a:r>
            <a:r>
              <a:rPr dirty="0" sz="1800" spc="2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interaction</a:t>
            </a:r>
            <a:r>
              <a:rPr dirty="0" sz="1800" spc="254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between</a:t>
            </a:r>
            <a:r>
              <a:rPr dirty="0" sz="1800" spc="254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humans</a:t>
            </a:r>
            <a:r>
              <a:rPr dirty="0" sz="1800" spc="2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and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elephants.</a:t>
            </a:r>
            <a:r>
              <a:rPr dirty="0" sz="1800" spc="3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Without</a:t>
            </a:r>
            <a:r>
              <a:rPr dirty="0" sz="1800" spc="3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contact,</a:t>
            </a:r>
            <a:r>
              <a:rPr dirty="0" sz="1800" spc="3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800" spc="3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animals</a:t>
            </a:r>
            <a:r>
              <a:rPr dirty="0" sz="1800" spc="3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800" spc="3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less</a:t>
            </a:r>
            <a:r>
              <a:rPr dirty="0" sz="1800" spc="3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stressed</a:t>
            </a:r>
            <a:r>
              <a:rPr dirty="0" sz="1800" spc="3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800" spc="3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thus</a:t>
            </a:r>
            <a:r>
              <a:rPr dirty="0" sz="1800" spc="3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less</a:t>
            </a:r>
            <a:r>
              <a:rPr dirty="0" sz="1800" spc="3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dangerous,</a:t>
            </a:r>
            <a:r>
              <a:rPr dirty="0" sz="1800" spc="3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which</a:t>
            </a:r>
            <a:r>
              <a:rPr dirty="0" sz="1800" spc="3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allows</a:t>
            </a:r>
            <a:r>
              <a:rPr dirty="0" sz="1800" spc="3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for</a:t>
            </a:r>
            <a:r>
              <a:rPr dirty="0" sz="1800" spc="3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less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control</a:t>
            </a:r>
            <a:r>
              <a:rPr dirty="0" sz="1800" spc="7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from</a:t>
            </a:r>
            <a:r>
              <a:rPr dirty="0" sz="1800" spc="1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800" spc="9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owner,</a:t>
            </a:r>
            <a:r>
              <a:rPr dirty="0" sz="1800" spc="9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800" spc="10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more</a:t>
            </a:r>
            <a:r>
              <a:rPr dirty="0" sz="1800" spc="9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peace</a:t>
            </a:r>
            <a:r>
              <a:rPr dirty="0" sz="1800" spc="9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800" spc="9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mind.</a:t>
            </a:r>
            <a:r>
              <a:rPr dirty="0" sz="1800" spc="9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Observations</a:t>
            </a:r>
            <a:r>
              <a:rPr dirty="0" sz="1800" spc="9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activities</a:t>
            </a:r>
            <a:r>
              <a:rPr dirty="0" sz="1800" spc="10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still</a:t>
            </a:r>
            <a:r>
              <a:rPr dirty="0" sz="1800" spc="8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enable</a:t>
            </a:r>
            <a:r>
              <a:rPr dirty="0" sz="1800" spc="9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800" spc="8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provide</a:t>
            </a:r>
            <a:r>
              <a:rPr dirty="0" sz="1800" spc="9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local</a:t>
            </a:r>
            <a:r>
              <a:rPr dirty="0" sz="1800" spc="10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people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8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vital,</a:t>
            </a:r>
            <a:r>
              <a:rPr dirty="0" sz="18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sustainable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income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from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wildlife</a:t>
            </a:r>
            <a:r>
              <a:rPr dirty="0" sz="18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tourism.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>
              <a:latin typeface="Trebuchet MS"/>
              <a:cs typeface="Trebuchet MS"/>
            </a:endParaRPr>
          </a:p>
          <a:p>
            <a:pPr algn="just" marL="12700">
              <a:lnSpc>
                <a:spcPct val="100000"/>
              </a:lnSpc>
            </a:pP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Some</a:t>
            </a:r>
            <a:r>
              <a:rPr dirty="0" sz="1800" spc="1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recognized</a:t>
            </a:r>
            <a:r>
              <a:rPr dirty="0" sz="1800" spc="1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sanctuaries</a:t>
            </a:r>
            <a:r>
              <a:rPr dirty="0" sz="1800" spc="1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allow</a:t>
            </a:r>
            <a:r>
              <a:rPr dirty="0" sz="1800" spc="1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occasional</a:t>
            </a:r>
            <a:r>
              <a:rPr dirty="0" sz="1800" spc="1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contacts</a:t>
            </a:r>
            <a:r>
              <a:rPr dirty="0" sz="1800" spc="1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800" spc="1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800" spc="1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elephants</a:t>
            </a:r>
            <a:r>
              <a:rPr dirty="0" sz="1800" spc="1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800" spc="1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still</a:t>
            </a:r>
            <a:r>
              <a:rPr dirty="0" sz="1800" spc="1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maintain</a:t>
            </a:r>
            <a:r>
              <a:rPr dirty="0" sz="1800" spc="1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</a:t>
            </a:r>
            <a:r>
              <a:rPr dirty="0" sz="1800" spc="1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high</a:t>
            </a:r>
            <a:r>
              <a:rPr dirty="0" sz="1800" spc="1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level</a:t>
            </a:r>
            <a:r>
              <a:rPr dirty="0" sz="1800" spc="1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endParaRPr sz="1800">
              <a:latin typeface="Trebuchet MS"/>
              <a:cs typeface="Trebuchet MS"/>
            </a:endParaRPr>
          </a:p>
          <a:p>
            <a:pPr algn="just" marL="12700">
              <a:lnSpc>
                <a:spcPct val="100000"/>
              </a:lnSpc>
            </a:pP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welfare.</a:t>
            </a:r>
            <a:r>
              <a:rPr dirty="0" sz="18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E.g.,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NGO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World</a:t>
            </a:r>
            <a:r>
              <a:rPr dirty="0" sz="1800" spc="-1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Animal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Protection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u="sng" sz="18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identified</a:t>
            </a:r>
            <a:r>
              <a:rPr dirty="0" u="sng" sz="1800" spc="-2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dirty="0" u="sng" sz="18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venues</a:t>
            </a:r>
            <a:r>
              <a:rPr dirty="0" u="sng" sz="18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dirty="0" u="sng" sz="18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with</a:t>
            </a:r>
            <a:r>
              <a:rPr dirty="0" u="sng" sz="1800" spc="-2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dirty="0" u="sng" sz="18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best</a:t>
            </a:r>
            <a:r>
              <a:rPr dirty="0" u="sng" sz="1800" spc="-4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dirty="0" u="sng" sz="18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welfare</a:t>
            </a:r>
            <a:r>
              <a:rPr dirty="0" u="sng" sz="18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dirty="0" u="sng" sz="18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conditions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38883" y="4207764"/>
            <a:ext cx="4050792" cy="222046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79464" y="4209288"/>
            <a:ext cx="3944112" cy="2220468"/>
          </a:xfrm>
          <a:prstGeom prst="rect">
            <a:avLst/>
          </a:prstGeom>
        </p:spPr>
      </p:pic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1512295" y="6524243"/>
            <a:ext cx="0" cy="198120"/>
          </a:xfrm>
          <a:custGeom>
            <a:avLst/>
            <a:gdLst/>
            <a:ahLst/>
            <a:cxnLst/>
            <a:rect l="l" t="t" r="r" b="b"/>
            <a:pathLst>
              <a:path w="0" h="198120">
                <a:moveTo>
                  <a:pt x="0" y="0"/>
                </a:moveTo>
                <a:lnTo>
                  <a:pt x="0" y="197675"/>
                </a:lnTo>
              </a:path>
            </a:pathLst>
          </a:custGeom>
          <a:ln w="9144">
            <a:solidFill>
              <a:srgbClr val="00548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3004" y="6519671"/>
            <a:ext cx="1153668" cy="205740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11512295" y="6524243"/>
            <a:ext cx="0" cy="198120"/>
          </a:xfrm>
          <a:custGeom>
            <a:avLst/>
            <a:gdLst/>
            <a:ahLst/>
            <a:cxnLst/>
            <a:rect l="l" t="t" r="r" b="b"/>
            <a:pathLst>
              <a:path w="0" h="198120">
                <a:moveTo>
                  <a:pt x="0" y="0"/>
                </a:moveTo>
                <a:lnTo>
                  <a:pt x="0" y="197675"/>
                </a:lnTo>
              </a:path>
              <a:path w="0" h="198120">
                <a:moveTo>
                  <a:pt x="0" y="0"/>
                </a:moveTo>
                <a:lnTo>
                  <a:pt x="0" y="197675"/>
                </a:lnTo>
              </a:path>
            </a:pathLst>
          </a:custGeom>
          <a:ln w="9144">
            <a:solidFill>
              <a:srgbClr val="00548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Club</a:t>
            </a:r>
            <a:r>
              <a:rPr dirty="0" spc="-210"/>
              <a:t> </a:t>
            </a:r>
            <a:r>
              <a:rPr dirty="0"/>
              <a:t>Med:</a:t>
            </a:r>
            <a:r>
              <a:rPr dirty="0" spc="-200"/>
              <a:t> </a:t>
            </a:r>
            <a:r>
              <a:rPr dirty="0" spc="-210"/>
              <a:t>13</a:t>
            </a:r>
            <a:r>
              <a:rPr dirty="0" spc="-204"/>
              <a:t> </a:t>
            </a:r>
            <a:r>
              <a:rPr dirty="0"/>
              <a:t>elephant</a:t>
            </a:r>
            <a:r>
              <a:rPr dirty="0" spc="-204"/>
              <a:t> </a:t>
            </a:r>
            <a:r>
              <a:rPr dirty="0"/>
              <a:t>activities,</a:t>
            </a:r>
            <a:r>
              <a:rPr dirty="0" spc="-220"/>
              <a:t> </a:t>
            </a:r>
            <a:r>
              <a:rPr dirty="0" spc="-365"/>
              <a:t>1</a:t>
            </a:r>
            <a:r>
              <a:rPr dirty="0" spc="-225"/>
              <a:t> </a:t>
            </a:r>
            <a:r>
              <a:rPr dirty="0" spc="-65"/>
              <a:t>resort,</a:t>
            </a:r>
            <a:r>
              <a:rPr dirty="0" spc="-195"/>
              <a:t> </a:t>
            </a:r>
            <a:r>
              <a:rPr dirty="0" spc="-254"/>
              <a:t>12</a:t>
            </a:r>
            <a:r>
              <a:rPr dirty="0" spc="-215"/>
              <a:t> </a:t>
            </a:r>
            <a:r>
              <a:rPr dirty="0" spc="-10"/>
              <a:t>circuits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9231630" y="3806190"/>
            <a:ext cx="1706245" cy="666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34695">
              <a:lnSpc>
                <a:spcPct val="100000"/>
              </a:lnSpc>
              <a:spcBef>
                <a:spcPts val="100"/>
              </a:spcBef>
            </a:pPr>
            <a:r>
              <a:rPr dirty="0" u="sng" sz="140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Excursions:</a:t>
            </a:r>
            <a:r>
              <a:rPr dirty="0" sz="1400" spc="-10" b="1">
                <a:latin typeface="Trebuchet MS"/>
                <a:cs typeface="Trebuchet MS"/>
              </a:rPr>
              <a:t> Phuket: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400">
                <a:latin typeface="Trebuchet MS"/>
                <a:cs typeface="Trebuchet MS"/>
              </a:rPr>
              <a:t>Elephant</a:t>
            </a:r>
            <a:r>
              <a:rPr dirty="0" sz="1400" spc="-50">
                <a:latin typeface="Trebuchet MS"/>
                <a:cs typeface="Trebuchet MS"/>
              </a:rPr>
              <a:t> </a:t>
            </a:r>
            <a:r>
              <a:rPr dirty="0" sz="1400" spc="-10">
                <a:latin typeface="Trebuchet MS"/>
                <a:cs typeface="Trebuchet MS"/>
              </a:rPr>
              <a:t>observation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231630" y="4659629"/>
            <a:ext cx="2138045" cy="453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400" spc="-10" b="1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Circuits:</a:t>
            </a:r>
            <a:endParaRPr sz="1400">
              <a:latin typeface="Trebuchet MS"/>
              <a:cs typeface="Trebuchet MS"/>
            </a:endParaRPr>
          </a:p>
          <a:p>
            <a:pPr marL="443865">
              <a:lnSpc>
                <a:spcPct val="100000"/>
              </a:lnSpc>
              <a:spcBef>
                <a:spcPts val="5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Elephant</a:t>
            </a:r>
            <a:r>
              <a:rPr dirty="0" sz="14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observation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663176" y="5299964"/>
            <a:ext cx="15474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Elephant</a:t>
            </a:r>
            <a:r>
              <a:rPr dirty="0" sz="14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sanctuary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1274063" y="821436"/>
            <a:ext cx="8400415" cy="5599430"/>
            <a:chOff x="1274063" y="821436"/>
            <a:chExt cx="8400415" cy="5599430"/>
          </a:xfrm>
        </p:grpSpPr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4063" y="821436"/>
              <a:ext cx="8400288" cy="5599176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8493252" y="5164836"/>
              <a:ext cx="56515" cy="22860"/>
            </a:xfrm>
            <a:custGeom>
              <a:avLst/>
              <a:gdLst/>
              <a:ahLst/>
              <a:cxnLst/>
              <a:rect l="l" t="t" r="r" b="b"/>
              <a:pathLst>
                <a:path w="56515" h="22860">
                  <a:moveTo>
                    <a:pt x="15367" y="0"/>
                  </a:moveTo>
                  <a:lnTo>
                    <a:pt x="0" y="0"/>
                  </a:lnTo>
                  <a:lnTo>
                    <a:pt x="25653" y="20574"/>
                  </a:lnTo>
                  <a:lnTo>
                    <a:pt x="43561" y="22859"/>
                  </a:lnTo>
                  <a:lnTo>
                    <a:pt x="56388" y="22859"/>
                  </a:lnTo>
                  <a:lnTo>
                    <a:pt x="51307" y="11430"/>
                  </a:lnTo>
                  <a:lnTo>
                    <a:pt x="15367" y="0"/>
                  </a:lnTo>
                  <a:close/>
                </a:path>
              </a:pathLst>
            </a:custGeom>
            <a:solidFill>
              <a:srgbClr val="87BB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8493252" y="5164836"/>
              <a:ext cx="56515" cy="22860"/>
            </a:xfrm>
            <a:custGeom>
              <a:avLst/>
              <a:gdLst/>
              <a:ahLst/>
              <a:cxnLst/>
              <a:rect l="l" t="t" r="r" b="b"/>
              <a:pathLst>
                <a:path w="56515" h="22860">
                  <a:moveTo>
                    <a:pt x="15367" y="0"/>
                  </a:moveTo>
                  <a:lnTo>
                    <a:pt x="0" y="0"/>
                  </a:lnTo>
                  <a:lnTo>
                    <a:pt x="25653" y="20574"/>
                  </a:lnTo>
                  <a:lnTo>
                    <a:pt x="43561" y="22859"/>
                  </a:lnTo>
                  <a:lnTo>
                    <a:pt x="56388" y="22859"/>
                  </a:lnTo>
                  <a:lnTo>
                    <a:pt x="51307" y="11430"/>
                  </a:lnTo>
                  <a:lnTo>
                    <a:pt x="15367" y="0"/>
                  </a:lnTo>
                  <a:close/>
                </a:path>
              </a:pathLst>
            </a:custGeom>
            <a:ln w="3175">
              <a:solidFill>
                <a:srgbClr val="E4EBF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8692895" y="5334000"/>
              <a:ext cx="41275" cy="50800"/>
            </a:xfrm>
            <a:custGeom>
              <a:avLst/>
              <a:gdLst/>
              <a:ahLst/>
              <a:cxnLst/>
              <a:rect l="l" t="t" r="r" b="b"/>
              <a:pathLst>
                <a:path w="41275" h="50800">
                  <a:moveTo>
                    <a:pt x="9144" y="0"/>
                  </a:moveTo>
                  <a:lnTo>
                    <a:pt x="0" y="3809"/>
                  </a:lnTo>
                  <a:lnTo>
                    <a:pt x="0" y="38734"/>
                  </a:lnTo>
                  <a:lnTo>
                    <a:pt x="13715" y="50291"/>
                  </a:lnTo>
                  <a:lnTo>
                    <a:pt x="41148" y="30987"/>
                  </a:lnTo>
                  <a:lnTo>
                    <a:pt x="41148" y="15493"/>
                  </a:lnTo>
                  <a:lnTo>
                    <a:pt x="22859" y="15493"/>
                  </a:lnTo>
                  <a:lnTo>
                    <a:pt x="9144" y="0"/>
                  </a:lnTo>
                  <a:close/>
                </a:path>
                <a:path w="41275" h="50800">
                  <a:moveTo>
                    <a:pt x="41148" y="11556"/>
                  </a:moveTo>
                  <a:lnTo>
                    <a:pt x="22859" y="15493"/>
                  </a:lnTo>
                  <a:lnTo>
                    <a:pt x="41148" y="15493"/>
                  </a:lnTo>
                  <a:lnTo>
                    <a:pt x="41148" y="11556"/>
                  </a:lnTo>
                  <a:close/>
                </a:path>
              </a:pathLst>
            </a:custGeom>
            <a:solidFill>
              <a:srgbClr val="87BB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8692895" y="5334000"/>
              <a:ext cx="41275" cy="50800"/>
            </a:xfrm>
            <a:custGeom>
              <a:avLst/>
              <a:gdLst/>
              <a:ahLst/>
              <a:cxnLst/>
              <a:rect l="l" t="t" r="r" b="b"/>
              <a:pathLst>
                <a:path w="41275" h="50800">
                  <a:moveTo>
                    <a:pt x="41148" y="11556"/>
                  </a:moveTo>
                  <a:lnTo>
                    <a:pt x="22859" y="15493"/>
                  </a:lnTo>
                  <a:lnTo>
                    <a:pt x="9144" y="0"/>
                  </a:lnTo>
                  <a:lnTo>
                    <a:pt x="0" y="3809"/>
                  </a:lnTo>
                  <a:lnTo>
                    <a:pt x="0" y="12553"/>
                  </a:lnTo>
                  <a:lnTo>
                    <a:pt x="0" y="21272"/>
                  </a:lnTo>
                  <a:lnTo>
                    <a:pt x="0" y="29991"/>
                  </a:lnTo>
                  <a:lnTo>
                    <a:pt x="0" y="38734"/>
                  </a:lnTo>
                  <a:lnTo>
                    <a:pt x="13715" y="50291"/>
                  </a:lnTo>
                  <a:lnTo>
                    <a:pt x="29575" y="39131"/>
                  </a:lnTo>
                  <a:lnTo>
                    <a:pt x="37719" y="33400"/>
                  </a:lnTo>
                  <a:lnTo>
                    <a:pt x="40719" y="31289"/>
                  </a:lnTo>
                  <a:lnTo>
                    <a:pt x="41148" y="30987"/>
                  </a:lnTo>
                  <a:lnTo>
                    <a:pt x="41148" y="11556"/>
                  </a:lnTo>
                  <a:close/>
                </a:path>
              </a:pathLst>
            </a:custGeom>
            <a:ln w="3175">
              <a:solidFill>
                <a:srgbClr val="E4EBF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27235" y="5398007"/>
              <a:ext cx="92964" cy="92964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8720328" y="5398007"/>
              <a:ext cx="29209" cy="33655"/>
            </a:xfrm>
            <a:custGeom>
              <a:avLst/>
              <a:gdLst/>
              <a:ahLst/>
              <a:cxnLst/>
              <a:rect l="l" t="t" r="r" b="b"/>
              <a:pathLst>
                <a:path w="29209" h="33654">
                  <a:moveTo>
                    <a:pt x="15748" y="0"/>
                  </a:moveTo>
                  <a:lnTo>
                    <a:pt x="2667" y="0"/>
                  </a:lnTo>
                  <a:lnTo>
                    <a:pt x="0" y="6730"/>
                  </a:lnTo>
                  <a:lnTo>
                    <a:pt x="13207" y="33527"/>
                  </a:lnTo>
                  <a:lnTo>
                    <a:pt x="28955" y="24637"/>
                  </a:lnTo>
                  <a:lnTo>
                    <a:pt x="15748" y="0"/>
                  </a:lnTo>
                  <a:close/>
                </a:path>
              </a:pathLst>
            </a:custGeom>
            <a:solidFill>
              <a:srgbClr val="87BB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8720328" y="5398007"/>
              <a:ext cx="29209" cy="33655"/>
            </a:xfrm>
            <a:custGeom>
              <a:avLst/>
              <a:gdLst/>
              <a:ahLst/>
              <a:cxnLst/>
              <a:rect l="l" t="t" r="r" b="b"/>
              <a:pathLst>
                <a:path w="29209" h="33654">
                  <a:moveTo>
                    <a:pt x="2667" y="0"/>
                  </a:moveTo>
                  <a:lnTo>
                    <a:pt x="0" y="6730"/>
                  </a:lnTo>
                  <a:lnTo>
                    <a:pt x="13207" y="33527"/>
                  </a:lnTo>
                  <a:lnTo>
                    <a:pt x="28955" y="24637"/>
                  </a:lnTo>
                  <a:lnTo>
                    <a:pt x="15748" y="0"/>
                  </a:lnTo>
                  <a:lnTo>
                    <a:pt x="2667" y="0"/>
                  </a:lnTo>
                  <a:close/>
                </a:path>
              </a:pathLst>
            </a:custGeom>
            <a:ln w="3175">
              <a:solidFill>
                <a:srgbClr val="E4EBF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87740" y="5576315"/>
              <a:ext cx="111251" cy="96012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03392" y="4206239"/>
              <a:ext cx="330708" cy="33070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61131" y="5910071"/>
              <a:ext cx="341376" cy="341376"/>
            </a:xfrm>
            <a:prstGeom prst="rect">
              <a:avLst/>
            </a:prstGeom>
          </p:spPr>
        </p:pic>
      </p:grpSp>
      <p:pic>
        <p:nvPicPr>
          <p:cNvPr id="21" name="object 21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31835" y="6490715"/>
            <a:ext cx="155448" cy="134112"/>
          </a:xfrm>
          <a:prstGeom prst="rect">
            <a:avLst/>
          </a:prstGeom>
        </p:spPr>
      </p:pic>
      <p:sp>
        <p:nvSpPr>
          <p:cNvPr id="22" name="object 22" descr=""/>
          <p:cNvSpPr txBox="1"/>
          <p:nvPr/>
        </p:nvSpPr>
        <p:spPr>
          <a:xfrm>
            <a:off x="6170803" y="4170426"/>
            <a:ext cx="61150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 b="1">
                <a:latin typeface="Trebuchet MS"/>
                <a:cs typeface="Trebuchet MS"/>
              </a:rPr>
              <a:t>Phuket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5182870" y="3129533"/>
            <a:ext cx="78740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Nepal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(1)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2647188" y="3369564"/>
            <a:ext cx="3068320" cy="2577465"/>
            <a:chOff x="2647188" y="3369564"/>
            <a:chExt cx="3068320" cy="2577465"/>
          </a:xfrm>
        </p:grpSpPr>
        <p:pic>
          <p:nvPicPr>
            <p:cNvPr id="25" name="object 2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74720" y="4572000"/>
              <a:ext cx="341375" cy="341375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10712" y="4867656"/>
              <a:ext cx="341375" cy="341375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47188" y="5606796"/>
              <a:ext cx="339851" cy="339852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73623" y="3369564"/>
              <a:ext cx="341375" cy="341375"/>
            </a:xfrm>
            <a:prstGeom prst="rect">
              <a:avLst/>
            </a:prstGeom>
          </p:spPr>
        </p:pic>
      </p:grpSp>
      <p:sp>
        <p:nvSpPr>
          <p:cNvPr id="29" name="object 29" descr=""/>
          <p:cNvSpPr txBox="1"/>
          <p:nvPr/>
        </p:nvSpPr>
        <p:spPr>
          <a:xfrm>
            <a:off x="1628901" y="5678830"/>
            <a:ext cx="2286000" cy="8401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Namibia</a:t>
            </a:r>
            <a:r>
              <a:rPr dirty="0" sz="1400" spc="-4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(3)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600">
              <a:latin typeface="Trebuchet MS"/>
              <a:cs typeface="Trebuchet MS"/>
            </a:endParaRPr>
          </a:p>
          <a:p>
            <a:pPr marL="975994">
              <a:lnSpc>
                <a:spcPct val="100000"/>
              </a:lnSpc>
              <a:spcBef>
                <a:spcPts val="1195"/>
              </a:spcBef>
            </a:pPr>
            <a:r>
              <a:rPr dirty="0" sz="1400" spc="-10" b="1">
                <a:solidFill>
                  <a:srgbClr val="005488"/>
                </a:solidFill>
                <a:latin typeface="Trebuchet MS"/>
                <a:cs typeface="Trebuchet MS"/>
              </a:rPr>
              <a:t>South</a:t>
            </a:r>
            <a:r>
              <a:rPr dirty="0" sz="1400" spc="-10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Africa</a:t>
            </a:r>
            <a:r>
              <a:rPr dirty="0" sz="1400" spc="-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(4)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3817365" y="4077970"/>
            <a:ext cx="1497330" cy="1069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86790" marR="5080" indent="-260985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Sri</a:t>
            </a:r>
            <a:r>
              <a:rPr dirty="0" sz="1400" spc="-3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Lanka 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(1)</a:t>
            </a:r>
            <a:endParaRPr sz="1400">
              <a:latin typeface="Trebuchet MS"/>
              <a:cs typeface="Trebuchet MS"/>
            </a:endParaRPr>
          </a:p>
          <a:p>
            <a:pPr marL="68580">
              <a:lnSpc>
                <a:spcPct val="100000"/>
              </a:lnSpc>
              <a:spcBef>
                <a:spcPts val="775"/>
              </a:spcBef>
            </a:pP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Kenya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 (1)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Tanzania</a:t>
            </a:r>
            <a:r>
              <a:rPr dirty="0" sz="14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(1)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31" name="object 31" descr=""/>
          <p:cNvGrpSpPr/>
          <p:nvPr/>
        </p:nvGrpSpPr>
        <p:grpSpPr>
          <a:xfrm>
            <a:off x="5202935" y="3762755"/>
            <a:ext cx="4399915" cy="1793875"/>
            <a:chOff x="5202935" y="3762755"/>
            <a:chExt cx="4399915" cy="1793875"/>
          </a:xfrm>
        </p:grpSpPr>
        <p:pic>
          <p:nvPicPr>
            <p:cNvPr id="32" name="object 3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02935" y="4256531"/>
              <a:ext cx="341375" cy="339851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62871" y="4885944"/>
              <a:ext cx="339851" cy="341375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49695" y="3762755"/>
              <a:ext cx="344424" cy="344424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53727" y="5212080"/>
              <a:ext cx="344424" cy="344423"/>
            </a:xfrm>
            <a:prstGeom prst="rect">
              <a:avLst/>
            </a:prstGeom>
          </p:spPr>
        </p:pic>
      </p:grpSp>
      <p:sp>
        <p:nvSpPr>
          <p:cNvPr id="36" name="object 36" descr=""/>
          <p:cNvSpPr txBox="1"/>
          <p:nvPr/>
        </p:nvSpPr>
        <p:spPr>
          <a:xfrm>
            <a:off x="6349746" y="3757676"/>
            <a:ext cx="103251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Thailand</a:t>
            </a:r>
            <a:r>
              <a:rPr dirty="0" sz="1400" spc="-4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(1)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37" name="object 37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283952" y="3805370"/>
            <a:ext cx="329183" cy="230239"/>
          </a:xfrm>
          <a:prstGeom prst="rect">
            <a:avLst/>
          </a:prstGeom>
        </p:spPr>
      </p:pic>
      <p:sp>
        <p:nvSpPr>
          <p:cNvPr id="38" name="object 3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6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43483" y="969263"/>
              <a:ext cx="11313160" cy="4857115"/>
            </a:xfrm>
            <a:custGeom>
              <a:avLst/>
              <a:gdLst/>
              <a:ahLst/>
              <a:cxnLst/>
              <a:rect l="l" t="t" r="r" b="b"/>
              <a:pathLst>
                <a:path w="11313160" h="4857115">
                  <a:moveTo>
                    <a:pt x="11312652" y="0"/>
                  </a:moveTo>
                  <a:lnTo>
                    <a:pt x="0" y="0"/>
                  </a:lnTo>
                  <a:lnTo>
                    <a:pt x="0" y="4856988"/>
                  </a:lnTo>
                  <a:lnTo>
                    <a:pt x="11312652" y="4856988"/>
                  </a:lnTo>
                  <a:lnTo>
                    <a:pt x="11312652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3832097" y="1054049"/>
            <a:ext cx="452628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Club</a:t>
            </a:r>
            <a:r>
              <a:rPr dirty="0" sz="2800" spc="-8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Med</a:t>
            </a:r>
            <a:r>
              <a:rPr dirty="0" sz="2800" spc="-8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commitment</a:t>
            </a:r>
            <a:r>
              <a:rPr dirty="0" sz="2800" spc="-3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5">
                <a:solidFill>
                  <a:srgbClr val="005488"/>
                </a:solidFill>
                <a:latin typeface="Lucida Sans Unicode"/>
                <a:cs typeface="Lucida Sans Unicode"/>
              </a:rPr>
              <a:t>for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06415" y="1380870"/>
            <a:ext cx="198120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10"/>
              <a:t>Elephants</a:t>
            </a:r>
            <a:endParaRPr sz="3200"/>
          </a:p>
        </p:txBody>
      </p:sp>
      <p:sp>
        <p:nvSpPr>
          <p:cNvPr id="7" name="object 7" descr=""/>
          <p:cNvSpPr txBox="1"/>
          <p:nvPr/>
        </p:nvSpPr>
        <p:spPr>
          <a:xfrm>
            <a:off x="1059586" y="2269058"/>
            <a:ext cx="10071100" cy="3363595"/>
          </a:xfrm>
          <a:prstGeom prst="rect">
            <a:avLst/>
          </a:prstGeom>
        </p:spPr>
        <p:txBody>
          <a:bodyPr wrap="square" lIns="0" tIns="106045" rIns="0" bIns="0" rtlCol="0" vert="horz">
            <a:spAutoFit/>
          </a:bodyPr>
          <a:lstStyle/>
          <a:p>
            <a:pPr marL="2871470" marR="5080" indent="-2859405">
              <a:lnSpc>
                <a:spcPct val="81000"/>
              </a:lnSpc>
              <a:spcBef>
                <a:spcPts val="835"/>
              </a:spcBef>
            </a:pPr>
            <a:r>
              <a:rPr dirty="0" sz="2800" spc="-35">
                <a:solidFill>
                  <a:srgbClr val="005488"/>
                </a:solidFill>
                <a:latin typeface="Lucida Sans Unicode"/>
                <a:cs typeface="Lucida Sans Unicode"/>
              </a:rPr>
              <a:t>From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the</a:t>
            </a:r>
            <a:r>
              <a:rPr dirty="0" sz="2800" spc="-1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end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55">
                <a:solidFill>
                  <a:srgbClr val="005488"/>
                </a:solidFill>
                <a:latin typeface="Lucida Sans Unicode"/>
                <a:cs typeface="Lucida Sans Unicode"/>
              </a:rPr>
              <a:t>of</a:t>
            </a:r>
            <a:r>
              <a:rPr dirty="0" sz="2800" spc="-1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2020</a:t>
            </a:r>
            <a:r>
              <a:rPr dirty="0" sz="3200" spc="-10">
                <a:solidFill>
                  <a:srgbClr val="005488"/>
                </a:solidFill>
                <a:latin typeface="Lucida Sans Unicode"/>
                <a:cs typeface="Lucida Sans Unicode"/>
              </a:rPr>
              <a:t>,</a:t>
            </a:r>
            <a:r>
              <a:rPr dirty="0" sz="32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Club</a:t>
            </a:r>
            <a:r>
              <a:rPr dirty="0" sz="2800" spc="-1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Med</a:t>
            </a:r>
            <a:r>
              <a:rPr dirty="0" sz="2800" spc="-1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80">
                <a:solidFill>
                  <a:srgbClr val="005488"/>
                </a:solidFill>
                <a:latin typeface="Lucida Sans Unicode"/>
                <a:cs typeface="Lucida Sans Unicode"/>
              </a:rPr>
              <a:t>will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only</a:t>
            </a:r>
            <a:r>
              <a:rPr dirty="0" sz="2800" spc="-14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35">
                <a:solidFill>
                  <a:srgbClr val="005488"/>
                </a:solidFill>
                <a:latin typeface="Lucida Sans Unicode"/>
                <a:cs typeface="Lucida Sans Unicode"/>
              </a:rPr>
              <a:t>offer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activities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5">
                <a:solidFill>
                  <a:srgbClr val="005488"/>
                </a:solidFill>
                <a:latin typeface="Lucida Sans Unicode"/>
                <a:cs typeface="Lucida Sans Unicode"/>
              </a:rPr>
              <a:t>of </a:t>
            </a:r>
            <a:r>
              <a:rPr dirty="0" sz="2800" spc="-20">
                <a:solidFill>
                  <a:srgbClr val="005488"/>
                </a:solidFill>
                <a:latin typeface="Lucida Sans Unicode"/>
                <a:cs typeface="Lucida Sans Unicode"/>
              </a:rPr>
              <a:t>observation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55">
                <a:solidFill>
                  <a:srgbClr val="005488"/>
                </a:solidFill>
                <a:latin typeface="Lucida Sans Unicode"/>
                <a:cs typeface="Lucida Sans Unicode"/>
              </a:rPr>
              <a:t>of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elephants.</a:t>
            </a:r>
            <a:endParaRPr sz="2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00">
              <a:latin typeface="Lucida Sans Unicode"/>
              <a:cs typeface="Lucida Sans Unicode"/>
            </a:endParaRPr>
          </a:p>
          <a:p>
            <a:pPr marL="255904">
              <a:lnSpc>
                <a:spcPct val="100000"/>
              </a:lnSpc>
              <a:tabLst>
                <a:tab pos="5125085" algn="l"/>
              </a:tabLst>
            </a:pP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The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following</a:t>
            </a:r>
            <a:r>
              <a:rPr dirty="0" sz="2800" spc="-114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activities</a:t>
            </a:r>
            <a:r>
              <a:rPr dirty="0" sz="2800" spc="-13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60">
                <a:solidFill>
                  <a:srgbClr val="005488"/>
                </a:solidFill>
                <a:latin typeface="Lucida Sans Unicode"/>
                <a:cs typeface="Lucida Sans Unicode"/>
              </a:rPr>
              <a:t>will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	be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0">
                <a:solidFill>
                  <a:srgbClr val="005488"/>
                </a:solidFill>
                <a:latin typeface="Lucida Sans Unicode"/>
                <a:cs typeface="Lucida Sans Unicode"/>
              </a:rPr>
              <a:t>stopped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by</a:t>
            </a:r>
            <a:r>
              <a:rPr dirty="0" sz="2800" spc="-1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end</a:t>
            </a:r>
            <a:r>
              <a:rPr dirty="0" sz="2800" spc="-1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60">
                <a:solidFill>
                  <a:srgbClr val="005488"/>
                </a:solidFill>
                <a:latin typeface="Lucida Sans Unicode"/>
                <a:cs typeface="Lucida Sans Unicode"/>
              </a:rPr>
              <a:t>of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2020:</a:t>
            </a:r>
            <a:endParaRPr sz="2800">
              <a:latin typeface="Lucida Sans Unicode"/>
              <a:cs typeface="Lucida Sans Unicode"/>
            </a:endParaRPr>
          </a:p>
          <a:p>
            <a:pPr marL="4119879" indent="-515620">
              <a:lnSpc>
                <a:spcPct val="100000"/>
              </a:lnSpc>
              <a:spcBef>
                <a:spcPts val="1625"/>
              </a:spcBef>
              <a:buAutoNum type="arabicPeriod"/>
              <a:tabLst>
                <a:tab pos="4119879" algn="l"/>
                <a:tab pos="4120515" algn="l"/>
              </a:tabLst>
            </a:pPr>
            <a:r>
              <a:rPr dirty="0" sz="2800" spc="-25">
                <a:solidFill>
                  <a:srgbClr val="005488"/>
                </a:solidFill>
                <a:latin typeface="Lucida Sans Unicode"/>
                <a:cs typeface="Lucida Sans Unicode"/>
              </a:rPr>
              <a:t>Circus</a:t>
            </a:r>
            <a:r>
              <a:rPr dirty="0" sz="2800" spc="-18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shows,</a:t>
            </a:r>
            <a:endParaRPr sz="2800">
              <a:latin typeface="Lucida Sans Unicode"/>
              <a:cs typeface="Lucida Sans Unicode"/>
            </a:endParaRPr>
          </a:p>
          <a:p>
            <a:pPr marL="3890010" indent="-516255">
              <a:lnSpc>
                <a:spcPct val="100000"/>
              </a:lnSpc>
              <a:spcBef>
                <a:spcPts val="325"/>
              </a:spcBef>
              <a:buAutoNum type="arabicPeriod"/>
              <a:tabLst>
                <a:tab pos="3890010" algn="l"/>
                <a:tab pos="3890645" algn="l"/>
              </a:tabLst>
            </a:pPr>
            <a:r>
              <a:rPr dirty="0" sz="2800" spc="-40">
                <a:solidFill>
                  <a:srgbClr val="005488"/>
                </a:solidFill>
                <a:latin typeface="Lucida Sans Unicode"/>
                <a:cs typeface="Lucida Sans Unicode"/>
              </a:rPr>
              <a:t>Riding</a:t>
            </a:r>
            <a:r>
              <a:rPr dirty="0" sz="2800" spc="-18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activities,</a:t>
            </a:r>
            <a:endParaRPr sz="2800">
              <a:latin typeface="Lucida Sans Unicode"/>
              <a:cs typeface="Lucida Sans Unicode"/>
            </a:endParaRPr>
          </a:p>
          <a:p>
            <a:pPr marL="3768090" indent="-516255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3768090" algn="l"/>
                <a:tab pos="3768725" algn="l"/>
              </a:tabLst>
            </a:pP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Bathing</a:t>
            </a:r>
            <a:r>
              <a:rPr dirty="0" sz="2800" spc="-14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activities.</a:t>
            </a:r>
            <a:endParaRPr sz="2800">
              <a:latin typeface="Lucida Sans Unicode"/>
              <a:cs typeface="Lucida Sans Unicode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431" y="6505956"/>
            <a:ext cx="1161288" cy="211836"/>
          </a:xfrm>
          <a:prstGeom prst="rect">
            <a:avLst/>
          </a:prstGeom>
        </p:spPr>
      </p:pic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5459"/>
            <a:chOff x="0" y="0"/>
            <a:chExt cx="12192000" cy="685545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495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9651"/>
              <a:ext cx="12192000" cy="6845300"/>
            </a:xfrm>
            <a:custGeom>
              <a:avLst/>
              <a:gdLst/>
              <a:ahLst/>
              <a:cxnLst/>
              <a:rect l="l" t="t" r="r" b="b"/>
              <a:pathLst>
                <a:path w="12192000" h="6845300">
                  <a:moveTo>
                    <a:pt x="12192000" y="0"/>
                  </a:moveTo>
                  <a:lnTo>
                    <a:pt x="0" y="0"/>
                  </a:lnTo>
                  <a:lnTo>
                    <a:pt x="0" y="1168400"/>
                  </a:lnTo>
                  <a:lnTo>
                    <a:pt x="3999826" y="1168400"/>
                  </a:lnTo>
                  <a:lnTo>
                    <a:pt x="4059294" y="1181100"/>
                  </a:lnTo>
                  <a:lnTo>
                    <a:pt x="4231258" y="1181100"/>
                  </a:lnTo>
                  <a:lnTo>
                    <a:pt x="4286433" y="1193800"/>
                  </a:lnTo>
                  <a:lnTo>
                    <a:pt x="4340535" y="1193800"/>
                  </a:lnTo>
                  <a:lnTo>
                    <a:pt x="4393564" y="1206500"/>
                  </a:lnTo>
                  <a:lnTo>
                    <a:pt x="4445520" y="1206500"/>
                  </a:lnTo>
                  <a:lnTo>
                    <a:pt x="4594948" y="1244600"/>
                  </a:lnTo>
                  <a:lnTo>
                    <a:pt x="4734719" y="1282700"/>
                  </a:lnTo>
                  <a:lnTo>
                    <a:pt x="4822534" y="1308100"/>
                  </a:lnTo>
                  <a:lnTo>
                    <a:pt x="4864831" y="1333500"/>
                  </a:lnTo>
                  <a:lnTo>
                    <a:pt x="4946208" y="1358900"/>
                  </a:lnTo>
                  <a:lnTo>
                    <a:pt x="4985286" y="1384300"/>
                  </a:lnTo>
                  <a:lnTo>
                    <a:pt x="5023291" y="1409700"/>
                  </a:lnTo>
                  <a:lnTo>
                    <a:pt x="5060224" y="1422400"/>
                  </a:lnTo>
                  <a:lnTo>
                    <a:pt x="5096083" y="1447800"/>
                  </a:lnTo>
                  <a:lnTo>
                    <a:pt x="5130869" y="1473200"/>
                  </a:lnTo>
                  <a:lnTo>
                    <a:pt x="5164582" y="1498600"/>
                  </a:lnTo>
                  <a:lnTo>
                    <a:pt x="5204662" y="1524000"/>
                  </a:lnTo>
                  <a:lnTo>
                    <a:pt x="5242787" y="1562100"/>
                  </a:lnTo>
                  <a:lnTo>
                    <a:pt x="5278959" y="1600200"/>
                  </a:lnTo>
                  <a:lnTo>
                    <a:pt x="5313176" y="1625600"/>
                  </a:lnTo>
                  <a:lnTo>
                    <a:pt x="5345438" y="1663700"/>
                  </a:lnTo>
                  <a:lnTo>
                    <a:pt x="5375746" y="1701800"/>
                  </a:lnTo>
                  <a:lnTo>
                    <a:pt x="5404099" y="1739900"/>
                  </a:lnTo>
                  <a:lnTo>
                    <a:pt x="5430497" y="1778000"/>
                  </a:lnTo>
                  <a:lnTo>
                    <a:pt x="5454940" y="1816100"/>
                  </a:lnTo>
                  <a:lnTo>
                    <a:pt x="5477428" y="1854200"/>
                  </a:lnTo>
                  <a:lnTo>
                    <a:pt x="5497962" y="1892300"/>
                  </a:lnTo>
                  <a:lnTo>
                    <a:pt x="5516540" y="1943100"/>
                  </a:lnTo>
                  <a:lnTo>
                    <a:pt x="5533162" y="1981200"/>
                  </a:lnTo>
                  <a:lnTo>
                    <a:pt x="5547830" y="2032000"/>
                  </a:lnTo>
                  <a:lnTo>
                    <a:pt x="5560542" y="2070100"/>
                  </a:lnTo>
                  <a:lnTo>
                    <a:pt x="5571299" y="2120900"/>
                  </a:lnTo>
                  <a:lnTo>
                    <a:pt x="5580100" y="2171700"/>
                  </a:lnTo>
                  <a:lnTo>
                    <a:pt x="5586945" y="2209800"/>
                  </a:lnTo>
                  <a:lnTo>
                    <a:pt x="5591835" y="2260600"/>
                  </a:lnTo>
                  <a:lnTo>
                    <a:pt x="5594769" y="2311400"/>
                  </a:lnTo>
                  <a:lnTo>
                    <a:pt x="5595747" y="2362200"/>
                  </a:lnTo>
                  <a:lnTo>
                    <a:pt x="5594669" y="2413000"/>
                  </a:lnTo>
                  <a:lnTo>
                    <a:pt x="5591438" y="2463800"/>
                  </a:lnTo>
                  <a:lnTo>
                    <a:pt x="5586052" y="2514600"/>
                  </a:lnTo>
                  <a:lnTo>
                    <a:pt x="5578512" y="2565400"/>
                  </a:lnTo>
                  <a:lnTo>
                    <a:pt x="5568817" y="2603500"/>
                  </a:lnTo>
                  <a:lnTo>
                    <a:pt x="5556969" y="2654300"/>
                  </a:lnTo>
                  <a:lnTo>
                    <a:pt x="5542966" y="2692400"/>
                  </a:lnTo>
                  <a:lnTo>
                    <a:pt x="5526808" y="2743200"/>
                  </a:lnTo>
                  <a:lnTo>
                    <a:pt x="5508496" y="2781300"/>
                  </a:lnTo>
                  <a:lnTo>
                    <a:pt x="5488030" y="2819400"/>
                  </a:lnTo>
                  <a:lnTo>
                    <a:pt x="5465410" y="2857500"/>
                  </a:lnTo>
                  <a:lnTo>
                    <a:pt x="5440635" y="2895600"/>
                  </a:lnTo>
                  <a:lnTo>
                    <a:pt x="5413706" y="2933700"/>
                  </a:lnTo>
                  <a:lnTo>
                    <a:pt x="5384623" y="2971800"/>
                  </a:lnTo>
                  <a:lnTo>
                    <a:pt x="5353385" y="3009900"/>
                  </a:lnTo>
                  <a:lnTo>
                    <a:pt x="5319993" y="3035300"/>
                  </a:lnTo>
                  <a:lnTo>
                    <a:pt x="5284446" y="3073400"/>
                  </a:lnTo>
                  <a:lnTo>
                    <a:pt x="5246746" y="3098800"/>
                  </a:lnTo>
                  <a:lnTo>
                    <a:pt x="5206891" y="3136900"/>
                  </a:lnTo>
                  <a:lnTo>
                    <a:pt x="5164881" y="3162300"/>
                  </a:lnTo>
                  <a:lnTo>
                    <a:pt x="5120718" y="3187700"/>
                  </a:lnTo>
                  <a:lnTo>
                    <a:pt x="5074400" y="3213100"/>
                  </a:lnTo>
                  <a:lnTo>
                    <a:pt x="5025927" y="3238500"/>
                  </a:lnTo>
                  <a:lnTo>
                    <a:pt x="4975300" y="3263900"/>
                  </a:lnTo>
                  <a:lnTo>
                    <a:pt x="4922520" y="3289300"/>
                  </a:lnTo>
                  <a:lnTo>
                    <a:pt x="5063030" y="3327400"/>
                  </a:lnTo>
                  <a:lnTo>
                    <a:pt x="5107842" y="3352800"/>
                  </a:lnTo>
                  <a:lnTo>
                    <a:pt x="5151641" y="3378200"/>
                  </a:lnTo>
                  <a:lnTo>
                    <a:pt x="5194430" y="3390900"/>
                  </a:lnTo>
                  <a:lnTo>
                    <a:pt x="5236208" y="3416300"/>
                  </a:lnTo>
                  <a:lnTo>
                    <a:pt x="5276976" y="3454400"/>
                  </a:lnTo>
                  <a:lnTo>
                    <a:pt x="5316736" y="3479800"/>
                  </a:lnTo>
                  <a:lnTo>
                    <a:pt x="5355487" y="3517900"/>
                  </a:lnTo>
                  <a:lnTo>
                    <a:pt x="5393231" y="3543300"/>
                  </a:lnTo>
                  <a:lnTo>
                    <a:pt x="5429968" y="3581400"/>
                  </a:lnTo>
                  <a:lnTo>
                    <a:pt x="5465699" y="3619500"/>
                  </a:lnTo>
                  <a:lnTo>
                    <a:pt x="5497216" y="3657600"/>
                  </a:lnTo>
                  <a:lnTo>
                    <a:pt x="5526402" y="3695700"/>
                  </a:lnTo>
                  <a:lnTo>
                    <a:pt x="5553253" y="3733800"/>
                  </a:lnTo>
                  <a:lnTo>
                    <a:pt x="5577772" y="3771900"/>
                  </a:lnTo>
                  <a:lnTo>
                    <a:pt x="5599956" y="3822700"/>
                  </a:lnTo>
                  <a:lnTo>
                    <a:pt x="5619807" y="3860800"/>
                  </a:lnTo>
                  <a:lnTo>
                    <a:pt x="5637323" y="3911600"/>
                  </a:lnTo>
                  <a:lnTo>
                    <a:pt x="5652505" y="3949700"/>
                  </a:lnTo>
                  <a:lnTo>
                    <a:pt x="5665352" y="4000500"/>
                  </a:lnTo>
                  <a:lnTo>
                    <a:pt x="5675863" y="4038600"/>
                  </a:lnTo>
                  <a:lnTo>
                    <a:pt x="5684039" y="4089400"/>
                  </a:lnTo>
                  <a:lnTo>
                    <a:pt x="5689880" y="4140200"/>
                  </a:lnTo>
                  <a:lnTo>
                    <a:pt x="5693384" y="4191000"/>
                  </a:lnTo>
                  <a:lnTo>
                    <a:pt x="5694553" y="4241800"/>
                  </a:lnTo>
                  <a:lnTo>
                    <a:pt x="5693673" y="4292600"/>
                  </a:lnTo>
                  <a:lnTo>
                    <a:pt x="5691035" y="4356100"/>
                  </a:lnTo>
                  <a:lnTo>
                    <a:pt x="5686638" y="4406900"/>
                  </a:lnTo>
                  <a:lnTo>
                    <a:pt x="5680481" y="4457700"/>
                  </a:lnTo>
                  <a:lnTo>
                    <a:pt x="5672566" y="4508500"/>
                  </a:lnTo>
                  <a:lnTo>
                    <a:pt x="5662892" y="4546600"/>
                  </a:lnTo>
                  <a:lnTo>
                    <a:pt x="5651458" y="4597400"/>
                  </a:lnTo>
                  <a:lnTo>
                    <a:pt x="5638266" y="4648200"/>
                  </a:lnTo>
                  <a:lnTo>
                    <a:pt x="5623314" y="4686300"/>
                  </a:lnTo>
                  <a:lnTo>
                    <a:pt x="5606602" y="4737100"/>
                  </a:lnTo>
                  <a:lnTo>
                    <a:pt x="5588132" y="4775200"/>
                  </a:lnTo>
                  <a:lnTo>
                    <a:pt x="5567901" y="4826000"/>
                  </a:lnTo>
                  <a:lnTo>
                    <a:pt x="5545911" y="4864100"/>
                  </a:lnTo>
                  <a:lnTo>
                    <a:pt x="5522162" y="4902200"/>
                  </a:lnTo>
                  <a:lnTo>
                    <a:pt x="5496653" y="4940300"/>
                  </a:lnTo>
                  <a:lnTo>
                    <a:pt x="5469384" y="4978400"/>
                  </a:lnTo>
                  <a:lnTo>
                    <a:pt x="5440355" y="5016500"/>
                  </a:lnTo>
                  <a:lnTo>
                    <a:pt x="5409567" y="5054600"/>
                  </a:lnTo>
                  <a:lnTo>
                    <a:pt x="5377019" y="5092700"/>
                  </a:lnTo>
                  <a:lnTo>
                    <a:pt x="5342710" y="5130800"/>
                  </a:lnTo>
                  <a:lnTo>
                    <a:pt x="5306642" y="5156200"/>
                  </a:lnTo>
                  <a:lnTo>
                    <a:pt x="5268813" y="5194300"/>
                  </a:lnTo>
                  <a:lnTo>
                    <a:pt x="5229225" y="5232400"/>
                  </a:lnTo>
                  <a:lnTo>
                    <a:pt x="5195522" y="5257800"/>
                  </a:lnTo>
                  <a:lnTo>
                    <a:pt x="5160870" y="5270500"/>
                  </a:lnTo>
                  <a:lnTo>
                    <a:pt x="5125270" y="5295900"/>
                  </a:lnTo>
                  <a:lnTo>
                    <a:pt x="5088721" y="5321300"/>
                  </a:lnTo>
                  <a:lnTo>
                    <a:pt x="5051224" y="5346700"/>
                  </a:lnTo>
                  <a:lnTo>
                    <a:pt x="5012778" y="5359400"/>
                  </a:lnTo>
                  <a:lnTo>
                    <a:pt x="4973383" y="5384800"/>
                  </a:lnTo>
                  <a:lnTo>
                    <a:pt x="4933040" y="5397500"/>
                  </a:lnTo>
                  <a:lnTo>
                    <a:pt x="4891748" y="5422900"/>
                  </a:lnTo>
                  <a:lnTo>
                    <a:pt x="4806318" y="5448300"/>
                  </a:lnTo>
                  <a:lnTo>
                    <a:pt x="4762181" y="5473700"/>
                  </a:lnTo>
                  <a:lnTo>
                    <a:pt x="4717094" y="5486400"/>
                  </a:lnTo>
                  <a:lnTo>
                    <a:pt x="4576144" y="5524500"/>
                  </a:lnTo>
                  <a:lnTo>
                    <a:pt x="4527263" y="5524500"/>
                  </a:lnTo>
                  <a:lnTo>
                    <a:pt x="4426656" y="5549900"/>
                  </a:lnTo>
                  <a:lnTo>
                    <a:pt x="4374929" y="5549900"/>
                  </a:lnTo>
                  <a:lnTo>
                    <a:pt x="4322254" y="5562600"/>
                  </a:lnTo>
                  <a:lnTo>
                    <a:pt x="4268630" y="5562600"/>
                  </a:lnTo>
                  <a:lnTo>
                    <a:pt x="4214058" y="5575300"/>
                  </a:lnTo>
                  <a:lnTo>
                    <a:pt x="4102067" y="5575300"/>
                  </a:lnTo>
                  <a:lnTo>
                    <a:pt x="4044649" y="5588000"/>
                  </a:lnTo>
                  <a:lnTo>
                    <a:pt x="0" y="5588000"/>
                  </a:lnTo>
                  <a:lnTo>
                    <a:pt x="0" y="6845300"/>
                  </a:lnTo>
                  <a:lnTo>
                    <a:pt x="12192000" y="6845300"/>
                  </a:lnTo>
                  <a:lnTo>
                    <a:pt x="12192000" y="0"/>
                  </a:lnTo>
                  <a:close/>
                </a:path>
                <a:path w="12192000" h="6845300">
                  <a:moveTo>
                    <a:pt x="3758589" y="5575300"/>
                  </a:moveTo>
                  <a:lnTo>
                    <a:pt x="218477" y="5575300"/>
                  </a:lnTo>
                  <a:lnTo>
                    <a:pt x="161003" y="5588000"/>
                  </a:lnTo>
                  <a:lnTo>
                    <a:pt x="3813926" y="5588000"/>
                  </a:lnTo>
                  <a:lnTo>
                    <a:pt x="3758589" y="5575300"/>
                  </a:lnTo>
                  <a:close/>
                </a:path>
                <a:path w="12192000" h="6845300">
                  <a:moveTo>
                    <a:pt x="3597308" y="5562600"/>
                  </a:moveTo>
                  <a:lnTo>
                    <a:pt x="385273" y="5562600"/>
                  </a:lnTo>
                  <a:lnTo>
                    <a:pt x="330612" y="5575300"/>
                  </a:lnTo>
                  <a:lnTo>
                    <a:pt x="3650280" y="5575300"/>
                  </a:lnTo>
                  <a:lnTo>
                    <a:pt x="3597308" y="5562600"/>
                  </a:lnTo>
                  <a:close/>
                </a:path>
                <a:path w="12192000" h="6845300">
                  <a:moveTo>
                    <a:pt x="3507561" y="1206500"/>
                  </a:moveTo>
                  <a:lnTo>
                    <a:pt x="512863" y="1206500"/>
                  </a:lnTo>
                  <a:lnTo>
                    <a:pt x="560801" y="1219200"/>
                  </a:lnTo>
                  <a:lnTo>
                    <a:pt x="607890" y="1219200"/>
                  </a:lnTo>
                  <a:lnTo>
                    <a:pt x="654131" y="1231900"/>
                  </a:lnTo>
                  <a:lnTo>
                    <a:pt x="787762" y="1270000"/>
                  </a:lnTo>
                  <a:lnTo>
                    <a:pt x="913756" y="1308100"/>
                  </a:lnTo>
                  <a:lnTo>
                    <a:pt x="954058" y="1333500"/>
                  </a:lnTo>
                  <a:lnTo>
                    <a:pt x="1032115" y="1358900"/>
                  </a:lnTo>
                  <a:lnTo>
                    <a:pt x="1069871" y="1384300"/>
                  </a:lnTo>
                  <a:lnTo>
                    <a:pt x="1106778" y="1397000"/>
                  </a:lnTo>
                  <a:lnTo>
                    <a:pt x="1142837" y="1422400"/>
                  </a:lnTo>
                  <a:lnTo>
                    <a:pt x="1212409" y="1460500"/>
                  </a:lnTo>
                  <a:lnTo>
                    <a:pt x="1245923" y="1485900"/>
                  </a:lnTo>
                  <a:lnTo>
                    <a:pt x="1278588" y="1511300"/>
                  </a:lnTo>
                  <a:lnTo>
                    <a:pt x="1310404" y="1536700"/>
                  </a:lnTo>
                  <a:lnTo>
                    <a:pt x="1341372" y="1562100"/>
                  </a:lnTo>
                  <a:lnTo>
                    <a:pt x="1371492" y="1587500"/>
                  </a:lnTo>
                  <a:lnTo>
                    <a:pt x="1400763" y="1612900"/>
                  </a:lnTo>
                  <a:lnTo>
                    <a:pt x="1429186" y="1638300"/>
                  </a:lnTo>
                  <a:lnTo>
                    <a:pt x="1483486" y="1701800"/>
                  </a:lnTo>
                  <a:lnTo>
                    <a:pt x="1509363" y="1727200"/>
                  </a:lnTo>
                  <a:lnTo>
                    <a:pt x="1534392" y="1765300"/>
                  </a:lnTo>
                  <a:lnTo>
                    <a:pt x="1558572" y="1790700"/>
                  </a:lnTo>
                  <a:lnTo>
                    <a:pt x="1581904" y="1828800"/>
                  </a:lnTo>
                  <a:lnTo>
                    <a:pt x="1626023" y="1892300"/>
                  </a:lnTo>
                  <a:lnTo>
                    <a:pt x="1646810" y="1930400"/>
                  </a:lnTo>
                  <a:lnTo>
                    <a:pt x="1666748" y="1968500"/>
                  </a:lnTo>
                  <a:lnTo>
                    <a:pt x="1685837" y="2006600"/>
                  </a:lnTo>
                  <a:lnTo>
                    <a:pt x="1704079" y="2044700"/>
                  </a:lnTo>
                  <a:lnTo>
                    <a:pt x="1721472" y="2082800"/>
                  </a:lnTo>
                  <a:lnTo>
                    <a:pt x="1738016" y="2120900"/>
                  </a:lnTo>
                  <a:lnTo>
                    <a:pt x="1753712" y="2159000"/>
                  </a:lnTo>
                  <a:lnTo>
                    <a:pt x="1768559" y="2197100"/>
                  </a:lnTo>
                  <a:lnTo>
                    <a:pt x="1782558" y="2247900"/>
                  </a:lnTo>
                  <a:lnTo>
                    <a:pt x="1795709" y="2286000"/>
                  </a:lnTo>
                  <a:lnTo>
                    <a:pt x="1808011" y="2336800"/>
                  </a:lnTo>
                  <a:lnTo>
                    <a:pt x="1819465" y="2374900"/>
                  </a:lnTo>
                  <a:lnTo>
                    <a:pt x="1830070" y="2425700"/>
                  </a:lnTo>
                  <a:lnTo>
                    <a:pt x="1839827" y="2463800"/>
                  </a:lnTo>
                  <a:lnTo>
                    <a:pt x="1848735" y="2514600"/>
                  </a:lnTo>
                  <a:lnTo>
                    <a:pt x="1856795" y="2565400"/>
                  </a:lnTo>
                  <a:lnTo>
                    <a:pt x="1864007" y="2616200"/>
                  </a:lnTo>
                  <a:lnTo>
                    <a:pt x="1870370" y="2667000"/>
                  </a:lnTo>
                  <a:lnTo>
                    <a:pt x="1875885" y="2717800"/>
                  </a:lnTo>
                  <a:lnTo>
                    <a:pt x="1880551" y="2768600"/>
                  </a:lnTo>
                  <a:lnTo>
                    <a:pt x="1884369" y="2819400"/>
                  </a:lnTo>
                  <a:lnTo>
                    <a:pt x="1887339" y="2870200"/>
                  </a:lnTo>
                  <a:lnTo>
                    <a:pt x="1889460" y="2933700"/>
                  </a:lnTo>
                  <a:lnTo>
                    <a:pt x="1890732" y="2984500"/>
                  </a:lnTo>
                  <a:lnTo>
                    <a:pt x="1891051" y="3733800"/>
                  </a:lnTo>
                  <a:lnTo>
                    <a:pt x="1890628" y="3784600"/>
                  </a:lnTo>
                  <a:lnTo>
                    <a:pt x="1889043" y="3848100"/>
                  </a:lnTo>
                  <a:lnTo>
                    <a:pt x="1886402" y="3898900"/>
                  </a:lnTo>
                  <a:lnTo>
                    <a:pt x="1882704" y="3962400"/>
                  </a:lnTo>
                  <a:lnTo>
                    <a:pt x="1877949" y="4013200"/>
                  </a:lnTo>
                  <a:lnTo>
                    <a:pt x="1872138" y="4076700"/>
                  </a:lnTo>
                  <a:lnTo>
                    <a:pt x="1865270" y="4127500"/>
                  </a:lnTo>
                  <a:lnTo>
                    <a:pt x="1857346" y="4178300"/>
                  </a:lnTo>
                  <a:lnTo>
                    <a:pt x="1848366" y="4229100"/>
                  </a:lnTo>
                  <a:lnTo>
                    <a:pt x="1838329" y="4292600"/>
                  </a:lnTo>
                  <a:lnTo>
                    <a:pt x="1827236" y="4343400"/>
                  </a:lnTo>
                  <a:lnTo>
                    <a:pt x="1815087" y="4381500"/>
                  </a:lnTo>
                  <a:lnTo>
                    <a:pt x="1801881" y="4432300"/>
                  </a:lnTo>
                  <a:lnTo>
                    <a:pt x="1787619" y="4483100"/>
                  </a:lnTo>
                  <a:lnTo>
                    <a:pt x="1772300" y="4533900"/>
                  </a:lnTo>
                  <a:lnTo>
                    <a:pt x="1755926" y="4572000"/>
                  </a:lnTo>
                  <a:lnTo>
                    <a:pt x="1738495" y="4622800"/>
                  </a:lnTo>
                  <a:lnTo>
                    <a:pt x="1720008" y="4660900"/>
                  </a:lnTo>
                  <a:lnTo>
                    <a:pt x="1700465" y="4711700"/>
                  </a:lnTo>
                  <a:lnTo>
                    <a:pt x="1679866" y="4749800"/>
                  </a:lnTo>
                  <a:lnTo>
                    <a:pt x="1658211" y="4787900"/>
                  </a:lnTo>
                  <a:lnTo>
                    <a:pt x="1635500" y="4826000"/>
                  </a:lnTo>
                  <a:lnTo>
                    <a:pt x="1611732" y="4864100"/>
                  </a:lnTo>
                  <a:lnTo>
                    <a:pt x="1586909" y="4902200"/>
                  </a:lnTo>
                  <a:lnTo>
                    <a:pt x="1561030" y="4940300"/>
                  </a:lnTo>
                  <a:lnTo>
                    <a:pt x="1534095" y="4978400"/>
                  </a:lnTo>
                  <a:lnTo>
                    <a:pt x="1506104" y="5016500"/>
                  </a:lnTo>
                  <a:lnTo>
                    <a:pt x="1477057" y="5054600"/>
                  </a:lnTo>
                  <a:lnTo>
                    <a:pt x="1446954" y="5080000"/>
                  </a:lnTo>
                  <a:lnTo>
                    <a:pt x="1415796" y="5118100"/>
                  </a:lnTo>
                  <a:lnTo>
                    <a:pt x="1383643" y="5143500"/>
                  </a:lnTo>
                  <a:lnTo>
                    <a:pt x="1350552" y="5168900"/>
                  </a:lnTo>
                  <a:lnTo>
                    <a:pt x="1316523" y="5207000"/>
                  </a:lnTo>
                  <a:lnTo>
                    <a:pt x="1281556" y="5232400"/>
                  </a:lnTo>
                  <a:lnTo>
                    <a:pt x="1245652" y="5257800"/>
                  </a:lnTo>
                  <a:lnTo>
                    <a:pt x="1208809" y="5283200"/>
                  </a:lnTo>
                  <a:lnTo>
                    <a:pt x="1171029" y="5308600"/>
                  </a:lnTo>
                  <a:lnTo>
                    <a:pt x="1132311" y="5334000"/>
                  </a:lnTo>
                  <a:lnTo>
                    <a:pt x="1092654" y="5359400"/>
                  </a:lnTo>
                  <a:lnTo>
                    <a:pt x="1052060" y="5372100"/>
                  </a:lnTo>
                  <a:lnTo>
                    <a:pt x="1010529" y="5397500"/>
                  </a:lnTo>
                  <a:lnTo>
                    <a:pt x="968059" y="5410200"/>
                  </a:lnTo>
                  <a:lnTo>
                    <a:pt x="924651" y="5435600"/>
                  </a:lnTo>
                  <a:lnTo>
                    <a:pt x="835023" y="5461000"/>
                  </a:lnTo>
                  <a:lnTo>
                    <a:pt x="788802" y="5486400"/>
                  </a:lnTo>
                  <a:lnTo>
                    <a:pt x="741643" y="5499100"/>
                  </a:lnTo>
                  <a:lnTo>
                    <a:pt x="594540" y="5537200"/>
                  </a:lnTo>
                  <a:lnTo>
                    <a:pt x="543630" y="5537200"/>
                  </a:lnTo>
                  <a:lnTo>
                    <a:pt x="438997" y="5562600"/>
                  </a:lnTo>
                  <a:lnTo>
                    <a:pt x="3545126" y="5562600"/>
                  </a:lnTo>
                  <a:lnTo>
                    <a:pt x="3393311" y="5524500"/>
                  </a:lnTo>
                  <a:lnTo>
                    <a:pt x="3344284" y="5524500"/>
                  </a:lnTo>
                  <a:lnTo>
                    <a:pt x="3248598" y="5499100"/>
                  </a:lnTo>
                  <a:lnTo>
                    <a:pt x="3201938" y="5473700"/>
                  </a:lnTo>
                  <a:lnTo>
                    <a:pt x="3110987" y="5448300"/>
                  </a:lnTo>
                  <a:lnTo>
                    <a:pt x="3066695" y="5422900"/>
                  </a:lnTo>
                  <a:lnTo>
                    <a:pt x="3023193" y="5410200"/>
                  </a:lnTo>
                  <a:lnTo>
                    <a:pt x="2980480" y="5384800"/>
                  </a:lnTo>
                  <a:lnTo>
                    <a:pt x="2938557" y="5372100"/>
                  </a:lnTo>
                  <a:lnTo>
                    <a:pt x="2897423" y="5346700"/>
                  </a:lnTo>
                  <a:lnTo>
                    <a:pt x="2857079" y="5321300"/>
                  </a:lnTo>
                  <a:lnTo>
                    <a:pt x="2817524" y="5295900"/>
                  </a:lnTo>
                  <a:lnTo>
                    <a:pt x="2778760" y="5270500"/>
                  </a:lnTo>
                  <a:lnTo>
                    <a:pt x="2740994" y="5245100"/>
                  </a:lnTo>
                  <a:lnTo>
                    <a:pt x="2704470" y="5219700"/>
                  </a:lnTo>
                  <a:lnTo>
                    <a:pt x="2669186" y="5181600"/>
                  </a:lnTo>
                  <a:lnTo>
                    <a:pt x="2635143" y="5156200"/>
                  </a:lnTo>
                  <a:lnTo>
                    <a:pt x="2602341" y="5118100"/>
                  </a:lnTo>
                  <a:lnTo>
                    <a:pt x="2570779" y="5092700"/>
                  </a:lnTo>
                  <a:lnTo>
                    <a:pt x="2540458" y="5054600"/>
                  </a:lnTo>
                  <a:lnTo>
                    <a:pt x="2511377" y="5016500"/>
                  </a:lnTo>
                  <a:lnTo>
                    <a:pt x="2483537" y="4978400"/>
                  </a:lnTo>
                  <a:lnTo>
                    <a:pt x="2456938" y="4940300"/>
                  </a:lnTo>
                  <a:lnTo>
                    <a:pt x="2431578" y="4902200"/>
                  </a:lnTo>
                  <a:lnTo>
                    <a:pt x="2407459" y="4864100"/>
                  </a:lnTo>
                  <a:lnTo>
                    <a:pt x="2384580" y="4826000"/>
                  </a:lnTo>
                  <a:lnTo>
                    <a:pt x="2362942" y="4775200"/>
                  </a:lnTo>
                  <a:lnTo>
                    <a:pt x="2342543" y="4737100"/>
                  </a:lnTo>
                  <a:lnTo>
                    <a:pt x="2323385" y="4686300"/>
                  </a:lnTo>
                  <a:lnTo>
                    <a:pt x="2305466" y="4648200"/>
                  </a:lnTo>
                  <a:lnTo>
                    <a:pt x="2288788" y="4597400"/>
                  </a:lnTo>
                  <a:lnTo>
                    <a:pt x="2273349" y="4546600"/>
                  </a:lnTo>
                  <a:lnTo>
                    <a:pt x="2259150" y="4495800"/>
                  </a:lnTo>
                  <a:lnTo>
                    <a:pt x="2246191" y="4445000"/>
                  </a:lnTo>
                  <a:lnTo>
                    <a:pt x="2234472" y="4394200"/>
                  </a:lnTo>
                  <a:lnTo>
                    <a:pt x="2223992" y="4330700"/>
                  </a:lnTo>
                  <a:lnTo>
                    <a:pt x="2214753" y="4279900"/>
                  </a:lnTo>
                  <a:lnTo>
                    <a:pt x="4721621" y="4279900"/>
                  </a:lnTo>
                  <a:lnTo>
                    <a:pt x="4722495" y="4254500"/>
                  </a:lnTo>
                  <a:lnTo>
                    <a:pt x="4720418" y="4203700"/>
                  </a:lnTo>
                  <a:lnTo>
                    <a:pt x="4714190" y="4152900"/>
                  </a:lnTo>
                  <a:lnTo>
                    <a:pt x="4703810" y="4102100"/>
                  </a:lnTo>
                  <a:lnTo>
                    <a:pt x="4689279" y="4064000"/>
                  </a:lnTo>
                  <a:lnTo>
                    <a:pt x="4670599" y="4013200"/>
                  </a:lnTo>
                  <a:lnTo>
                    <a:pt x="4647770" y="3975100"/>
                  </a:lnTo>
                  <a:lnTo>
                    <a:pt x="4620792" y="3937000"/>
                  </a:lnTo>
                  <a:lnTo>
                    <a:pt x="4589667" y="3898900"/>
                  </a:lnTo>
                  <a:lnTo>
                    <a:pt x="4554395" y="3873500"/>
                  </a:lnTo>
                  <a:lnTo>
                    <a:pt x="4514977" y="3835400"/>
                  </a:lnTo>
                  <a:lnTo>
                    <a:pt x="4476184" y="3810000"/>
                  </a:lnTo>
                  <a:lnTo>
                    <a:pt x="4435244" y="3797300"/>
                  </a:lnTo>
                  <a:lnTo>
                    <a:pt x="4392156" y="3771900"/>
                  </a:lnTo>
                  <a:lnTo>
                    <a:pt x="4346921" y="3759200"/>
                  </a:lnTo>
                  <a:lnTo>
                    <a:pt x="4299538" y="3733800"/>
                  </a:lnTo>
                  <a:lnTo>
                    <a:pt x="4250008" y="3721100"/>
                  </a:lnTo>
                  <a:lnTo>
                    <a:pt x="4198331" y="3708400"/>
                  </a:lnTo>
                  <a:lnTo>
                    <a:pt x="4144506" y="3708400"/>
                  </a:lnTo>
                  <a:lnTo>
                    <a:pt x="4088534" y="3695700"/>
                  </a:lnTo>
                  <a:lnTo>
                    <a:pt x="3406902" y="3695700"/>
                  </a:lnTo>
                  <a:lnTo>
                    <a:pt x="3406902" y="2933700"/>
                  </a:lnTo>
                  <a:lnTo>
                    <a:pt x="4032712" y="2933700"/>
                  </a:lnTo>
                  <a:lnTo>
                    <a:pt x="4090453" y="2921000"/>
                  </a:lnTo>
                  <a:lnTo>
                    <a:pt x="4145216" y="2908300"/>
                  </a:lnTo>
                  <a:lnTo>
                    <a:pt x="4197004" y="2908300"/>
                  </a:lnTo>
                  <a:lnTo>
                    <a:pt x="4245815" y="2882900"/>
                  </a:lnTo>
                  <a:lnTo>
                    <a:pt x="4291651" y="2870200"/>
                  </a:lnTo>
                  <a:lnTo>
                    <a:pt x="4334512" y="2857500"/>
                  </a:lnTo>
                  <a:lnTo>
                    <a:pt x="4374399" y="2832100"/>
                  </a:lnTo>
                  <a:lnTo>
                    <a:pt x="4411313" y="2806700"/>
                  </a:lnTo>
                  <a:lnTo>
                    <a:pt x="4445254" y="2781300"/>
                  </a:lnTo>
                  <a:lnTo>
                    <a:pt x="4482681" y="2743200"/>
                  </a:lnTo>
                  <a:lnTo>
                    <a:pt x="4515712" y="2705100"/>
                  </a:lnTo>
                  <a:lnTo>
                    <a:pt x="4544346" y="2667000"/>
                  </a:lnTo>
                  <a:lnTo>
                    <a:pt x="4568581" y="2628900"/>
                  </a:lnTo>
                  <a:lnTo>
                    <a:pt x="4588414" y="2590800"/>
                  </a:lnTo>
                  <a:lnTo>
                    <a:pt x="4603844" y="2540000"/>
                  </a:lnTo>
                  <a:lnTo>
                    <a:pt x="4614867" y="2489200"/>
                  </a:lnTo>
                  <a:lnTo>
                    <a:pt x="2301240" y="2489200"/>
                  </a:lnTo>
                  <a:lnTo>
                    <a:pt x="2309153" y="2438400"/>
                  </a:lnTo>
                  <a:lnTo>
                    <a:pt x="2318384" y="2387600"/>
                  </a:lnTo>
                  <a:lnTo>
                    <a:pt x="2328931" y="2336800"/>
                  </a:lnTo>
                  <a:lnTo>
                    <a:pt x="2340796" y="2273300"/>
                  </a:lnTo>
                  <a:lnTo>
                    <a:pt x="2353977" y="2235200"/>
                  </a:lnTo>
                  <a:lnTo>
                    <a:pt x="2368476" y="2184400"/>
                  </a:lnTo>
                  <a:lnTo>
                    <a:pt x="2384292" y="2133600"/>
                  </a:lnTo>
                  <a:lnTo>
                    <a:pt x="2401425" y="2082800"/>
                  </a:lnTo>
                  <a:lnTo>
                    <a:pt x="2419876" y="2044700"/>
                  </a:lnTo>
                  <a:lnTo>
                    <a:pt x="2439645" y="1993900"/>
                  </a:lnTo>
                  <a:lnTo>
                    <a:pt x="2460731" y="1955800"/>
                  </a:lnTo>
                  <a:lnTo>
                    <a:pt x="2483136" y="1905000"/>
                  </a:lnTo>
                  <a:lnTo>
                    <a:pt x="2506858" y="1866900"/>
                  </a:lnTo>
                  <a:lnTo>
                    <a:pt x="2531899" y="1828800"/>
                  </a:lnTo>
                  <a:lnTo>
                    <a:pt x="2558258" y="1790700"/>
                  </a:lnTo>
                  <a:lnTo>
                    <a:pt x="2585936" y="1752600"/>
                  </a:lnTo>
                  <a:lnTo>
                    <a:pt x="2614932" y="1714500"/>
                  </a:lnTo>
                  <a:lnTo>
                    <a:pt x="2645247" y="1676400"/>
                  </a:lnTo>
                  <a:lnTo>
                    <a:pt x="2676880" y="1638300"/>
                  </a:lnTo>
                  <a:lnTo>
                    <a:pt x="2709833" y="1612900"/>
                  </a:lnTo>
                  <a:lnTo>
                    <a:pt x="2744104" y="1574800"/>
                  </a:lnTo>
                  <a:lnTo>
                    <a:pt x="2779695" y="1549400"/>
                  </a:lnTo>
                  <a:lnTo>
                    <a:pt x="2816606" y="1511300"/>
                  </a:lnTo>
                  <a:lnTo>
                    <a:pt x="2853058" y="1485900"/>
                  </a:lnTo>
                  <a:lnTo>
                    <a:pt x="2890409" y="1460500"/>
                  </a:lnTo>
                  <a:lnTo>
                    <a:pt x="2928656" y="1435100"/>
                  </a:lnTo>
                  <a:lnTo>
                    <a:pt x="2967800" y="1409700"/>
                  </a:lnTo>
                  <a:lnTo>
                    <a:pt x="3007842" y="1384300"/>
                  </a:lnTo>
                  <a:lnTo>
                    <a:pt x="3048781" y="1371600"/>
                  </a:lnTo>
                  <a:lnTo>
                    <a:pt x="3090618" y="1346200"/>
                  </a:lnTo>
                  <a:lnTo>
                    <a:pt x="3133353" y="1320800"/>
                  </a:lnTo>
                  <a:lnTo>
                    <a:pt x="3221516" y="1295400"/>
                  </a:lnTo>
                  <a:lnTo>
                    <a:pt x="3266944" y="1270000"/>
                  </a:lnTo>
                  <a:lnTo>
                    <a:pt x="3457640" y="1219200"/>
                  </a:lnTo>
                  <a:lnTo>
                    <a:pt x="3507561" y="1206500"/>
                  </a:lnTo>
                  <a:close/>
                </a:path>
                <a:path w="12192000" h="6845300">
                  <a:moveTo>
                    <a:pt x="159361" y="1879600"/>
                  </a:moveTo>
                  <a:lnTo>
                    <a:pt x="0" y="1879600"/>
                  </a:lnTo>
                  <a:lnTo>
                    <a:pt x="0" y="4876800"/>
                  </a:lnTo>
                  <a:lnTo>
                    <a:pt x="102643" y="4876800"/>
                  </a:lnTo>
                  <a:lnTo>
                    <a:pt x="159832" y="4864100"/>
                  </a:lnTo>
                  <a:lnTo>
                    <a:pt x="214808" y="4864100"/>
                  </a:lnTo>
                  <a:lnTo>
                    <a:pt x="267571" y="4851400"/>
                  </a:lnTo>
                  <a:lnTo>
                    <a:pt x="318121" y="4838700"/>
                  </a:lnTo>
                  <a:lnTo>
                    <a:pt x="366459" y="4826000"/>
                  </a:lnTo>
                  <a:lnTo>
                    <a:pt x="412583" y="4813300"/>
                  </a:lnTo>
                  <a:lnTo>
                    <a:pt x="456495" y="4787900"/>
                  </a:lnTo>
                  <a:lnTo>
                    <a:pt x="498193" y="4775200"/>
                  </a:lnTo>
                  <a:lnTo>
                    <a:pt x="537679" y="4749800"/>
                  </a:lnTo>
                  <a:lnTo>
                    <a:pt x="574952" y="4724400"/>
                  </a:lnTo>
                  <a:lnTo>
                    <a:pt x="610012" y="4699000"/>
                  </a:lnTo>
                  <a:lnTo>
                    <a:pt x="642860" y="4660900"/>
                  </a:lnTo>
                  <a:lnTo>
                    <a:pt x="673494" y="4635500"/>
                  </a:lnTo>
                  <a:lnTo>
                    <a:pt x="701916" y="4597400"/>
                  </a:lnTo>
                  <a:lnTo>
                    <a:pt x="722913" y="4572000"/>
                  </a:lnTo>
                  <a:lnTo>
                    <a:pt x="742775" y="4533900"/>
                  </a:lnTo>
                  <a:lnTo>
                    <a:pt x="761502" y="4495800"/>
                  </a:lnTo>
                  <a:lnTo>
                    <a:pt x="779094" y="4457700"/>
                  </a:lnTo>
                  <a:lnTo>
                    <a:pt x="795552" y="4419600"/>
                  </a:lnTo>
                  <a:lnTo>
                    <a:pt x="810874" y="4381500"/>
                  </a:lnTo>
                  <a:lnTo>
                    <a:pt x="825061" y="4343400"/>
                  </a:lnTo>
                  <a:lnTo>
                    <a:pt x="838113" y="4292600"/>
                  </a:lnTo>
                  <a:lnTo>
                    <a:pt x="850031" y="4254500"/>
                  </a:lnTo>
                  <a:lnTo>
                    <a:pt x="860813" y="4203700"/>
                  </a:lnTo>
                  <a:lnTo>
                    <a:pt x="870460" y="4152900"/>
                  </a:lnTo>
                  <a:lnTo>
                    <a:pt x="878973" y="4089400"/>
                  </a:lnTo>
                  <a:lnTo>
                    <a:pt x="886350" y="4038600"/>
                  </a:lnTo>
                  <a:lnTo>
                    <a:pt x="892592" y="3987800"/>
                  </a:lnTo>
                  <a:lnTo>
                    <a:pt x="897700" y="3924300"/>
                  </a:lnTo>
                  <a:lnTo>
                    <a:pt x="901672" y="3860800"/>
                  </a:lnTo>
                  <a:lnTo>
                    <a:pt x="904510" y="3797300"/>
                  </a:lnTo>
                  <a:lnTo>
                    <a:pt x="906212" y="3733800"/>
                  </a:lnTo>
                  <a:lnTo>
                    <a:pt x="906780" y="3657600"/>
                  </a:lnTo>
                  <a:lnTo>
                    <a:pt x="906685" y="3098800"/>
                  </a:lnTo>
                  <a:lnTo>
                    <a:pt x="906212" y="3035300"/>
                  </a:lnTo>
                  <a:lnTo>
                    <a:pt x="904511" y="2971800"/>
                  </a:lnTo>
                  <a:lnTo>
                    <a:pt x="901675" y="2908300"/>
                  </a:lnTo>
                  <a:lnTo>
                    <a:pt x="897705" y="2844800"/>
                  </a:lnTo>
                  <a:lnTo>
                    <a:pt x="892600" y="2794000"/>
                  </a:lnTo>
                  <a:lnTo>
                    <a:pt x="886361" y="2730500"/>
                  </a:lnTo>
                  <a:lnTo>
                    <a:pt x="878987" y="2679700"/>
                  </a:lnTo>
                  <a:lnTo>
                    <a:pt x="870479" y="2628900"/>
                  </a:lnTo>
                  <a:lnTo>
                    <a:pt x="860837" y="2578100"/>
                  </a:lnTo>
                  <a:lnTo>
                    <a:pt x="850060" y="2527300"/>
                  </a:lnTo>
                  <a:lnTo>
                    <a:pt x="838149" y="2476500"/>
                  </a:lnTo>
                  <a:lnTo>
                    <a:pt x="825103" y="2425700"/>
                  </a:lnTo>
                  <a:lnTo>
                    <a:pt x="810923" y="2387600"/>
                  </a:lnTo>
                  <a:lnTo>
                    <a:pt x="795609" y="2349500"/>
                  </a:lnTo>
                  <a:lnTo>
                    <a:pt x="779159" y="2311400"/>
                  </a:lnTo>
                  <a:lnTo>
                    <a:pt x="761576" y="2273300"/>
                  </a:lnTo>
                  <a:lnTo>
                    <a:pt x="742857" y="2235200"/>
                  </a:lnTo>
                  <a:lnTo>
                    <a:pt x="723005" y="2197100"/>
                  </a:lnTo>
                  <a:lnTo>
                    <a:pt x="702017" y="2171700"/>
                  </a:lnTo>
                  <a:lnTo>
                    <a:pt x="673604" y="2133600"/>
                  </a:lnTo>
                  <a:lnTo>
                    <a:pt x="642969" y="2095500"/>
                  </a:lnTo>
                  <a:lnTo>
                    <a:pt x="610113" y="2070100"/>
                  </a:lnTo>
                  <a:lnTo>
                    <a:pt x="575034" y="2032000"/>
                  </a:lnTo>
                  <a:lnTo>
                    <a:pt x="537735" y="2006600"/>
                  </a:lnTo>
                  <a:lnTo>
                    <a:pt x="498213" y="1981200"/>
                  </a:lnTo>
                  <a:lnTo>
                    <a:pt x="456470" y="1955800"/>
                  </a:lnTo>
                  <a:lnTo>
                    <a:pt x="412506" y="1943100"/>
                  </a:lnTo>
                  <a:lnTo>
                    <a:pt x="366320" y="1930400"/>
                  </a:lnTo>
                  <a:lnTo>
                    <a:pt x="317912" y="1917700"/>
                  </a:lnTo>
                  <a:lnTo>
                    <a:pt x="267283" y="1905000"/>
                  </a:lnTo>
                  <a:lnTo>
                    <a:pt x="159361" y="1879600"/>
                  </a:lnTo>
                  <a:close/>
                </a:path>
                <a:path w="12192000" h="6845300">
                  <a:moveTo>
                    <a:pt x="4103058" y="4851400"/>
                  </a:moveTo>
                  <a:lnTo>
                    <a:pt x="3766647" y="4851400"/>
                  </a:lnTo>
                  <a:lnTo>
                    <a:pt x="3818029" y="4864100"/>
                  </a:lnTo>
                  <a:lnTo>
                    <a:pt x="4046589" y="4864100"/>
                  </a:lnTo>
                  <a:lnTo>
                    <a:pt x="4103058" y="4851400"/>
                  </a:lnTo>
                  <a:close/>
                </a:path>
                <a:path w="12192000" h="6845300">
                  <a:moveTo>
                    <a:pt x="4721621" y="4279900"/>
                  </a:moveTo>
                  <a:lnTo>
                    <a:pt x="3181604" y="4279900"/>
                  </a:lnTo>
                  <a:lnTo>
                    <a:pt x="3193856" y="4330700"/>
                  </a:lnTo>
                  <a:lnTo>
                    <a:pt x="3208169" y="4381500"/>
                  </a:lnTo>
                  <a:lnTo>
                    <a:pt x="3224543" y="4432300"/>
                  </a:lnTo>
                  <a:lnTo>
                    <a:pt x="3242978" y="4470400"/>
                  </a:lnTo>
                  <a:lnTo>
                    <a:pt x="3263472" y="4521200"/>
                  </a:lnTo>
                  <a:lnTo>
                    <a:pt x="3286027" y="4559300"/>
                  </a:lnTo>
                  <a:lnTo>
                    <a:pt x="3310642" y="4597400"/>
                  </a:lnTo>
                  <a:lnTo>
                    <a:pt x="3337316" y="4622800"/>
                  </a:lnTo>
                  <a:lnTo>
                    <a:pt x="3366051" y="4660900"/>
                  </a:lnTo>
                  <a:lnTo>
                    <a:pt x="3396845" y="4686300"/>
                  </a:lnTo>
                  <a:lnTo>
                    <a:pt x="3429698" y="4724400"/>
                  </a:lnTo>
                  <a:lnTo>
                    <a:pt x="3464611" y="4749800"/>
                  </a:lnTo>
                  <a:lnTo>
                    <a:pt x="3501582" y="4762500"/>
                  </a:lnTo>
                  <a:lnTo>
                    <a:pt x="3540613" y="4787900"/>
                  </a:lnTo>
                  <a:lnTo>
                    <a:pt x="3581703" y="4813300"/>
                  </a:lnTo>
                  <a:lnTo>
                    <a:pt x="3624851" y="4826000"/>
                  </a:lnTo>
                  <a:lnTo>
                    <a:pt x="3670058" y="4838700"/>
                  </a:lnTo>
                  <a:lnTo>
                    <a:pt x="3717324" y="4851400"/>
                  </a:lnTo>
                  <a:lnTo>
                    <a:pt x="4157297" y="4851400"/>
                  </a:lnTo>
                  <a:lnTo>
                    <a:pt x="4209307" y="4838700"/>
                  </a:lnTo>
                  <a:lnTo>
                    <a:pt x="4259087" y="4826000"/>
                  </a:lnTo>
                  <a:lnTo>
                    <a:pt x="4306637" y="4813300"/>
                  </a:lnTo>
                  <a:lnTo>
                    <a:pt x="4351956" y="4800600"/>
                  </a:lnTo>
                  <a:lnTo>
                    <a:pt x="4395043" y="4775200"/>
                  </a:lnTo>
                  <a:lnTo>
                    <a:pt x="4435898" y="4762500"/>
                  </a:lnTo>
                  <a:lnTo>
                    <a:pt x="4474522" y="4737100"/>
                  </a:lnTo>
                  <a:lnTo>
                    <a:pt x="4510913" y="4711700"/>
                  </a:lnTo>
                  <a:lnTo>
                    <a:pt x="4547643" y="4673600"/>
                  </a:lnTo>
                  <a:lnTo>
                    <a:pt x="4580872" y="4648200"/>
                  </a:lnTo>
                  <a:lnTo>
                    <a:pt x="4610602" y="4610100"/>
                  </a:lnTo>
                  <a:lnTo>
                    <a:pt x="4636831" y="4572000"/>
                  </a:lnTo>
                  <a:lnTo>
                    <a:pt x="4659562" y="4533900"/>
                  </a:lnTo>
                  <a:lnTo>
                    <a:pt x="4678794" y="4495800"/>
                  </a:lnTo>
                  <a:lnTo>
                    <a:pt x="4694527" y="4445000"/>
                  </a:lnTo>
                  <a:lnTo>
                    <a:pt x="4706764" y="4406900"/>
                  </a:lnTo>
                  <a:lnTo>
                    <a:pt x="4715503" y="4356100"/>
                  </a:lnTo>
                  <a:lnTo>
                    <a:pt x="4720747" y="4305300"/>
                  </a:lnTo>
                  <a:lnTo>
                    <a:pt x="4721621" y="4279900"/>
                  </a:lnTo>
                  <a:close/>
                </a:path>
                <a:path w="12192000" h="6845300">
                  <a:moveTo>
                    <a:pt x="4061941" y="1892300"/>
                  </a:moveTo>
                  <a:lnTo>
                    <a:pt x="3837298" y="1892300"/>
                  </a:lnTo>
                  <a:lnTo>
                    <a:pt x="3788738" y="1905000"/>
                  </a:lnTo>
                  <a:lnTo>
                    <a:pt x="3696477" y="1930400"/>
                  </a:lnTo>
                  <a:lnTo>
                    <a:pt x="3652777" y="1943100"/>
                  </a:lnTo>
                  <a:lnTo>
                    <a:pt x="3610694" y="1968500"/>
                  </a:lnTo>
                  <a:lnTo>
                    <a:pt x="3570230" y="1981200"/>
                  </a:lnTo>
                  <a:lnTo>
                    <a:pt x="3531382" y="2006600"/>
                  </a:lnTo>
                  <a:lnTo>
                    <a:pt x="3494151" y="2032000"/>
                  </a:lnTo>
                  <a:lnTo>
                    <a:pt x="3459068" y="2070100"/>
                  </a:lnTo>
                  <a:lnTo>
                    <a:pt x="3426669" y="2108200"/>
                  </a:lnTo>
                  <a:lnTo>
                    <a:pt x="3396953" y="2133600"/>
                  </a:lnTo>
                  <a:lnTo>
                    <a:pt x="3369922" y="2184400"/>
                  </a:lnTo>
                  <a:lnTo>
                    <a:pt x="3345576" y="2222500"/>
                  </a:lnTo>
                  <a:lnTo>
                    <a:pt x="3323917" y="2273300"/>
                  </a:lnTo>
                  <a:lnTo>
                    <a:pt x="3304944" y="2324100"/>
                  </a:lnTo>
                  <a:lnTo>
                    <a:pt x="3288658" y="2374900"/>
                  </a:lnTo>
                  <a:lnTo>
                    <a:pt x="3275061" y="2425700"/>
                  </a:lnTo>
                  <a:lnTo>
                    <a:pt x="3264154" y="2489200"/>
                  </a:lnTo>
                  <a:lnTo>
                    <a:pt x="4614867" y="2489200"/>
                  </a:lnTo>
                  <a:lnTo>
                    <a:pt x="4621483" y="2438400"/>
                  </a:lnTo>
                  <a:lnTo>
                    <a:pt x="4623689" y="2387600"/>
                  </a:lnTo>
                  <a:lnTo>
                    <a:pt x="4621111" y="2324100"/>
                  </a:lnTo>
                  <a:lnTo>
                    <a:pt x="4613378" y="2273300"/>
                  </a:lnTo>
                  <a:lnTo>
                    <a:pt x="4600489" y="2222500"/>
                  </a:lnTo>
                  <a:lnTo>
                    <a:pt x="4582445" y="2184400"/>
                  </a:lnTo>
                  <a:lnTo>
                    <a:pt x="4559246" y="2133600"/>
                  </a:lnTo>
                  <a:lnTo>
                    <a:pt x="4530891" y="2095500"/>
                  </a:lnTo>
                  <a:lnTo>
                    <a:pt x="4497381" y="2057400"/>
                  </a:lnTo>
                  <a:lnTo>
                    <a:pt x="4458716" y="2019300"/>
                  </a:lnTo>
                  <a:lnTo>
                    <a:pt x="4427184" y="2006600"/>
                  </a:lnTo>
                  <a:lnTo>
                    <a:pt x="4392511" y="1981200"/>
                  </a:lnTo>
                  <a:lnTo>
                    <a:pt x="4354698" y="1955800"/>
                  </a:lnTo>
                  <a:lnTo>
                    <a:pt x="4313746" y="1943100"/>
                  </a:lnTo>
                  <a:lnTo>
                    <a:pt x="4269656" y="1930400"/>
                  </a:lnTo>
                  <a:lnTo>
                    <a:pt x="4222430" y="1917700"/>
                  </a:lnTo>
                  <a:lnTo>
                    <a:pt x="4172067" y="1905000"/>
                  </a:lnTo>
                  <a:lnTo>
                    <a:pt x="4118571" y="1905000"/>
                  </a:lnTo>
                  <a:lnTo>
                    <a:pt x="4061941" y="1892300"/>
                  </a:lnTo>
                  <a:close/>
                </a:path>
                <a:path w="12192000" h="6845300">
                  <a:moveTo>
                    <a:pt x="3610098" y="1193800"/>
                  </a:moveTo>
                  <a:lnTo>
                    <a:pt x="414442" y="1193800"/>
                  </a:lnTo>
                  <a:lnTo>
                    <a:pt x="464077" y="1206500"/>
                  </a:lnTo>
                  <a:lnTo>
                    <a:pt x="3558380" y="1206500"/>
                  </a:lnTo>
                  <a:lnTo>
                    <a:pt x="3610098" y="1193800"/>
                  </a:lnTo>
                  <a:close/>
                </a:path>
                <a:path w="12192000" h="6845300">
                  <a:moveTo>
                    <a:pt x="3716230" y="1181100"/>
                  </a:moveTo>
                  <a:lnTo>
                    <a:pt x="312627" y="1181100"/>
                  </a:lnTo>
                  <a:lnTo>
                    <a:pt x="363959" y="1193800"/>
                  </a:lnTo>
                  <a:lnTo>
                    <a:pt x="3662714" y="1193800"/>
                  </a:lnTo>
                  <a:lnTo>
                    <a:pt x="3716230" y="1181100"/>
                  </a:lnTo>
                  <a:close/>
                </a:path>
                <a:path w="12192000" h="6845300">
                  <a:moveTo>
                    <a:pt x="3882173" y="1168400"/>
                  </a:moveTo>
                  <a:lnTo>
                    <a:pt x="98816" y="1168400"/>
                  </a:lnTo>
                  <a:lnTo>
                    <a:pt x="153542" y="1181100"/>
                  </a:lnTo>
                  <a:lnTo>
                    <a:pt x="3825959" y="1181100"/>
                  </a:lnTo>
                  <a:lnTo>
                    <a:pt x="3882173" y="116840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512295" y="6524243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w="0" h="198120">
                  <a:moveTo>
                    <a:pt x="0" y="0"/>
                  </a:moveTo>
                  <a:lnTo>
                    <a:pt x="0" y="197675"/>
                  </a:lnTo>
                </a:path>
              </a:pathLst>
            </a:custGeom>
            <a:ln w="9144">
              <a:solidFill>
                <a:srgbClr val="00548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004" y="6519671"/>
              <a:ext cx="1153668" cy="2057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99323" y="3845763"/>
            <a:ext cx="3910965" cy="940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85"/>
              <a:t>Cetaceans</a:t>
            </a:r>
            <a:endParaRPr sz="6000"/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8040623" y="1138427"/>
            <a:ext cx="1803400" cy="1804670"/>
          </a:xfrm>
          <a:custGeom>
            <a:avLst/>
            <a:gdLst/>
            <a:ahLst/>
            <a:cxnLst/>
            <a:rect l="l" t="t" r="r" b="b"/>
            <a:pathLst>
              <a:path w="1803400" h="1804670">
                <a:moveTo>
                  <a:pt x="901446" y="0"/>
                </a:moveTo>
                <a:lnTo>
                  <a:pt x="853572" y="1250"/>
                </a:lnTo>
                <a:lnTo>
                  <a:pt x="806349" y="4961"/>
                </a:lnTo>
                <a:lnTo>
                  <a:pt x="759839" y="11069"/>
                </a:lnTo>
                <a:lnTo>
                  <a:pt x="714105" y="19512"/>
                </a:lnTo>
                <a:lnTo>
                  <a:pt x="669208" y="30228"/>
                </a:lnTo>
                <a:lnTo>
                  <a:pt x="625211" y="43155"/>
                </a:lnTo>
                <a:lnTo>
                  <a:pt x="582176" y="58229"/>
                </a:lnTo>
                <a:lnTo>
                  <a:pt x="540165" y="75389"/>
                </a:lnTo>
                <a:lnTo>
                  <a:pt x="499242" y="94572"/>
                </a:lnTo>
                <a:lnTo>
                  <a:pt x="459467" y="115717"/>
                </a:lnTo>
                <a:lnTo>
                  <a:pt x="420904" y="138759"/>
                </a:lnTo>
                <a:lnTo>
                  <a:pt x="383615" y="163638"/>
                </a:lnTo>
                <a:lnTo>
                  <a:pt x="347661" y="190290"/>
                </a:lnTo>
                <a:lnTo>
                  <a:pt x="313107" y="218653"/>
                </a:lnTo>
                <a:lnTo>
                  <a:pt x="280012" y="248666"/>
                </a:lnTo>
                <a:lnTo>
                  <a:pt x="248441" y="280264"/>
                </a:lnTo>
                <a:lnTo>
                  <a:pt x="218455" y="313388"/>
                </a:lnTo>
                <a:lnTo>
                  <a:pt x="190117" y="347972"/>
                </a:lnTo>
                <a:lnTo>
                  <a:pt x="163488" y="383956"/>
                </a:lnTo>
                <a:lnTo>
                  <a:pt x="138632" y="421277"/>
                </a:lnTo>
                <a:lnTo>
                  <a:pt x="115610" y="459873"/>
                </a:lnTo>
                <a:lnTo>
                  <a:pt x="94485" y="499681"/>
                </a:lnTo>
                <a:lnTo>
                  <a:pt x="75320" y="540639"/>
                </a:lnTo>
                <a:lnTo>
                  <a:pt x="58175" y="582684"/>
                </a:lnTo>
                <a:lnTo>
                  <a:pt x="43115" y="625754"/>
                </a:lnTo>
                <a:lnTo>
                  <a:pt x="30200" y="669787"/>
                </a:lnTo>
                <a:lnTo>
                  <a:pt x="19494" y="714720"/>
                </a:lnTo>
                <a:lnTo>
                  <a:pt x="11059" y="760491"/>
                </a:lnTo>
                <a:lnTo>
                  <a:pt x="4956" y="807038"/>
                </a:lnTo>
                <a:lnTo>
                  <a:pt x="1249" y="854297"/>
                </a:lnTo>
                <a:lnTo>
                  <a:pt x="0" y="902208"/>
                </a:lnTo>
                <a:lnTo>
                  <a:pt x="1249" y="950118"/>
                </a:lnTo>
                <a:lnTo>
                  <a:pt x="4956" y="997377"/>
                </a:lnTo>
                <a:lnTo>
                  <a:pt x="11059" y="1043924"/>
                </a:lnTo>
                <a:lnTo>
                  <a:pt x="19494" y="1089695"/>
                </a:lnTo>
                <a:lnTo>
                  <a:pt x="30200" y="1134628"/>
                </a:lnTo>
                <a:lnTo>
                  <a:pt x="43115" y="1178661"/>
                </a:lnTo>
                <a:lnTo>
                  <a:pt x="58175" y="1221731"/>
                </a:lnTo>
                <a:lnTo>
                  <a:pt x="75320" y="1263776"/>
                </a:lnTo>
                <a:lnTo>
                  <a:pt x="94485" y="1304734"/>
                </a:lnTo>
                <a:lnTo>
                  <a:pt x="115610" y="1344542"/>
                </a:lnTo>
                <a:lnTo>
                  <a:pt x="138632" y="1383138"/>
                </a:lnTo>
                <a:lnTo>
                  <a:pt x="163488" y="1420459"/>
                </a:lnTo>
                <a:lnTo>
                  <a:pt x="190117" y="1456443"/>
                </a:lnTo>
                <a:lnTo>
                  <a:pt x="218455" y="1491027"/>
                </a:lnTo>
                <a:lnTo>
                  <a:pt x="248441" y="1524151"/>
                </a:lnTo>
                <a:lnTo>
                  <a:pt x="280012" y="1555749"/>
                </a:lnTo>
                <a:lnTo>
                  <a:pt x="313107" y="1585762"/>
                </a:lnTo>
                <a:lnTo>
                  <a:pt x="347661" y="1614125"/>
                </a:lnTo>
                <a:lnTo>
                  <a:pt x="383615" y="1640777"/>
                </a:lnTo>
                <a:lnTo>
                  <a:pt x="420904" y="1665656"/>
                </a:lnTo>
                <a:lnTo>
                  <a:pt x="459467" y="1688698"/>
                </a:lnTo>
                <a:lnTo>
                  <a:pt x="499242" y="1709843"/>
                </a:lnTo>
                <a:lnTo>
                  <a:pt x="540165" y="1729026"/>
                </a:lnTo>
                <a:lnTo>
                  <a:pt x="582176" y="1746186"/>
                </a:lnTo>
                <a:lnTo>
                  <a:pt x="625211" y="1761260"/>
                </a:lnTo>
                <a:lnTo>
                  <a:pt x="669208" y="1774187"/>
                </a:lnTo>
                <a:lnTo>
                  <a:pt x="714105" y="1784903"/>
                </a:lnTo>
                <a:lnTo>
                  <a:pt x="759839" y="1793346"/>
                </a:lnTo>
                <a:lnTo>
                  <a:pt x="806349" y="1799454"/>
                </a:lnTo>
                <a:lnTo>
                  <a:pt x="853572" y="1803165"/>
                </a:lnTo>
                <a:lnTo>
                  <a:pt x="901446" y="1804416"/>
                </a:lnTo>
                <a:lnTo>
                  <a:pt x="949319" y="1803165"/>
                </a:lnTo>
                <a:lnTo>
                  <a:pt x="996542" y="1799454"/>
                </a:lnTo>
                <a:lnTo>
                  <a:pt x="1043052" y="1793346"/>
                </a:lnTo>
                <a:lnTo>
                  <a:pt x="1088786" y="1784903"/>
                </a:lnTo>
                <a:lnTo>
                  <a:pt x="1133683" y="1774187"/>
                </a:lnTo>
                <a:lnTo>
                  <a:pt x="1177680" y="1761260"/>
                </a:lnTo>
                <a:lnTo>
                  <a:pt x="1220715" y="1746186"/>
                </a:lnTo>
                <a:lnTo>
                  <a:pt x="1262726" y="1729026"/>
                </a:lnTo>
                <a:lnTo>
                  <a:pt x="1303649" y="1709843"/>
                </a:lnTo>
                <a:lnTo>
                  <a:pt x="1343424" y="1688698"/>
                </a:lnTo>
                <a:lnTo>
                  <a:pt x="1381987" y="1665656"/>
                </a:lnTo>
                <a:lnTo>
                  <a:pt x="1419276" y="1640777"/>
                </a:lnTo>
                <a:lnTo>
                  <a:pt x="1455230" y="1614125"/>
                </a:lnTo>
                <a:lnTo>
                  <a:pt x="1489784" y="1585762"/>
                </a:lnTo>
                <a:lnTo>
                  <a:pt x="1522879" y="1555749"/>
                </a:lnTo>
                <a:lnTo>
                  <a:pt x="1554450" y="1524151"/>
                </a:lnTo>
                <a:lnTo>
                  <a:pt x="1584436" y="1491027"/>
                </a:lnTo>
                <a:lnTo>
                  <a:pt x="1612774" y="1456443"/>
                </a:lnTo>
                <a:lnTo>
                  <a:pt x="1639403" y="1420459"/>
                </a:lnTo>
                <a:lnTo>
                  <a:pt x="1664259" y="1383138"/>
                </a:lnTo>
                <a:lnTo>
                  <a:pt x="1687281" y="1344542"/>
                </a:lnTo>
                <a:lnTo>
                  <a:pt x="1708406" y="1304734"/>
                </a:lnTo>
                <a:lnTo>
                  <a:pt x="1727571" y="1263776"/>
                </a:lnTo>
                <a:lnTo>
                  <a:pt x="1744716" y="1221731"/>
                </a:lnTo>
                <a:lnTo>
                  <a:pt x="1759776" y="1178661"/>
                </a:lnTo>
                <a:lnTo>
                  <a:pt x="1772691" y="1134628"/>
                </a:lnTo>
                <a:lnTo>
                  <a:pt x="1783397" y="1089695"/>
                </a:lnTo>
                <a:lnTo>
                  <a:pt x="1791832" y="1043924"/>
                </a:lnTo>
                <a:lnTo>
                  <a:pt x="1797935" y="997377"/>
                </a:lnTo>
                <a:lnTo>
                  <a:pt x="1801642" y="950118"/>
                </a:lnTo>
                <a:lnTo>
                  <a:pt x="1802892" y="902208"/>
                </a:lnTo>
                <a:lnTo>
                  <a:pt x="1801642" y="854297"/>
                </a:lnTo>
                <a:lnTo>
                  <a:pt x="1797935" y="807038"/>
                </a:lnTo>
                <a:lnTo>
                  <a:pt x="1791832" y="760491"/>
                </a:lnTo>
                <a:lnTo>
                  <a:pt x="1783397" y="714720"/>
                </a:lnTo>
                <a:lnTo>
                  <a:pt x="1772691" y="669787"/>
                </a:lnTo>
                <a:lnTo>
                  <a:pt x="1759776" y="625754"/>
                </a:lnTo>
                <a:lnTo>
                  <a:pt x="1744716" y="582684"/>
                </a:lnTo>
                <a:lnTo>
                  <a:pt x="1727571" y="540639"/>
                </a:lnTo>
                <a:lnTo>
                  <a:pt x="1708406" y="499681"/>
                </a:lnTo>
                <a:lnTo>
                  <a:pt x="1687281" y="459873"/>
                </a:lnTo>
                <a:lnTo>
                  <a:pt x="1664259" y="421277"/>
                </a:lnTo>
                <a:lnTo>
                  <a:pt x="1639403" y="383956"/>
                </a:lnTo>
                <a:lnTo>
                  <a:pt x="1612774" y="347972"/>
                </a:lnTo>
                <a:lnTo>
                  <a:pt x="1584436" y="313388"/>
                </a:lnTo>
                <a:lnTo>
                  <a:pt x="1554450" y="280264"/>
                </a:lnTo>
                <a:lnTo>
                  <a:pt x="1522879" y="248666"/>
                </a:lnTo>
                <a:lnTo>
                  <a:pt x="1489784" y="218653"/>
                </a:lnTo>
                <a:lnTo>
                  <a:pt x="1455230" y="190290"/>
                </a:lnTo>
                <a:lnTo>
                  <a:pt x="1419276" y="163638"/>
                </a:lnTo>
                <a:lnTo>
                  <a:pt x="1381987" y="138759"/>
                </a:lnTo>
                <a:lnTo>
                  <a:pt x="1343424" y="115717"/>
                </a:lnTo>
                <a:lnTo>
                  <a:pt x="1303649" y="94572"/>
                </a:lnTo>
                <a:lnTo>
                  <a:pt x="1262726" y="75389"/>
                </a:lnTo>
                <a:lnTo>
                  <a:pt x="1220715" y="58229"/>
                </a:lnTo>
                <a:lnTo>
                  <a:pt x="1177680" y="43155"/>
                </a:lnTo>
                <a:lnTo>
                  <a:pt x="1133683" y="30228"/>
                </a:lnTo>
                <a:lnTo>
                  <a:pt x="1088786" y="19512"/>
                </a:lnTo>
                <a:lnTo>
                  <a:pt x="1043052" y="11069"/>
                </a:lnTo>
                <a:lnTo>
                  <a:pt x="996542" y="4961"/>
                </a:lnTo>
                <a:lnTo>
                  <a:pt x="949319" y="1250"/>
                </a:lnTo>
                <a:lnTo>
                  <a:pt x="901446" y="0"/>
                </a:lnTo>
                <a:close/>
              </a:path>
            </a:pathLst>
          </a:custGeom>
          <a:solidFill>
            <a:srgbClr val="B4E2FF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2327148" y="1138427"/>
            <a:ext cx="1801495" cy="1804670"/>
          </a:xfrm>
          <a:custGeom>
            <a:avLst/>
            <a:gdLst/>
            <a:ahLst/>
            <a:cxnLst/>
            <a:rect l="l" t="t" r="r" b="b"/>
            <a:pathLst>
              <a:path w="1801495" h="1804670">
                <a:moveTo>
                  <a:pt x="900683" y="0"/>
                </a:moveTo>
                <a:lnTo>
                  <a:pt x="852847" y="1250"/>
                </a:lnTo>
                <a:lnTo>
                  <a:pt x="805661" y="4961"/>
                </a:lnTo>
                <a:lnTo>
                  <a:pt x="759188" y="11069"/>
                </a:lnTo>
                <a:lnTo>
                  <a:pt x="713489" y="19512"/>
                </a:lnTo>
                <a:lnTo>
                  <a:pt x="668628" y="30228"/>
                </a:lnTo>
                <a:lnTo>
                  <a:pt x="624667" y="43155"/>
                </a:lnTo>
                <a:lnTo>
                  <a:pt x="581667" y="58229"/>
                </a:lnTo>
                <a:lnTo>
                  <a:pt x="539692" y="75389"/>
                </a:lnTo>
                <a:lnTo>
                  <a:pt x="498802" y="94572"/>
                </a:lnTo>
                <a:lnTo>
                  <a:pt x="459061" y="115717"/>
                </a:lnTo>
                <a:lnTo>
                  <a:pt x="420531" y="138759"/>
                </a:lnTo>
                <a:lnTo>
                  <a:pt x="383273" y="163638"/>
                </a:lnTo>
                <a:lnTo>
                  <a:pt x="347351" y="190290"/>
                </a:lnTo>
                <a:lnTo>
                  <a:pt x="312826" y="218653"/>
                </a:lnTo>
                <a:lnTo>
                  <a:pt x="279760" y="248666"/>
                </a:lnTo>
                <a:lnTo>
                  <a:pt x="248217" y="280264"/>
                </a:lnTo>
                <a:lnTo>
                  <a:pt x="218257" y="313388"/>
                </a:lnTo>
                <a:lnTo>
                  <a:pt x="189944" y="347972"/>
                </a:lnTo>
                <a:lnTo>
                  <a:pt x="163339" y="383956"/>
                </a:lnTo>
                <a:lnTo>
                  <a:pt x="138505" y="421277"/>
                </a:lnTo>
                <a:lnTo>
                  <a:pt x="115504" y="459873"/>
                </a:lnTo>
                <a:lnTo>
                  <a:pt x="94398" y="499681"/>
                </a:lnTo>
                <a:lnTo>
                  <a:pt x="75250" y="540639"/>
                </a:lnTo>
                <a:lnTo>
                  <a:pt x="58121" y="582684"/>
                </a:lnTo>
                <a:lnTo>
                  <a:pt x="43075" y="625754"/>
                </a:lnTo>
                <a:lnTo>
                  <a:pt x="30172" y="669787"/>
                </a:lnTo>
                <a:lnTo>
                  <a:pt x="19476" y="714720"/>
                </a:lnTo>
                <a:lnTo>
                  <a:pt x="11048" y="760491"/>
                </a:lnTo>
                <a:lnTo>
                  <a:pt x="4952" y="807038"/>
                </a:lnTo>
                <a:lnTo>
                  <a:pt x="1248" y="854297"/>
                </a:lnTo>
                <a:lnTo>
                  <a:pt x="0" y="902208"/>
                </a:lnTo>
                <a:lnTo>
                  <a:pt x="1248" y="950118"/>
                </a:lnTo>
                <a:lnTo>
                  <a:pt x="4952" y="997377"/>
                </a:lnTo>
                <a:lnTo>
                  <a:pt x="11048" y="1043924"/>
                </a:lnTo>
                <a:lnTo>
                  <a:pt x="19476" y="1089695"/>
                </a:lnTo>
                <a:lnTo>
                  <a:pt x="30172" y="1134628"/>
                </a:lnTo>
                <a:lnTo>
                  <a:pt x="43075" y="1178661"/>
                </a:lnTo>
                <a:lnTo>
                  <a:pt x="58121" y="1221731"/>
                </a:lnTo>
                <a:lnTo>
                  <a:pt x="75250" y="1263776"/>
                </a:lnTo>
                <a:lnTo>
                  <a:pt x="94398" y="1304734"/>
                </a:lnTo>
                <a:lnTo>
                  <a:pt x="115504" y="1344542"/>
                </a:lnTo>
                <a:lnTo>
                  <a:pt x="138505" y="1383138"/>
                </a:lnTo>
                <a:lnTo>
                  <a:pt x="163339" y="1420459"/>
                </a:lnTo>
                <a:lnTo>
                  <a:pt x="189944" y="1456443"/>
                </a:lnTo>
                <a:lnTo>
                  <a:pt x="218257" y="1491027"/>
                </a:lnTo>
                <a:lnTo>
                  <a:pt x="248217" y="1524151"/>
                </a:lnTo>
                <a:lnTo>
                  <a:pt x="279760" y="1555749"/>
                </a:lnTo>
                <a:lnTo>
                  <a:pt x="312826" y="1585762"/>
                </a:lnTo>
                <a:lnTo>
                  <a:pt x="347351" y="1614125"/>
                </a:lnTo>
                <a:lnTo>
                  <a:pt x="383273" y="1640777"/>
                </a:lnTo>
                <a:lnTo>
                  <a:pt x="420531" y="1665656"/>
                </a:lnTo>
                <a:lnTo>
                  <a:pt x="459061" y="1688698"/>
                </a:lnTo>
                <a:lnTo>
                  <a:pt x="498802" y="1709843"/>
                </a:lnTo>
                <a:lnTo>
                  <a:pt x="539692" y="1729026"/>
                </a:lnTo>
                <a:lnTo>
                  <a:pt x="581667" y="1746186"/>
                </a:lnTo>
                <a:lnTo>
                  <a:pt x="624667" y="1761260"/>
                </a:lnTo>
                <a:lnTo>
                  <a:pt x="668628" y="1774187"/>
                </a:lnTo>
                <a:lnTo>
                  <a:pt x="713489" y="1784903"/>
                </a:lnTo>
                <a:lnTo>
                  <a:pt x="759188" y="1793346"/>
                </a:lnTo>
                <a:lnTo>
                  <a:pt x="805661" y="1799454"/>
                </a:lnTo>
                <a:lnTo>
                  <a:pt x="852847" y="1803165"/>
                </a:lnTo>
                <a:lnTo>
                  <a:pt x="900683" y="1804416"/>
                </a:lnTo>
                <a:lnTo>
                  <a:pt x="948520" y="1803165"/>
                </a:lnTo>
                <a:lnTo>
                  <a:pt x="995706" y="1799454"/>
                </a:lnTo>
                <a:lnTo>
                  <a:pt x="1042179" y="1793346"/>
                </a:lnTo>
                <a:lnTo>
                  <a:pt x="1087878" y="1784903"/>
                </a:lnTo>
                <a:lnTo>
                  <a:pt x="1132739" y="1774187"/>
                </a:lnTo>
                <a:lnTo>
                  <a:pt x="1176700" y="1761260"/>
                </a:lnTo>
                <a:lnTo>
                  <a:pt x="1219700" y="1746186"/>
                </a:lnTo>
                <a:lnTo>
                  <a:pt x="1261675" y="1729026"/>
                </a:lnTo>
                <a:lnTo>
                  <a:pt x="1302565" y="1709843"/>
                </a:lnTo>
                <a:lnTo>
                  <a:pt x="1342306" y="1688698"/>
                </a:lnTo>
                <a:lnTo>
                  <a:pt x="1380836" y="1665656"/>
                </a:lnTo>
                <a:lnTo>
                  <a:pt x="1418094" y="1640777"/>
                </a:lnTo>
                <a:lnTo>
                  <a:pt x="1454016" y="1614125"/>
                </a:lnTo>
                <a:lnTo>
                  <a:pt x="1488541" y="1585762"/>
                </a:lnTo>
                <a:lnTo>
                  <a:pt x="1521607" y="1555749"/>
                </a:lnTo>
                <a:lnTo>
                  <a:pt x="1553150" y="1524151"/>
                </a:lnTo>
                <a:lnTo>
                  <a:pt x="1583110" y="1491027"/>
                </a:lnTo>
                <a:lnTo>
                  <a:pt x="1611423" y="1456443"/>
                </a:lnTo>
                <a:lnTo>
                  <a:pt x="1638028" y="1420459"/>
                </a:lnTo>
                <a:lnTo>
                  <a:pt x="1662862" y="1383138"/>
                </a:lnTo>
                <a:lnTo>
                  <a:pt x="1685863" y="1344542"/>
                </a:lnTo>
                <a:lnTo>
                  <a:pt x="1706969" y="1304734"/>
                </a:lnTo>
                <a:lnTo>
                  <a:pt x="1726117" y="1263776"/>
                </a:lnTo>
                <a:lnTo>
                  <a:pt x="1743246" y="1221731"/>
                </a:lnTo>
                <a:lnTo>
                  <a:pt x="1758292" y="1178661"/>
                </a:lnTo>
                <a:lnTo>
                  <a:pt x="1771195" y="1134628"/>
                </a:lnTo>
                <a:lnTo>
                  <a:pt x="1781891" y="1089695"/>
                </a:lnTo>
                <a:lnTo>
                  <a:pt x="1790319" y="1043924"/>
                </a:lnTo>
                <a:lnTo>
                  <a:pt x="1796415" y="997377"/>
                </a:lnTo>
                <a:lnTo>
                  <a:pt x="1800119" y="950118"/>
                </a:lnTo>
                <a:lnTo>
                  <a:pt x="1801367" y="902208"/>
                </a:lnTo>
                <a:lnTo>
                  <a:pt x="1800119" y="854297"/>
                </a:lnTo>
                <a:lnTo>
                  <a:pt x="1796415" y="807038"/>
                </a:lnTo>
                <a:lnTo>
                  <a:pt x="1790319" y="760491"/>
                </a:lnTo>
                <a:lnTo>
                  <a:pt x="1781891" y="714720"/>
                </a:lnTo>
                <a:lnTo>
                  <a:pt x="1771195" y="669787"/>
                </a:lnTo>
                <a:lnTo>
                  <a:pt x="1758292" y="625754"/>
                </a:lnTo>
                <a:lnTo>
                  <a:pt x="1743246" y="582684"/>
                </a:lnTo>
                <a:lnTo>
                  <a:pt x="1726117" y="540639"/>
                </a:lnTo>
                <a:lnTo>
                  <a:pt x="1706969" y="499681"/>
                </a:lnTo>
                <a:lnTo>
                  <a:pt x="1685863" y="459873"/>
                </a:lnTo>
                <a:lnTo>
                  <a:pt x="1662862" y="421277"/>
                </a:lnTo>
                <a:lnTo>
                  <a:pt x="1638028" y="383956"/>
                </a:lnTo>
                <a:lnTo>
                  <a:pt x="1611423" y="347972"/>
                </a:lnTo>
                <a:lnTo>
                  <a:pt x="1583110" y="313388"/>
                </a:lnTo>
                <a:lnTo>
                  <a:pt x="1553150" y="280264"/>
                </a:lnTo>
                <a:lnTo>
                  <a:pt x="1521607" y="248666"/>
                </a:lnTo>
                <a:lnTo>
                  <a:pt x="1488541" y="218653"/>
                </a:lnTo>
                <a:lnTo>
                  <a:pt x="1454016" y="190290"/>
                </a:lnTo>
                <a:lnTo>
                  <a:pt x="1418094" y="163638"/>
                </a:lnTo>
                <a:lnTo>
                  <a:pt x="1380836" y="138759"/>
                </a:lnTo>
                <a:lnTo>
                  <a:pt x="1342306" y="115717"/>
                </a:lnTo>
                <a:lnTo>
                  <a:pt x="1302565" y="94572"/>
                </a:lnTo>
                <a:lnTo>
                  <a:pt x="1261675" y="75389"/>
                </a:lnTo>
                <a:lnTo>
                  <a:pt x="1219700" y="58229"/>
                </a:lnTo>
                <a:lnTo>
                  <a:pt x="1176700" y="43155"/>
                </a:lnTo>
                <a:lnTo>
                  <a:pt x="1132739" y="30228"/>
                </a:lnTo>
                <a:lnTo>
                  <a:pt x="1087878" y="19512"/>
                </a:lnTo>
                <a:lnTo>
                  <a:pt x="1042179" y="11069"/>
                </a:lnTo>
                <a:lnTo>
                  <a:pt x="995706" y="4961"/>
                </a:lnTo>
                <a:lnTo>
                  <a:pt x="948520" y="1250"/>
                </a:lnTo>
                <a:lnTo>
                  <a:pt x="900683" y="0"/>
                </a:lnTo>
                <a:close/>
              </a:path>
            </a:pathLst>
          </a:custGeom>
          <a:solidFill>
            <a:srgbClr val="B4E2FF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172200" y="1943100"/>
            <a:ext cx="5539740" cy="4182110"/>
          </a:xfrm>
          <a:custGeom>
            <a:avLst/>
            <a:gdLst/>
            <a:ahLst/>
            <a:cxnLst/>
            <a:rect l="l" t="t" r="r" b="b"/>
            <a:pathLst>
              <a:path w="5539740" h="4182110">
                <a:moveTo>
                  <a:pt x="5539740" y="0"/>
                </a:moveTo>
                <a:lnTo>
                  <a:pt x="0" y="0"/>
                </a:lnTo>
                <a:lnTo>
                  <a:pt x="0" y="4181855"/>
                </a:lnTo>
                <a:lnTo>
                  <a:pt x="5539740" y="4181855"/>
                </a:lnTo>
                <a:lnTo>
                  <a:pt x="5539740" y="0"/>
                </a:lnTo>
                <a:close/>
              </a:path>
            </a:pathLst>
          </a:custGeom>
          <a:solidFill>
            <a:srgbClr val="0054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457200" y="1943100"/>
            <a:ext cx="5541645" cy="4182110"/>
          </a:xfrm>
          <a:custGeom>
            <a:avLst/>
            <a:gdLst/>
            <a:ahLst/>
            <a:cxnLst/>
            <a:rect l="l" t="t" r="r" b="b"/>
            <a:pathLst>
              <a:path w="5541645" h="4182110">
                <a:moveTo>
                  <a:pt x="5541264" y="0"/>
                </a:moveTo>
                <a:lnTo>
                  <a:pt x="0" y="0"/>
                </a:lnTo>
                <a:lnTo>
                  <a:pt x="0" y="4181855"/>
                </a:lnTo>
                <a:lnTo>
                  <a:pt x="5541264" y="4181855"/>
                </a:lnTo>
                <a:lnTo>
                  <a:pt x="5541264" y="0"/>
                </a:lnTo>
                <a:close/>
              </a:path>
            </a:pathLst>
          </a:custGeom>
          <a:solidFill>
            <a:srgbClr val="0054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1512295" y="6524243"/>
            <a:ext cx="0" cy="198120"/>
          </a:xfrm>
          <a:custGeom>
            <a:avLst/>
            <a:gdLst/>
            <a:ahLst/>
            <a:cxnLst/>
            <a:rect l="l" t="t" r="r" b="b"/>
            <a:pathLst>
              <a:path w="0" h="198120">
                <a:moveTo>
                  <a:pt x="0" y="0"/>
                </a:moveTo>
                <a:lnTo>
                  <a:pt x="0" y="197675"/>
                </a:lnTo>
              </a:path>
            </a:pathLst>
          </a:custGeom>
          <a:ln w="9144">
            <a:solidFill>
              <a:srgbClr val="00548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7982" y="378714"/>
            <a:ext cx="465074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55"/>
              <a:t>Cetaceans</a:t>
            </a:r>
            <a:r>
              <a:rPr dirty="0" spc="-215"/>
              <a:t> </a:t>
            </a:r>
            <a:r>
              <a:rPr dirty="0" spc="-120"/>
              <a:t>in</a:t>
            </a:r>
            <a:r>
              <a:rPr dirty="0" spc="-200"/>
              <a:t> </a:t>
            </a:r>
            <a:r>
              <a:rPr dirty="0" spc="-30"/>
              <a:t>tourism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309740" y="2915539"/>
            <a:ext cx="5350510" cy="3062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6096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ISSUES</a:t>
            </a:r>
            <a:r>
              <a:rPr dirty="0" sz="18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8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Trebuchet MS"/>
                <a:cs typeface="Trebuchet MS"/>
              </a:rPr>
              <a:t>CETACEAN</a:t>
            </a:r>
            <a:r>
              <a:rPr dirty="0" sz="1800" spc="-6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TOURISM</a:t>
            </a:r>
            <a:endParaRPr sz="18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1345"/>
              </a:spcBef>
              <a:buSzPts val="35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Issues</a:t>
            </a:r>
            <a:r>
              <a:rPr dirty="0" sz="140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4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Trebuchet MS"/>
                <a:cs typeface="Trebuchet MS"/>
              </a:rPr>
              <a:t>captivity:</a:t>
            </a:r>
            <a:endParaRPr sz="1400">
              <a:latin typeface="Trebuchet MS"/>
              <a:cs typeface="Trebuchet MS"/>
            </a:endParaRPr>
          </a:p>
          <a:p>
            <a:pPr lvl="1" marL="756285" marR="226060" indent="-287020">
              <a:lnSpc>
                <a:spcPts val="1510"/>
              </a:lnSpc>
              <a:spcBef>
                <a:spcPts val="625"/>
              </a:spcBef>
              <a:buSzPts val="350"/>
              <a:buFont typeface="Wingdings"/>
              <a:buChar char=""/>
              <a:tabLst>
                <a:tab pos="756285" algn="l"/>
                <a:tab pos="756920" algn="l"/>
              </a:tabLst>
            </a:pP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Cetaceans</a:t>
            </a:r>
            <a:r>
              <a:rPr dirty="0" sz="14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naturally</a:t>
            </a:r>
            <a:r>
              <a:rPr dirty="0" sz="14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live</a:t>
            </a:r>
            <a:r>
              <a:rPr dirty="0" sz="14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14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complex</a:t>
            </a:r>
            <a:r>
              <a:rPr dirty="0" sz="14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societies</a:t>
            </a:r>
            <a:r>
              <a:rPr dirty="0" sz="14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4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have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intelligence</a:t>
            </a:r>
            <a:r>
              <a:rPr dirty="0" sz="14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comparable</a:t>
            </a:r>
            <a:r>
              <a:rPr dirty="0" sz="14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4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apes</a:t>
            </a:r>
            <a:r>
              <a:rPr dirty="0" sz="14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4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elephants</a:t>
            </a:r>
            <a:endParaRPr sz="1400">
              <a:latin typeface="Trebuchet MS"/>
              <a:cs typeface="Trebuchet MS"/>
            </a:endParaRPr>
          </a:p>
          <a:p>
            <a:pPr marL="756285" marR="5080" indent="-287020">
              <a:lnSpc>
                <a:spcPts val="1510"/>
              </a:lnSpc>
              <a:spcBef>
                <a:spcPts val="605"/>
              </a:spcBef>
              <a:buSzPts val="350"/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14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captivity,</a:t>
            </a:r>
            <a:r>
              <a:rPr dirty="0" sz="14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cetaceans</a:t>
            </a:r>
            <a:r>
              <a:rPr dirty="0" sz="14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are</a:t>
            </a:r>
            <a:r>
              <a:rPr dirty="0" sz="14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offered</a:t>
            </a:r>
            <a:r>
              <a:rPr dirty="0" sz="14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4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too</a:t>
            </a:r>
            <a:r>
              <a:rPr dirty="0" sz="14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restrictive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 space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compared</a:t>
            </a:r>
            <a:r>
              <a:rPr dirty="0" sz="14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4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4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distances</a:t>
            </a:r>
            <a:r>
              <a:rPr dirty="0" sz="14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they</a:t>
            </a:r>
            <a:r>
              <a:rPr dirty="0" sz="14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travel</a:t>
            </a: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14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4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wild</a:t>
            </a:r>
            <a:endParaRPr sz="1400">
              <a:latin typeface="Trebuchet MS"/>
              <a:cs typeface="Trebuchet MS"/>
            </a:endParaRPr>
          </a:p>
          <a:p>
            <a:pPr marL="756285" indent="-287020">
              <a:lnSpc>
                <a:spcPct val="100000"/>
              </a:lnSpc>
              <a:spcBef>
                <a:spcPts val="414"/>
              </a:spcBef>
              <a:buSzPts val="350"/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They</a:t>
            </a:r>
            <a:r>
              <a:rPr dirty="0" sz="14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suffer</a:t>
            </a:r>
            <a:r>
              <a:rPr dirty="0" sz="14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social</a:t>
            </a: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4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behavioural</a:t>
            </a:r>
            <a:r>
              <a:rPr dirty="0" sz="14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restrictions</a:t>
            </a:r>
            <a:endParaRPr sz="14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430"/>
              </a:spcBef>
              <a:buSzPts val="35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Issues</a:t>
            </a:r>
            <a:r>
              <a:rPr dirty="0" sz="14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dirty="0" sz="140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“in</a:t>
            </a:r>
            <a:r>
              <a:rPr dirty="0" sz="14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4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wild”</a:t>
            </a:r>
            <a:r>
              <a:rPr dirty="0" sz="14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Trebuchet MS"/>
                <a:cs typeface="Trebuchet MS"/>
              </a:rPr>
              <a:t>activities:</a:t>
            </a:r>
            <a:endParaRPr sz="1400">
              <a:latin typeface="Trebuchet MS"/>
              <a:cs typeface="Trebuchet MS"/>
            </a:endParaRPr>
          </a:p>
          <a:p>
            <a:pPr lvl="1" marL="756285" indent="-287020">
              <a:lnSpc>
                <a:spcPct val="100000"/>
              </a:lnSpc>
              <a:spcBef>
                <a:spcPts val="434"/>
              </a:spcBef>
              <a:buSzPts val="350"/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Captive</a:t>
            </a:r>
            <a:r>
              <a:rPr dirty="0" sz="14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4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wild</a:t>
            </a:r>
            <a:r>
              <a:rPr dirty="0" sz="14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cetaceans</a:t>
            </a:r>
            <a:r>
              <a:rPr dirty="0" sz="14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can</a:t>
            </a:r>
            <a:r>
              <a:rPr dirty="0" sz="14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be</a:t>
            </a: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dangerous</a:t>
            </a:r>
            <a:endParaRPr sz="1400">
              <a:latin typeface="Trebuchet MS"/>
              <a:cs typeface="Trebuchet MS"/>
            </a:endParaRPr>
          </a:p>
          <a:p>
            <a:pPr lvl="1" marL="756285" marR="457834" indent="-287020">
              <a:lnSpc>
                <a:spcPts val="1510"/>
              </a:lnSpc>
              <a:spcBef>
                <a:spcPts val="625"/>
              </a:spcBef>
              <a:buSzPts val="350"/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Ill-managed</a:t>
            </a:r>
            <a:r>
              <a:rPr dirty="0" sz="14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boat</a:t>
            </a:r>
            <a:r>
              <a:rPr dirty="0" sz="14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excursions</a:t>
            </a:r>
            <a:r>
              <a:rPr dirty="0" sz="14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can</a:t>
            </a:r>
            <a:r>
              <a:rPr dirty="0" sz="14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make</a:t>
            </a:r>
            <a:r>
              <a:rPr dirty="0" sz="14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cetaceans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unsettled,</a:t>
            </a:r>
            <a:r>
              <a:rPr dirty="0" sz="14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spending</a:t>
            </a:r>
            <a:r>
              <a:rPr dirty="0" sz="14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less</a:t>
            </a:r>
            <a:r>
              <a:rPr dirty="0" sz="14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time</a:t>
            </a:r>
            <a:r>
              <a:rPr dirty="0" sz="14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feeding,</a:t>
            </a:r>
            <a:r>
              <a:rPr dirty="0" sz="14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FFFFFF"/>
                </a:solidFill>
                <a:latin typeface="Trebuchet MS"/>
                <a:cs typeface="Trebuchet MS"/>
              </a:rPr>
              <a:t>socialising</a:t>
            </a:r>
            <a:r>
              <a:rPr dirty="0" sz="14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Trebuchet MS"/>
                <a:cs typeface="Trebuchet MS"/>
              </a:rPr>
              <a:t>or 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resting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92327" y="2915539"/>
            <a:ext cx="4634230" cy="2202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84225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MAIN</a:t>
            </a:r>
            <a:r>
              <a:rPr dirty="0" sz="1800" spc="-1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ACTIVITIES</a:t>
            </a:r>
            <a:r>
              <a:rPr dirty="0" sz="18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dirty="0" sz="18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CETACEANS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SzPts val="35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Dolphins</a:t>
            </a:r>
            <a:r>
              <a:rPr dirty="0" sz="15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and orcas</a:t>
            </a:r>
            <a:r>
              <a:rPr dirty="0" sz="15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shows in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marine</a:t>
            </a:r>
            <a:r>
              <a:rPr dirty="0" sz="15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parks</a:t>
            </a:r>
            <a:endParaRPr sz="15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830"/>
              </a:spcBef>
              <a:buSzPts val="35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«</a:t>
            </a:r>
            <a:r>
              <a:rPr dirty="0" sz="15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Swim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cetaceans</a:t>
            </a:r>
            <a:r>
              <a:rPr dirty="0" sz="15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»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activities</a:t>
            </a:r>
            <a:r>
              <a:rPr dirty="0" sz="15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15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marine</a:t>
            </a:r>
            <a:r>
              <a:rPr dirty="0" sz="15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parks</a:t>
            </a:r>
            <a:endParaRPr sz="15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815"/>
              </a:spcBef>
              <a:buSzPts val="35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Viewing</a:t>
            </a:r>
            <a:r>
              <a:rPr dirty="0" sz="15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cetaceans</a:t>
            </a:r>
            <a:r>
              <a:rPr dirty="0" sz="15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15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marine</a:t>
            </a:r>
            <a:r>
              <a:rPr dirty="0" sz="15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parks</a:t>
            </a:r>
            <a:endParaRPr sz="15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815"/>
              </a:spcBef>
              <a:buSzPts val="35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«</a:t>
            </a:r>
            <a:r>
              <a:rPr dirty="0" sz="15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Swim</a:t>
            </a:r>
            <a:r>
              <a:rPr dirty="0" sz="15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dirty="0" sz="15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cetaceans</a:t>
            </a:r>
            <a:r>
              <a:rPr dirty="0" sz="15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»</a:t>
            </a:r>
            <a:r>
              <a:rPr dirty="0" sz="15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activities</a:t>
            </a:r>
            <a:r>
              <a:rPr dirty="0" sz="15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15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5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-20">
                <a:solidFill>
                  <a:srgbClr val="FFFFFF"/>
                </a:solidFill>
                <a:latin typeface="Trebuchet MS"/>
                <a:cs typeface="Trebuchet MS"/>
              </a:rPr>
              <a:t>wild</a:t>
            </a:r>
            <a:endParaRPr sz="15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830"/>
              </a:spcBef>
              <a:buSzPts val="35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Observing</a:t>
            </a:r>
            <a:r>
              <a:rPr dirty="0" sz="15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cetaceans</a:t>
            </a:r>
            <a:r>
              <a:rPr dirty="0" sz="15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15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500" spc="-20">
                <a:solidFill>
                  <a:srgbClr val="FFFFFF"/>
                </a:solidFill>
                <a:latin typeface="Trebuchet MS"/>
                <a:cs typeface="Trebuchet MS"/>
              </a:rPr>
              <a:t> wild</a:t>
            </a:r>
            <a:endParaRPr sz="1500">
              <a:latin typeface="Trebuchet MS"/>
              <a:cs typeface="Trebuchet M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0592" y="1263396"/>
            <a:ext cx="1552956" cy="1554479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5592" y="1263396"/>
            <a:ext cx="1552955" cy="1554479"/>
          </a:xfrm>
          <a:prstGeom prst="rect">
            <a:avLst/>
          </a:prstGeom>
        </p:spPr>
      </p:pic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55"/>
              <a:t>Cetaceans</a:t>
            </a:r>
            <a:r>
              <a:rPr dirty="0" spc="-225"/>
              <a:t> </a:t>
            </a:r>
            <a:r>
              <a:rPr dirty="0" spc="-120"/>
              <a:t>in</a:t>
            </a:r>
            <a:r>
              <a:rPr dirty="0" spc="-210"/>
              <a:t> </a:t>
            </a:r>
            <a:r>
              <a:rPr dirty="0" spc="-60"/>
              <a:t>tourism</a:t>
            </a:r>
            <a:r>
              <a:rPr dirty="0" spc="-220"/>
              <a:t> </a:t>
            </a:r>
            <a:r>
              <a:rPr dirty="0"/>
              <a:t>–</a:t>
            </a:r>
            <a:r>
              <a:rPr dirty="0" spc="-204"/>
              <a:t> </a:t>
            </a:r>
            <a:r>
              <a:rPr dirty="0" spc="-20"/>
              <a:t>Main</a:t>
            </a:r>
            <a:r>
              <a:rPr dirty="0" spc="-225"/>
              <a:t> </a:t>
            </a:r>
            <a:r>
              <a:rPr dirty="0" spc="70"/>
              <a:t>welfare</a:t>
            </a:r>
            <a:r>
              <a:rPr dirty="0" spc="-210"/>
              <a:t> </a:t>
            </a:r>
            <a:r>
              <a:rPr dirty="0" spc="-10"/>
              <a:t>risks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235835" y="1262837"/>
            <a:ext cx="98063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414770" algn="l"/>
              </a:tabLst>
            </a:pPr>
            <a:r>
              <a:rPr dirty="0" sz="1600" spc="-10" b="1">
                <a:solidFill>
                  <a:srgbClr val="C35078"/>
                </a:solidFill>
                <a:latin typeface="Trebuchet MS"/>
                <a:cs typeface="Trebuchet MS"/>
              </a:rPr>
              <a:t>CAPTIVITY</a:t>
            </a:r>
            <a:r>
              <a:rPr dirty="0" sz="1600" spc="-25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1600" spc="-10" b="1">
                <a:solidFill>
                  <a:srgbClr val="C35078"/>
                </a:solidFill>
                <a:latin typeface="Trebuchet MS"/>
                <a:cs typeface="Trebuchet MS"/>
              </a:rPr>
              <a:t>UNETHICAL</a:t>
            </a:r>
            <a:r>
              <a:rPr dirty="0" sz="1600" spc="-6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1600" spc="-10" b="1">
                <a:solidFill>
                  <a:srgbClr val="C35078"/>
                </a:solidFill>
                <a:latin typeface="Trebuchet MS"/>
                <a:cs typeface="Trebuchet MS"/>
              </a:rPr>
              <a:t>PRACTICES</a:t>
            </a:r>
            <a:r>
              <a:rPr dirty="0" sz="1600" b="1">
                <a:solidFill>
                  <a:srgbClr val="C35078"/>
                </a:solidFill>
                <a:latin typeface="Trebuchet MS"/>
                <a:cs typeface="Trebuchet MS"/>
              </a:rPr>
              <a:t>	</a:t>
            </a:r>
            <a:r>
              <a:rPr dirty="0" sz="1600" b="1">
                <a:solidFill>
                  <a:srgbClr val="FF6600"/>
                </a:solidFill>
                <a:latin typeface="Trebuchet MS"/>
                <a:cs typeface="Trebuchet MS"/>
              </a:rPr>
              <a:t>IN</a:t>
            </a:r>
            <a:r>
              <a:rPr dirty="0" sz="1600" spc="-60" b="1">
                <a:solidFill>
                  <a:srgbClr val="FF6600"/>
                </a:solidFill>
                <a:latin typeface="Trebuchet MS"/>
                <a:cs typeface="Trebuchet MS"/>
              </a:rPr>
              <a:t> </a:t>
            </a:r>
            <a:r>
              <a:rPr dirty="0" sz="1600" b="1">
                <a:solidFill>
                  <a:srgbClr val="FF6600"/>
                </a:solidFill>
                <a:latin typeface="Trebuchet MS"/>
                <a:cs typeface="Trebuchet MS"/>
              </a:rPr>
              <a:t>THE</a:t>
            </a:r>
            <a:r>
              <a:rPr dirty="0" sz="1600" spc="-5" b="1">
                <a:solidFill>
                  <a:srgbClr val="FF6600"/>
                </a:solidFill>
                <a:latin typeface="Trebuchet MS"/>
                <a:cs typeface="Trebuchet MS"/>
              </a:rPr>
              <a:t> </a:t>
            </a:r>
            <a:r>
              <a:rPr dirty="0" sz="1600" b="1">
                <a:solidFill>
                  <a:srgbClr val="FF6600"/>
                </a:solidFill>
                <a:latin typeface="Trebuchet MS"/>
                <a:cs typeface="Trebuchet MS"/>
              </a:rPr>
              <a:t>WILD</a:t>
            </a:r>
            <a:r>
              <a:rPr dirty="0" sz="1600" spc="-30" b="1">
                <a:solidFill>
                  <a:srgbClr val="FF6600"/>
                </a:solidFill>
                <a:latin typeface="Trebuchet MS"/>
                <a:cs typeface="Trebuchet MS"/>
              </a:rPr>
              <a:t> </a:t>
            </a:r>
            <a:r>
              <a:rPr dirty="0" sz="1600" spc="-10" b="1">
                <a:solidFill>
                  <a:srgbClr val="FF6600"/>
                </a:solidFill>
                <a:latin typeface="Trebuchet MS"/>
                <a:cs typeface="Trebuchet MS"/>
              </a:rPr>
              <a:t>UNETHICAL</a:t>
            </a:r>
            <a:r>
              <a:rPr dirty="0" sz="1600" spc="-55" b="1">
                <a:solidFill>
                  <a:srgbClr val="FF6600"/>
                </a:solidFill>
                <a:latin typeface="Trebuchet MS"/>
                <a:cs typeface="Trebuchet MS"/>
              </a:rPr>
              <a:t> </a:t>
            </a:r>
            <a:r>
              <a:rPr dirty="0" sz="1600" spc="-10" b="1">
                <a:solidFill>
                  <a:srgbClr val="FF6600"/>
                </a:solidFill>
                <a:latin typeface="Trebuchet MS"/>
                <a:cs typeface="Trebuchet MS"/>
              </a:rPr>
              <a:t>PRACTICES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040382" y="1663445"/>
            <a:ext cx="2289175" cy="666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57785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Cetaceans</a:t>
            </a:r>
            <a:r>
              <a:rPr dirty="0" sz="14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hurt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themselves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on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their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tank’s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bars,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most</a:t>
            </a:r>
            <a:r>
              <a:rPr dirty="0" sz="14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of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them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have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worn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down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teeth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67106" y="4123182"/>
            <a:ext cx="2226945" cy="666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Animals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who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normally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swim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more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than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100km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day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are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confined</a:t>
            </a:r>
            <a:r>
              <a:rPr dirty="0" sz="14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small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tanks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5" y="2427732"/>
            <a:ext cx="1758695" cy="1630680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6727" y="4806696"/>
            <a:ext cx="2337816" cy="1912620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7107" y="2401823"/>
            <a:ext cx="2199132" cy="168859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159512" y="1663445"/>
            <a:ext cx="1483360" cy="666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635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Animals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4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often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captured</a:t>
            </a:r>
            <a:r>
              <a:rPr dirty="0" sz="14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violently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from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wild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335" y="4806696"/>
            <a:ext cx="2641092" cy="1914144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2955417" y="4291710"/>
            <a:ext cx="194373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9705" marR="5080" indent="-16764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Violent</a:t>
            </a:r>
            <a:r>
              <a:rPr dirty="0" sz="1400" spc="-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control</a:t>
            </a:r>
            <a:r>
              <a:rPr dirty="0" sz="14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methods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sometimes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used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201929" y="1575053"/>
            <a:ext cx="7517765" cy="2540"/>
          </a:xfrm>
          <a:custGeom>
            <a:avLst/>
            <a:gdLst/>
            <a:ahLst/>
            <a:cxnLst/>
            <a:rect l="l" t="t" r="r" b="b"/>
            <a:pathLst>
              <a:path w="7517765" h="2540">
                <a:moveTo>
                  <a:pt x="0" y="2032"/>
                </a:moveTo>
                <a:lnTo>
                  <a:pt x="7517638" y="0"/>
                </a:lnTo>
              </a:path>
            </a:pathLst>
          </a:custGeom>
          <a:ln w="19812">
            <a:solidFill>
              <a:srgbClr val="C3507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8748521" y="1578102"/>
            <a:ext cx="3185795" cy="0"/>
          </a:xfrm>
          <a:custGeom>
            <a:avLst/>
            <a:gdLst/>
            <a:ahLst/>
            <a:cxnLst/>
            <a:rect l="l" t="t" r="r" b="b"/>
            <a:pathLst>
              <a:path w="3185795" h="0">
                <a:moveTo>
                  <a:pt x="0" y="0"/>
                </a:moveTo>
                <a:lnTo>
                  <a:pt x="3185795" y="0"/>
                </a:lnTo>
              </a:path>
            </a:pathLst>
          </a:custGeom>
          <a:ln w="19812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4559300" y="1666494"/>
            <a:ext cx="3176270" cy="6661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«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Swim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»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activities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stressful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to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cetaceans</a:t>
            </a:r>
            <a:r>
              <a:rPr dirty="0" sz="14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since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they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cannot</a:t>
            </a:r>
            <a:r>
              <a:rPr dirty="0" sz="14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leave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and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they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can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be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hurt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by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human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contact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42019" y="2427732"/>
            <a:ext cx="3598164" cy="1703832"/>
          </a:xfrm>
          <a:prstGeom prst="rect">
            <a:avLst/>
          </a:prstGeom>
        </p:spPr>
      </p:pic>
      <p:sp>
        <p:nvSpPr>
          <p:cNvPr id="16" name="object 16" descr=""/>
          <p:cNvSpPr txBox="1"/>
          <p:nvPr/>
        </p:nvSpPr>
        <p:spPr>
          <a:xfrm>
            <a:off x="8852407" y="1705101"/>
            <a:ext cx="2990850" cy="6661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Pressure</a:t>
            </a:r>
            <a:r>
              <a:rPr dirty="0" sz="14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from</a:t>
            </a:r>
            <a:r>
              <a:rPr dirty="0" sz="14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numerous</a:t>
            </a:r>
            <a:r>
              <a:rPr dirty="0" sz="14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boats</a:t>
            </a:r>
            <a:r>
              <a:rPr dirty="0" sz="14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can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disturb</a:t>
            </a:r>
            <a:r>
              <a:rPr dirty="0" sz="14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cetaceans,</a:t>
            </a:r>
            <a:r>
              <a:rPr dirty="0" sz="1400" spc="-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especially</a:t>
            </a:r>
            <a:r>
              <a:rPr dirty="0" sz="1400" spc="-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if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boats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chasing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animals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47032" y="2407285"/>
            <a:ext cx="3413760" cy="1709039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5228844" y="4806696"/>
            <a:ext cx="2632075" cy="1912620"/>
          </a:xfrm>
          <a:prstGeom prst="rect">
            <a:avLst/>
          </a:prstGeom>
          <a:solidFill>
            <a:srgbClr val="005488"/>
          </a:solidFill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600">
              <a:latin typeface="Times New Roman"/>
              <a:cs typeface="Times New Roman"/>
            </a:endParaRPr>
          </a:p>
          <a:p>
            <a:pPr algn="ctr" marL="135890" marR="140335" indent="-1270">
              <a:lnSpc>
                <a:spcPct val="100000"/>
              </a:lnSpc>
              <a:spcBef>
                <a:spcPts val="5"/>
              </a:spcBef>
            </a:pP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Almost</a:t>
            </a:r>
            <a:r>
              <a:rPr dirty="0" sz="18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no</a:t>
            </a:r>
            <a:r>
              <a:rPr dirty="0" sz="18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captive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orca</a:t>
            </a:r>
            <a:r>
              <a:rPr dirty="0" sz="18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has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lived past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u="sng" sz="1800" spc="-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30</a:t>
            </a:r>
            <a:r>
              <a:rPr dirty="0" sz="18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years old.</a:t>
            </a:r>
            <a:r>
              <a:rPr dirty="0" sz="18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18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the 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wild,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they</a:t>
            </a:r>
            <a:r>
              <a:rPr dirty="0" sz="18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can live</a:t>
            </a:r>
            <a:r>
              <a:rPr dirty="0" sz="18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up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8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u="sng" sz="1800" spc="-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80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7982" y="2870962"/>
            <a:ext cx="11082655" cy="1515110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algn="just" marL="12700" marR="5080">
              <a:lnSpc>
                <a:spcPct val="80100"/>
              </a:lnSpc>
              <a:spcBef>
                <a:spcPts val="580"/>
              </a:spcBef>
            </a:pP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The</a:t>
            </a:r>
            <a:r>
              <a:rPr dirty="0" sz="2000" spc="-45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WCA</a:t>
            </a:r>
            <a:r>
              <a:rPr dirty="0" sz="2000" spc="-15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C35078"/>
                </a:solidFill>
                <a:latin typeface="Trebuchet MS"/>
                <a:cs typeface="Trebuchet MS"/>
              </a:rPr>
              <a:t>(World</a:t>
            </a:r>
            <a:r>
              <a:rPr dirty="0" sz="2000" spc="-35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C35078"/>
                </a:solidFill>
                <a:latin typeface="Trebuchet MS"/>
                <a:cs typeface="Trebuchet MS"/>
              </a:rPr>
              <a:t>Cetacean</a:t>
            </a:r>
            <a:r>
              <a:rPr dirty="0" sz="2000" spc="-140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C35078"/>
                </a:solidFill>
                <a:latin typeface="Trebuchet MS"/>
                <a:cs typeface="Trebuchet MS"/>
              </a:rPr>
              <a:t>Alliance)</a:t>
            </a:r>
            <a:r>
              <a:rPr dirty="0" sz="2000" spc="-55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is</a:t>
            </a:r>
            <a:r>
              <a:rPr dirty="0" sz="20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20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world's</a:t>
            </a:r>
            <a:r>
              <a:rPr dirty="0" sz="20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largest</a:t>
            </a:r>
            <a:r>
              <a:rPr dirty="0" sz="20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partnership</a:t>
            </a:r>
            <a:r>
              <a:rPr dirty="0" sz="20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working</a:t>
            </a:r>
            <a:r>
              <a:rPr dirty="0" sz="20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20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protect</a:t>
            </a:r>
            <a:r>
              <a:rPr dirty="0" sz="20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005488"/>
                </a:solidFill>
                <a:latin typeface="Trebuchet MS"/>
                <a:cs typeface="Trebuchet MS"/>
              </a:rPr>
              <a:t>whales,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dolphins</a:t>
            </a:r>
            <a:r>
              <a:rPr dirty="0" sz="20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20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porpoises.</a:t>
            </a:r>
            <a:r>
              <a:rPr dirty="0" sz="20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It</a:t>
            </a:r>
            <a:r>
              <a:rPr dirty="0" sz="20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gathers</a:t>
            </a:r>
            <a:r>
              <a:rPr dirty="0" sz="20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005488"/>
                </a:solidFill>
                <a:latin typeface="Trebuchet MS"/>
                <a:cs typeface="Trebuchet MS"/>
              </a:rPr>
              <a:t>non-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profit</a:t>
            </a:r>
            <a:r>
              <a:rPr dirty="0" sz="20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organizations,</a:t>
            </a:r>
            <a:r>
              <a:rPr dirty="0" sz="20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tour</a:t>
            </a:r>
            <a:r>
              <a:rPr dirty="0" sz="20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operators</a:t>
            </a:r>
            <a:r>
              <a:rPr dirty="0" sz="20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20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individual</a:t>
            </a:r>
            <a:r>
              <a:rPr dirty="0" sz="20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005488"/>
                </a:solidFill>
                <a:latin typeface="Trebuchet MS"/>
                <a:cs typeface="Trebuchet MS"/>
              </a:rPr>
              <a:t>experts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worldwide</a:t>
            </a:r>
            <a:r>
              <a:rPr dirty="0" sz="20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20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raise</a:t>
            </a:r>
            <a:r>
              <a:rPr dirty="0" sz="20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awareness</a:t>
            </a:r>
            <a:r>
              <a:rPr dirty="0" sz="2000" spc="-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on</a:t>
            </a:r>
            <a:r>
              <a:rPr dirty="0" sz="2000" spc="-10">
                <a:solidFill>
                  <a:srgbClr val="005488"/>
                </a:solidFill>
                <a:latin typeface="Trebuchet MS"/>
                <a:cs typeface="Trebuchet MS"/>
              </a:rPr>
              <a:t> cetaceans.</a:t>
            </a:r>
            <a:endParaRPr sz="2000">
              <a:latin typeface="Trebuchet MS"/>
              <a:cs typeface="Trebuchet MS"/>
            </a:endParaRPr>
          </a:p>
          <a:p>
            <a:pPr algn="just" marL="34290" marR="518159">
              <a:lnSpc>
                <a:spcPct val="100000"/>
              </a:lnSpc>
              <a:spcBef>
                <a:spcPts val="680"/>
              </a:spcBef>
            </a:pPr>
            <a:r>
              <a:rPr dirty="0" sz="2000" spc="-10">
                <a:solidFill>
                  <a:srgbClr val="005488"/>
                </a:solidFill>
                <a:latin typeface="Trebuchet MS"/>
                <a:cs typeface="Trebuchet MS"/>
              </a:rPr>
              <a:t>Protecting</a:t>
            </a:r>
            <a:r>
              <a:rPr dirty="0" sz="2000" spc="-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cetaceans</a:t>
            </a:r>
            <a:r>
              <a:rPr dirty="0" sz="20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does</a:t>
            </a:r>
            <a:r>
              <a:rPr dirty="0" sz="20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not</a:t>
            </a:r>
            <a:r>
              <a:rPr dirty="0" sz="20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mean</a:t>
            </a:r>
            <a:r>
              <a:rPr dirty="0" sz="20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stopping</a:t>
            </a:r>
            <a:r>
              <a:rPr dirty="0" sz="20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all</a:t>
            </a:r>
            <a:r>
              <a:rPr dirty="0" sz="20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tourist</a:t>
            </a:r>
            <a:r>
              <a:rPr dirty="0" sz="20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activities,</a:t>
            </a:r>
            <a:r>
              <a:rPr dirty="0" sz="20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but</a:t>
            </a:r>
            <a:r>
              <a:rPr dirty="0" sz="2000" spc="-25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any</a:t>
            </a:r>
            <a:r>
              <a:rPr dirty="0" sz="2000" spc="-35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activity</a:t>
            </a:r>
            <a:r>
              <a:rPr dirty="0" sz="2000" spc="-3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must</a:t>
            </a:r>
            <a:r>
              <a:rPr dirty="0" sz="2000" spc="-25" b="1">
                <a:solidFill>
                  <a:srgbClr val="C35078"/>
                </a:solidFill>
                <a:latin typeface="Trebuchet MS"/>
                <a:cs typeface="Trebuchet MS"/>
              </a:rPr>
              <a:t> be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properly</a:t>
            </a:r>
            <a:r>
              <a:rPr dirty="0" sz="2000" spc="-3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designed</a:t>
            </a:r>
            <a:r>
              <a:rPr dirty="0" sz="2000" spc="-4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and</a:t>
            </a:r>
            <a:r>
              <a:rPr dirty="0" sz="2000" spc="-3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supervised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,</a:t>
            </a:r>
            <a:r>
              <a:rPr dirty="0" sz="20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for</a:t>
            </a:r>
            <a:r>
              <a:rPr dirty="0" sz="20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20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safety</a:t>
            </a:r>
            <a:r>
              <a:rPr dirty="0" sz="20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20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animals</a:t>
            </a:r>
            <a:r>
              <a:rPr dirty="0" sz="20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20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humans</a:t>
            </a:r>
            <a:r>
              <a:rPr dirty="0" sz="20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005488"/>
                </a:solidFill>
                <a:latin typeface="Trebuchet MS"/>
                <a:cs typeface="Trebuchet MS"/>
              </a:rPr>
              <a:t>involved.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7982" y="378714"/>
            <a:ext cx="60521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Expert</a:t>
            </a:r>
            <a:r>
              <a:rPr dirty="0" spc="-225"/>
              <a:t> </a:t>
            </a:r>
            <a:r>
              <a:rPr dirty="0" spc="-65"/>
              <a:t>support</a:t>
            </a:r>
            <a:r>
              <a:rPr dirty="0" spc="-220"/>
              <a:t> </a:t>
            </a:r>
            <a:r>
              <a:rPr dirty="0" spc="-10"/>
              <a:t>and</a:t>
            </a:r>
            <a:r>
              <a:rPr dirty="0" spc="-220"/>
              <a:t> </a:t>
            </a:r>
            <a:r>
              <a:rPr dirty="0" spc="-45"/>
              <a:t>position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2092451" y="1543811"/>
            <a:ext cx="7966075" cy="957580"/>
          </a:xfrm>
          <a:prstGeom prst="rect">
            <a:avLst/>
          </a:prstGeom>
          <a:solidFill>
            <a:srgbClr val="005488"/>
          </a:solidFill>
        </p:spPr>
        <p:txBody>
          <a:bodyPr wrap="square" lIns="0" tIns="288290" rIns="0" bIns="0" rtlCol="0" vert="horz">
            <a:spAutoFit/>
          </a:bodyPr>
          <a:lstStyle/>
          <a:p>
            <a:pPr marL="318135">
              <a:lnSpc>
                <a:spcPct val="100000"/>
              </a:lnSpc>
              <a:spcBef>
                <a:spcPts val="2270"/>
              </a:spcBef>
            </a:pPr>
            <a:r>
              <a:rPr dirty="0" sz="2400">
                <a:solidFill>
                  <a:srgbClr val="FFFFFF"/>
                </a:solidFill>
                <a:latin typeface="Trebuchet MS"/>
                <a:cs typeface="Trebuchet MS"/>
              </a:rPr>
              <a:t>WCA:</a:t>
            </a:r>
            <a:r>
              <a:rPr dirty="0" sz="24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FFFFFF"/>
                </a:solidFill>
                <a:latin typeface="Trebuchet MS"/>
                <a:cs typeface="Trebuchet MS"/>
              </a:rPr>
              <a:t>Holding</a:t>
            </a:r>
            <a:r>
              <a:rPr dirty="0" sz="24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FFFFFF"/>
                </a:solidFill>
                <a:latin typeface="Trebuchet MS"/>
                <a:cs typeface="Trebuchet MS"/>
              </a:rPr>
              <a:t>cetaceans</a:t>
            </a:r>
            <a:r>
              <a:rPr dirty="0" sz="24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24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FFFFFF"/>
                </a:solidFill>
                <a:latin typeface="Trebuchet MS"/>
                <a:cs typeface="Trebuchet MS"/>
              </a:rPr>
              <a:t>captivity</a:t>
            </a:r>
            <a:r>
              <a:rPr dirty="0" sz="24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dirty="0" sz="24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u="sng" sz="2400" spc="-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unacceptable.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08084" y="371977"/>
            <a:ext cx="2482242" cy="915371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06367" y="4568952"/>
            <a:ext cx="4779264" cy="2263140"/>
          </a:xfrm>
          <a:prstGeom prst="rect">
            <a:avLst/>
          </a:prstGeom>
        </p:spPr>
      </p:pic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23432" y="2668523"/>
            <a:ext cx="5724144" cy="38359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7982" y="378714"/>
            <a:ext cx="9876155" cy="1068070"/>
          </a:xfrm>
          <a:prstGeom prst="rect"/>
        </p:spPr>
        <p:txBody>
          <a:bodyPr wrap="square" lIns="0" tIns="74295" rIns="0" bIns="0" rtlCol="0" vert="horz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dirty="0" spc="-10"/>
              <a:t>Club</a:t>
            </a:r>
            <a:r>
              <a:rPr dirty="0" spc="-170"/>
              <a:t> </a:t>
            </a:r>
            <a:r>
              <a:rPr dirty="0"/>
              <a:t>Med</a:t>
            </a:r>
            <a:r>
              <a:rPr dirty="0" spc="-165"/>
              <a:t> </a:t>
            </a:r>
            <a:r>
              <a:rPr dirty="0" spc="-10"/>
              <a:t>and</a:t>
            </a:r>
            <a:r>
              <a:rPr dirty="0" spc="-170"/>
              <a:t> </a:t>
            </a:r>
            <a:r>
              <a:rPr dirty="0"/>
              <a:t>the</a:t>
            </a:r>
            <a:r>
              <a:rPr dirty="0" spc="-165"/>
              <a:t> </a:t>
            </a:r>
            <a:r>
              <a:rPr dirty="0" spc="350"/>
              <a:t>WCA</a:t>
            </a:r>
            <a:r>
              <a:rPr dirty="0" spc="-145"/>
              <a:t> </a:t>
            </a:r>
            <a:r>
              <a:rPr dirty="0" spc="-65"/>
              <a:t>co-</a:t>
            </a:r>
            <a:r>
              <a:rPr dirty="0"/>
              <a:t>created</a:t>
            </a:r>
            <a:r>
              <a:rPr dirty="0" spc="-165"/>
              <a:t> </a:t>
            </a:r>
            <a:r>
              <a:rPr dirty="0"/>
              <a:t>the</a:t>
            </a:r>
            <a:r>
              <a:rPr dirty="0" spc="-165"/>
              <a:t> </a:t>
            </a:r>
            <a:r>
              <a:rPr dirty="0" spc="-10"/>
              <a:t>first </a:t>
            </a:r>
            <a:r>
              <a:rPr dirty="0" spc="-30"/>
              <a:t>international</a:t>
            </a:r>
            <a:r>
              <a:rPr dirty="0" spc="-204"/>
              <a:t> </a:t>
            </a:r>
            <a:r>
              <a:rPr dirty="0" spc="-75"/>
              <a:t>guide</a:t>
            </a:r>
            <a:r>
              <a:rPr dirty="0" spc="-204"/>
              <a:t> </a:t>
            </a:r>
            <a:r>
              <a:rPr dirty="0" spc="-90"/>
              <a:t>on</a:t>
            </a:r>
            <a:r>
              <a:rPr dirty="0" spc="-200"/>
              <a:t> </a:t>
            </a:r>
            <a:r>
              <a:rPr dirty="0" spc="75"/>
              <a:t>cetaceans</a:t>
            </a:r>
            <a:r>
              <a:rPr dirty="0" spc="-210"/>
              <a:t> </a:t>
            </a:r>
            <a:r>
              <a:rPr dirty="0" spc="-10"/>
              <a:t>observation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1295400" y="1588008"/>
            <a:ext cx="9601200" cy="1003300"/>
          </a:xfrm>
          <a:prstGeom prst="rect">
            <a:avLst/>
          </a:prstGeom>
          <a:solidFill>
            <a:srgbClr val="005488"/>
          </a:solidFill>
        </p:spPr>
        <p:txBody>
          <a:bodyPr wrap="square" lIns="0" tIns="128905" rIns="0" bIns="0" rtlCol="0" vert="horz">
            <a:spAutoFit/>
          </a:bodyPr>
          <a:lstStyle/>
          <a:p>
            <a:pPr algn="ctr" marL="252729" marR="246379">
              <a:lnSpc>
                <a:spcPts val="1939"/>
              </a:lnSpc>
              <a:spcBef>
                <a:spcPts val="1015"/>
              </a:spcBef>
            </a:pP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18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2018,</a:t>
            </a:r>
            <a:r>
              <a:rPr dirty="0" sz="180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Club</a:t>
            </a:r>
            <a:r>
              <a:rPr dirty="0" sz="18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Med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sponsored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8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creation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8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World</a:t>
            </a:r>
            <a:r>
              <a:rPr dirty="0" sz="18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Cetacean</a:t>
            </a:r>
            <a:r>
              <a:rPr dirty="0" sz="1800" spc="-8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Alliance</a:t>
            </a:r>
            <a:r>
              <a:rPr dirty="0" sz="18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8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first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international</a:t>
            </a:r>
            <a:r>
              <a:rPr dirty="0" sz="18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guidelines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dirty="0" sz="18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cetaceans observation.</a:t>
            </a:r>
            <a:r>
              <a:rPr dirty="0" sz="1800" spc="-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This</a:t>
            </a:r>
            <a:r>
              <a:rPr dirty="0" sz="18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document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highlights</a:t>
            </a:r>
            <a:r>
              <a:rPr dirty="0" sz="1800" spc="-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Trebuchet MS"/>
                <a:cs typeface="Trebuchet MS"/>
              </a:rPr>
              <a:t>best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practices</a:t>
            </a:r>
            <a:r>
              <a:rPr dirty="0" sz="1800" spc="-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8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unacceptable</a:t>
            </a:r>
            <a:r>
              <a:rPr dirty="0" sz="18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practices</a:t>
            </a:r>
            <a:r>
              <a:rPr dirty="0" sz="1800" spc="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dirty="0" sz="18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observation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dirty="0" sz="18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boat</a:t>
            </a:r>
            <a:r>
              <a:rPr dirty="0" sz="18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8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dirty="0" sz="18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swimming.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4424" y="2668523"/>
            <a:ext cx="5477256" cy="3849624"/>
          </a:xfrm>
          <a:prstGeom prst="rect">
            <a:avLst/>
          </a:prstGeom>
        </p:spPr>
      </p:pic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60"/>
              <a:t>Cetacean</a:t>
            </a:r>
            <a:r>
              <a:rPr dirty="0" spc="-235"/>
              <a:t> </a:t>
            </a:r>
            <a:r>
              <a:rPr dirty="0" spc="-60"/>
              <a:t>tourism</a:t>
            </a:r>
            <a:r>
              <a:rPr dirty="0" spc="-215"/>
              <a:t> </a:t>
            </a:r>
            <a:r>
              <a:rPr dirty="0"/>
              <a:t>–</a:t>
            </a:r>
            <a:r>
              <a:rPr dirty="0" spc="-225"/>
              <a:t> </a:t>
            </a:r>
            <a:r>
              <a:rPr dirty="0"/>
              <a:t>Responsible</a:t>
            </a:r>
            <a:r>
              <a:rPr dirty="0" spc="-195"/>
              <a:t> </a:t>
            </a:r>
            <a:r>
              <a:rPr dirty="0" spc="-10"/>
              <a:t>alternatives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676400" y="1249680"/>
            <a:ext cx="8839200" cy="698500"/>
          </a:xfrm>
          <a:prstGeom prst="rect">
            <a:avLst/>
          </a:prstGeom>
          <a:solidFill>
            <a:srgbClr val="005488"/>
          </a:solidFill>
        </p:spPr>
        <p:txBody>
          <a:bodyPr wrap="square" lIns="0" tIns="71755" rIns="0" bIns="0" rtlCol="0" vert="horz">
            <a:spAutoFit/>
          </a:bodyPr>
          <a:lstStyle/>
          <a:p>
            <a:pPr marL="2233930" marR="394970" indent="-1829435">
              <a:lnSpc>
                <a:spcPts val="2160"/>
              </a:lnSpc>
              <a:spcBef>
                <a:spcPts val="565"/>
              </a:spcBef>
            </a:pP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Cetacean</a:t>
            </a:r>
            <a:r>
              <a:rPr dirty="0" sz="20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watching</a:t>
            </a:r>
            <a:r>
              <a:rPr dirty="0" sz="2000" spc="-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200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20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wild</a:t>
            </a:r>
            <a:r>
              <a:rPr dirty="0" sz="20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dirty="0" sz="200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20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activity</a:t>
            </a:r>
            <a:r>
              <a:rPr dirty="0" sz="20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dirty="0" sz="20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20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most</a:t>
            </a:r>
            <a:r>
              <a:rPr dirty="0" sz="2000" spc="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u="sng" sz="2000" spc="-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positive</a:t>
            </a:r>
            <a:r>
              <a:rPr dirty="0" sz="200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u="sng" sz="2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impact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dirty="0" sz="20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provided</a:t>
            </a:r>
            <a:r>
              <a:rPr dirty="0" sz="20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it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is done</a:t>
            </a:r>
            <a:r>
              <a:rPr dirty="0" sz="20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Trebuchet MS"/>
                <a:cs typeface="Trebuchet MS"/>
              </a:rPr>
              <a:t>properly.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15384" y="4270237"/>
            <a:ext cx="2968727" cy="2150374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414019" y="2015998"/>
            <a:ext cx="11388090" cy="20085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Club</a:t>
            </a:r>
            <a:r>
              <a:rPr dirty="0" sz="16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Med</a:t>
            </a:r>
            <a:r>
              <a:rPr dirty="0" sz="16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600" spc="-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WCA</a:t>
            </a:r>
            <a:r>
              <a:rPr dirty="0" sz="1600" spc="-1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international</a:t>
            </a:r>
            <a:r>
              <a:rPr dirty="0" sz="16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cetaceans</a:t>
            </a:r>
            <a:r>
              <a:rPr dirty="0" sz="1600" spc="-8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observation</a:t>
            </a:r>
            <a:r>
              <a:rPr dirty="0" sz="16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best</a:t>
            </a:r>
            <a:r>
              <a:rPr dirty="0" sz="16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practices</a:t>
            </a:r>
            <a:r>
              <a:rPr dirty="0" sz="1600" spc="-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guide</a:t>
            </a:r>
            <a:r>
              <a:rPr dirty="0" sz="16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provides</a:t>
            </a:r>
            <a:r>
              <a:rPr dirty="0" sz="16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detailed</a:t>
            </a:r>
            <a:r>
              <a:rPr dirty="0" sz="16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advice</a:t>
            </a:r>
            <a:r>
              <a:rPr dirty="0" sz="16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6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distinguish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5488"/>
                </a:solidFill>
                <a:latin typeface="Trebuchet MS"/>
                <a:cs typeface="Trebuchet MS"/>
              </a:rPr>
              <a:t>between unacceptable</a:t>
            </a:r>
            <a:r>
              <a:rPr dirty="0" sz="1600" spc="-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6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best</a:t>
            </a:r>
            <a:r>
              <a:rPr dirty="0" sz="16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practices</a:t>
            </a:r>
            <a:r>
              <a:rPr dirty="0" sz="16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for</a:t>
            </a:r>
            <a:r>
              <a:rPr dirty="0" sz="16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cetacean</a:t>
            </a:r>
            <a:r>
              <a:rPr dirty="0" sz="1600" spc="-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watching</a:t>
            </a:r>
            <a:r>
              <a:rPr dirty="0" sz="16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tours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suppliers,</a:t>
            </a:r>
            <a:r>
              <a:rPr dirty="0" sz="16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including</a:t>
            </a:r>
            <a:r>
              <a:rPr dirty="0" sz="16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boat</a:t>
            </a:r>
            <a:r>
              <a:rPr dirty="0" sz="16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tours</a:t>
            </a:r>
            <a:r>
              <a:rPr dirty="0" sz="16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6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swimming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5488"/>
                </a:solidFill>
                <a:latin typeface="Trebuchet MS"/>
                <a:cs typeface="Trebuchet MS"/>
              </a:rPr>
              <a:t>tours.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Some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examples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best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practices:</a:t>
            </a:r>
            <a:endParaRPr sz="14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1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Each</a:t>
            </a:r>
            <a:r>
              <a:rPr dirty="0" sz="12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boat</a:t>
            </a:r>
            <a:r>
              <a:rPr dirty="0" sz="12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must have</a:t>
            </a:r>
            <a:r>
              <a:rPr dirty="0" sz="12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a</a:t>
            </a:r>
            <a:r>
              <a:rPr dirty="0" sz="1200" spc="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u="sng" sz="1200" spc="-1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knowledgeable</a:t>
            </a:r>
            <a:r>
              <a:rPr dirty="0" u="sng" sz="1200" spc="-45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guide</a:t>
            </a:r>
            <a:r>
              <a:rPr dirty="0" u="sng" sz="1200" spc="-35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on board</a:t>
            </a:r>
            <a:r>
              <a:rPr dirty="0" sz="12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2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include</a:t>
            </a:r>
            <a:r>
              <a:rPr dirty="0" sz="12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a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briefing</a:t>
            </a:r>
            <a:r>
              <a:rPr dirty="0" u="sng" sz="1200" spc="-4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of the</a:t>
            </a:r>
            <a:r>
              <a:rPr dirty="0" u="sng" sz="1200" spc="-25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customers</a:t>
            </a:r>
            <a:r>
              <a:rPr dirty="0" sz="1200" spc="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on</a:t>
            </a:r>
            <a:r>
              <a:rPr dirty="0" sz="12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2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animals</a:t>
            </a:r>
            <a:r>
              <a:rPr dirty="0" sz="12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2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their</a:t>
            </a:r>
            <a:r>
              <a:rPr dirty="0" sz="12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005488"/>
                </a:solidFill>
                <a:latin typeface="Trebuchet MS"/>
                <a:cs typeface="Trebuchet MS"/>
              </a:rPr>
              <a:t>threats</a:t>
            </a:r>
            <a:endParaRPr sz="12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Cetaceans</a:t>
            </a:r>
            <a:r>
              <a:rPr dirty="0" sz="12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should</a:t>
            </a:r>
            <a:r>
              <a:rPr dirty="0" sz="12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always</a:t>
            </a:r>
            <a:r>
              <a:rPr dirty="0" sz="12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be</a:t>
            </a:r>
            <a:r>
              <a:rPr dirty="0" sz="12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approached</a:t>
            </a:r>
            <a:r>
              <a:rPr dirty="0" u="sng" sz="1200" spc="-55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from</a:t>
            </a:r>
            <a:r>
              <a:rPr dirty="0" u="sng" sz="1200" spc="-1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the</a:t>
            </a:r>
            <a:r>
              <a:rPr dirty="0" u="sng" sz="1200" spc="-4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side</a:t>
            </a:r>
            <a:r>
              <a:rPr dirty="0" u="sng" sz="1200" spc="-35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200" spc="-35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slightly</a:t>
            </a:r>
            <a:r>
              <a:rPr dirty="0" u="sng" sz="1200" spc="-35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behind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,</a:t>
            </a:r>
            <a:r>
              <a:rPr dirty="0" sz="12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making</a:t>
            </a:r>
            <a:r>
              <a:rPr dirty="0" sz="12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sure</a:t>
            </a:r>
            <a:r>
              <a:rPr dirty="0" sz="12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2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animal</a:t>
            </a:r>
            <a:r>
              <a:rPr dirty="0" sz="12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has</a:t>
            </a:r>
            <a:r>
              <a:rPr dirty="0" sz="12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a</a:t>
            </a:r>
            <a:r>
              <a:rPr dirty="0" sz="12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right</a:t>
            </a:r>
            <a:r>
              <a:rPr dirty="0" sz="12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of </a:t>
            </a:r>
            <a:r>
              <a:rPr dirty="0" sz="1200" spc="-25">
                <a:solidFill>
                  <a:srgbClr val="005488"/>
                </a:solidFill>
                <a:latin typeface="Trebuchet MS"/>
                <a:cs typeface="Trebuchet MS"/>
              </a:rPr>
              <a:t>way</a:t>
            </a:r>
            <a:endParaRPr sz="12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Boats</a:t>
            </a:r>
            <a:r>
              <a:rPr dirty="0" sz="12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should</a:t>
            </a:r>
            <a:r>
              <a:rPr dirty="0" sz="12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not</a:t>
            </a:r>
            <a:r>
              <a:rPr dirty="0" sz="12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approach</a:t>
            </a:r>
            <a:r>
              <a:rPr dirty="0" sz="12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a</a:t>
            </a:r>
            <a:r>
              <a:rPr dirty="0" sz="12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whale</a:t>
            </a:r>
            <a:r>
              <a:rPr dirty="0" sz="12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closer</a:t>
            </a:r>
            <a:r>
              <a:rPr dirty="0" sz="12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than</a:t>
            </a:r>
            <a:r>
              <a:rPr dirty="0" sz="1200" spc="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100</a:t>
            </a:r>
            <a:r>
              <a:rPr dirty="0" u="sng" sz="1200" spc="-2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metres</a:t>
            </a:r>
            <a:r>
              <a:rPr dirty="0" sz="12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2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should</a:t>
            </a:r>
            <a:r>
              <a:rPr dirty="0" sz="12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not</a:t>
            </a:r>
            <a:r>
              <a:rPr dirty="0" sz="12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approach</a:t>
            </a:r>
            <a:r>
              <a:rPr dirty="0" sz="12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a</a:t>
            </a:r>
            <a:r>
              <a:rPr dirty="0" sz="12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dolphin</a:t>
            </a:r>
            <a:r>
              <a:rPr dirty="0" sz="12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or</a:t>
            </a:r>
            <a:r>
              <a:rPr dirty="0" sz="12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porpoise</a:t>
            </a:r>
            <a:r>
              <a:rPr dirty="0" sz="12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closer</a:t>
            </a:r>
            <a:r>
              <a:rPr dirty="0" sz="12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than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50</a:t>
            </a:r>
            <a:r>
              <a:rPr dirty="0" u="sng" sz="1200" spc="-15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 spc="-1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metres</a:t>
            </a:r>
            <a:endParaRPr sz="12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No</a:t>
            </a:r>
            <a:r>
              <a:rPr dirty="0" u="sng" sz="1200" spc="-1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more</a:t>
            </a:r>
            <a:r>
              <a:rPr dirty="0" u="sng" sz="1200" spc="-15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than</a:t>
            </a:r>
            <a:r>
              <a:rPr dirty="0" u="sng" sz="1200" spc="-3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three</a:t>
            </a:r>
            <a:r>
              <a:rPr dirty="0" u="sng" sz="1200" spc="-5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boats</a:t>
            </a:r>
            <a:r>
              <a:rPr dirty="0" u="sng" sz="1200" spc="-1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should</a:t>
            </a:r>
            <a:r>
              <a:rPr dirty="0" sz="12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be</a:t>
            </a:r>
            <a:r>
              <a:rPr dirty="0" sz="12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between</a:t>
            </a:r>
            <a:r>
              <a:rPr dirty="0" sz="12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300</a:t>
            </a:r>
            <a:r>
              <a:rPr dirty="0" sz="1200" spc="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metres</a:t>
            </a:r>
            <a:r>
              <a:rPr dirty="0" sz="12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2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2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005488"/>
                </a:solidFill>
                <a:latin typeface="Trebuchet MS"/>
                <a:cs typeface="Trebuchet MS"/>
              </a:rPr>
              <a:t>cetaceans</a:t>
            </a:r>
            <a:endParaRPr sz="12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There</a:t>
            </a:r>
            <a:r>
              <a:rPr dirty="0" sz="12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should</a:t>
            </a:r>
            <a:r>
              <a:rPr dirty="0" sz="12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be</a:t>
            </a:r>
            <a:r>
              <a:rPr dirty="0" sz="12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no</a:t>
            </a:r>
            <a:r>
              <a:rPr dirty="0" u="sng" sz="1200" spc="-2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water</a:t>
            </a:r>
            <a:r>
              <a:rPr dirty="0" u="sng" sz="1200" spc="-35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entry</a:t>
            </a:r>
            <a:r>
              <a:rPr dirty="0" sz="12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if</a:t>
            </a:r>
            <a:r>
              <a:rPr dirty="0" sz="12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2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cetaceans</a:t>
            </a:r>
            <a:r>
              <a:rPr dirty="0" sz="12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2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feeding,</a:t>
            </a:r>
            <a:r>
              <a:rPr dirty="0" u="sng" sz="1200" spc="-2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resting</a:t>
            </a:r>
            <a:r>
              <a:rPr dirty="0" u="sng" sz="1200" spc="-45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or</a:t>
            </a:r>
            <a:r>
              <a:rPr dirty="0" u="sng" sz="1200" spc="-5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trying</a:t>
            </a:r>
            <a:r>
              <a:rPr dirty="0" u="sng" sz="1200" spc="-45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to</a:t>
            </a:r>
            <a:r>
              <a:rPr dirty="0" u="sng" sz="1200" spc="-5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 spc="-2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flee</a:t>
            </a:r>
            <a:endParaRPr sz="12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Swimmers</a:t>
            </a:r>
            <a:r>
              <a:rPr dirty="0" sz="12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should</a:t>
            </a:r>
            <a:r>
              <a:rPr dirty="0" sz="12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never</a:t>
            </a:r>
            <a:r>
              <a:rPr dirty="0" u="sng" sz="1200" spc="-45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be</a:t>
            </a:r>
            <a:r>
              <a:rPr dirty="0" u="sng" sz="1200" spc="-15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placed</a:t>
            </a:r>
            <a:r>
              <a:rPr dirty="0" u="sng" sz="1200" spc="-45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200">
                <a:solidFill>
                  <a:srgbClr val="005488"/>
                </a:solidFill>
                <a:uFill>
                  <a:solidFill>
                    <a:srgbClr val="005488"/>
                  </a:solidFill>
                </a:uFill>
                <a:latin typeface="Trebuchet MS"/>
                <a:cs typeface="Trebuchet MS"/>
              </a:rPr>
              <a:t>directly</a:t>
            </a:r>
            <a:r>
              <a:rPr dirty="0" sz="12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2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a</a:t>
            </a:r>
            <a:r>
              <a:rPr dirty="0" sz="12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005488"/>
                </a:solidFill>
                <a:latin typeface="Trebuchet MS"/>
                <a:cs typeface="Trebuchet MS"/>
              </a:rPr>
              <a:t>cetacean’s</a:t>
            </a:r>
            <a:r>
              <a:rPr dirty="0" sz="12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line</a:t>
            </a:r>
            <a:r>
              <a:rPr dirty="0" sz="12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2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travel</a:t>
            </a:r>
            <a:r>
              <a:rPr dirty="0" sz="12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or</a:t>
            </a:r>
            <a:r>
              <a:rPr dirty="0" sz="12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on</a:t>
            </a:r>
            <a:r>
              <a:rPr dirty="0" sz="12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top</a:t>
            </a:r>
            <a:r>
              <a:rPr dirty="0" sz="12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2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2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005488"/>
                </a:solidFill>
                <a:latin typeface="Trebuchet MS"/>
                <a:cs typeface="Trebuchet MS"/>
              </a:rPr>
              <a:t>animals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1416" y="4271849"/>
            <a:ext cx="3374073" cy="2151810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7364348" y="4582795"/>
            <a:ext cx="430085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35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See</a:t>
            </a:r>
            <a:r>
              <a:rPr dirty="0" sz="1800" spc="39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u="sng" sz="18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</a:rPr>
              <a:t>WCA</a:t>
            </a:r>
            <a:r>
              <a:rPr dirty="0" u="sng" sz="1800" spc="28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8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</a:rPr>
              <a:t>and</a:t>
            </a:r>
            <a:r>
              <a:rPr dirty="0" u="sng" sz="1800" spc="39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8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</a:rPr>
              <a:t>Club</a:t>
            </a:r>
            <a:r>
              <a:rPr dirty="0" u="sng" sz="1800" spc="39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8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</a:rPr>
              <a:t>Med</a:t>
            </a:r>
            <a:r>
              <a:rPr dirty="0" u="sng" sz="1800" spc="39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18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</a:rPr>
              <a:t>guide</a:t>
            </a:r>
            <a:r>
              <a:rPr dirty="0" sz="1800" spc="385">
                <a:solidFill>
                  <a:srgbClr val="0462C1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for</a:t>
            </a:r>
            <a:r>
              <a:rPr dirty="0" sz="1800" spc="38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more 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information.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tabLst>
                <a:tab pos="568325" algn="l"/>
                <a:tab pos="1196340" algn="l"/>
                <a:tab pos="1771650" algn="l"/>
                <a:tab pos="2777490" algn="l"/>
                <a:tab pos="3324225" algn="l"/>
              </a:tabLst>
            </a:pP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	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WCA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	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also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	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assesses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	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	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identifies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responsible</a:t>
            </a:r>
            <a:r>
              <a:rPr dirty="0" sz="18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suppliers.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0"/>
              <a:t>Introduction</a:t>
            </a:r>
          </a:p>
        </p:txBody>
      </p:sp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29590" y="1367104"/>
            <a:ext cx="11543030" cy="4375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Animals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</a:t>
            </a:r>
            <a:r>
              <a:rPr dirty="0" sz="1800" spc="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important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part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tourism</a:t>
            </a:r>
            <a:r>
              <a:rPr dirty="0" sz="18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and contribute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8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8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cultural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natural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heritage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destinations.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At</a:t>
            </a:r>
            <a:endParaRPr sz="1800">
              <a:latin typeface="Trebuchet MS"/>
              <a:cs typeface="Trebuchet MS"/>
            </a:endParaRPr>
          </a:p>
          <a:p>
            <a:pPr algn="just" marL="1270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Club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Med,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we</a:t>
            </a:r>
            <a:r>
              <a:rPr dirty="0" sz="18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are aware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this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richness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listen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our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customers’</a:t>
            </a:r>
            <a:r>
              <a:rPr dirty="0" sz="1800" spc="-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wishes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get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closer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nature.</a:t>
            </a:r>
            <a:endParaRPr sz="1800">
              <a:latin typeface="Trebuchet MS"/>
              <a:cs typeface="Trebuchet MS"/>
            </a:endParaRPr>
          </a:p>
          <a:p>
            <a:pPr algn="just" marL="12700" marR="5080">
              <a:lnSpc>
                <a:spcPct val="100000"/>
              </a:lnSpc>
              <a:spcBef>
                <a:spcPts val="994"/>
              </a:spcBef>
            </a:pP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However,</a:t>
            </a:r>
            <a:r>
              <a:rPr dirty="0" sz="1800" spc="8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we</a:t>
            </a:r>
            <a:r>
              <a:rPr dirty="0" sz="1800" spc="10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also</a:t>
            </a:r>
            <a:r>
              <a:rPr dirty="0" sz="1800" spc="9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know</a:t>
            </a:r>
            <a:r>
              <a:rPr dirty="0" sz="1800" spc="10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that</a:t>
            </a:r>
            <a:r>
              <a:rPr dirty="0" sz="1800" spc="10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tourism</a:t>
            </a:r>
            <a:r>
              <a:rPr dirty="0" sz="1800" spc="1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can</a:t>
            </a:r>
            <a:r>
              <a:rPr dirty="0" sz="1800" spc="9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be</a:t>
            </a:r>
            <a:r>
              <a:rPr dirty="0" sz="1800" spc="10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detrimental</a:t>
            </a:r>
            <a:r>
              <a:rPr dirty="0" sz="1800" spc="10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800" spc="8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800" spc="9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welfare</a:t>
            </a:r>
            <a:r>
              <a:rPr dirty="0" sz="1800" spc="114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800" spc="8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800" spc="10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animals</a:t>
            </a:r>
            <a:r>
              <a:rPr dirty="0" sz="1800" spc="10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involved,</a:t>
            </a:r>
            <a:r>
              <a:rPr dirty="0" sz="1800" spc="9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800" spc="114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that</a:t>
            </a:r>
            <a:r>
              <a:rPr dirty="0" sz="1800" spc="9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it</a:t>
            </a:r>
            <a:r>
              <a:rPr dirty="0" sz="1800" spc="9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is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not</a:t>
            </a:r>
            <a:r>
              <a:rPr dirty="0" sz="1800" spc="20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always</a:t>
            </a:r>
            <a:r>
              <a:rPr dirty="0" sz="1800" spc="2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easy</a:t>
            </a:r>
            <a:r>
              <a:rPr dirty="0" sz="1800" spc="2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for</a:t>
            </a:r>
            <a:r>
              <a:rPr dirty="0" sz="1800" spc="2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consumers</a:t>
            </a:r>
            <a:r>
              <a:rPr dirty="0" sz="1800" spc="2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800" spc="2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professionals</a:t>
            </a:r>
            <a:r>
              <a:rPr dirty="0" sz="1800" spc="229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800" spc="204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distinguish</a:t>
            </a:r>
            <a:r>
              <a:rPr dirty="0" sz="1800" spc="2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between</a:t>
            </a:r>
            <a:r>
              <a:rPr dirty="0" sz="1800" spc="2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good</a:t>
            </a:r>
            <a:r>
              <a:rPr dirty="0" sz="1800" spc="2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800" spc="20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bad</a:t>
            </a:r>
            <a:r>
              <a:rPr dirty="0" sz="1800" spc="2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activities.</a:t>
            </a:r>
            <a:r>
              <a:rPr dirty="0" sz="1800" spc="2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800" spc="204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parallel,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knowledge</a:t>
            </a:r>
            <a:r>
              <a:rPr dirty="0" sz="1800" spc="7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on</a:t>
            </a:r>
            <a:r>
              <a:rPr dirty="0" sz="1800" spc="7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animal</a:t>
            </a:r>
            <a:r>
              <a:rPr dirty="0" sz="1800" spc="8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welfare</a:t>
            </a:r>
            <a:r>
              <a:rPr dirty="0" sz="1800" spc="9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is</a:t>
            </a:r>
            <a:r>
              <a:rPr dirty="0" sz="1800" spc="8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developing,</a:t>
            </a:r>
            <a:r>
              <a:rPr dirty="0" sz="1800" spc="8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thanks</a:t>
            </a:r>
            <a:r>
              <a:rPr dirty="0" sz="1800" spc="7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800" spc="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800" spc="9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commitment</a:t>
            </a:r>
            <a:r>
              <a:rPr dirty="0" sz="1800" spc="9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800" spc="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various</a:t>
            </a:r>
            <a:r>
              <a:rPr dirty="0" sz="1800" spc="8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stakeholders,</a:t>
            </a:r>
            <a:r>
              <a:rPr dirty="0" sz="1800" spc="9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which</a:t>
            </a:r>
            <a:r>
              <a:rPr dirty="0" sz="1800" spc="8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enables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8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progressively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identify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practices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that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must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be</a:t>
            </a:r>
            <a:r>
              <a:rPr dirty="0" sz="18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encouraged and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8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ones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that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can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no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longer</a:t>
            </a:r>
            <a:r>
              <a:rPr dirty="0" sz="18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be</a:t>
            </a:r>
            <a:r>
              <a:rPr dirty="0" sz="18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tolerated.</a:t>
            </a:r>
            <a:endParaRPr sz="1800">
              <a:latin typeface="Trebuchet MS"/>
              <a:cs typeface="Trebuchet MS"/>
            </a:endParaRPr>
          </a:p>
          <a:p>
            <a:pPr algn="just" marL="12700" marR="6350">
              <a:lnSpc>
                <a:spcPct val="100000"/>
              </a:lnSpc>
              <a:spcBef>
                <a:spcPts val="1000"/>
              </a:spcBef>
            </a:pP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Therefore,</a:t>
            </a:r>
            <a:r>
              <a:rPr dirty="0" sz="1800" spc="2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at</a:t>
            </a:r>
            <a:r>
              <a:rPr dirty="0" sz="1800" spc="2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Club</a:t>
            </a:r>
            <a:r>
              <a:rPr dirty="0" sz="1800" spc="2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Med,</a:t>
            </a:r>
            <a:r>
              <a:rPr dirty="0" sz="1800" spc="2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we</a:t>
            </a:r>
            <a:r>
              <a:rPr dirty="0" sz="1800" spc="229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have</a:t>
            </a:r>
            <a:r>
              <a:rPr dirty="0" sz="1800" spc="2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been</a:t>
            </a:r>
            <a:r>
              <a:rPr dirty="0" sz="1800" spc="2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committed</a:t>
            </a:r>
            <a:r>
              <a:rPr dirty="0" sz="1800" spc="2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for</a:t>
            </a:r>
            <a:r>
              <a:rPr dirty="0" sz="1800" spc="2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several</a:t>
            </a:r>
            <a:r>
              <a:rPr dirty="0" sz="1800" spc="2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years,</a:t>
            </a:r>
            <a:r>
              <a:rPr dirty="0" sz="1800" spc="2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alongside</a:t>
            </a:r>
            <a:r>
              <a:rPr dirty="0" sz="1800" spc="2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800" spc="2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specialists,</a:t>
            </a:r>
            <a:r>
              <a:rPr dirty="0" sz="1800" spc="2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800" spc="229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align</a:t>
            </a:r>
            <a:r>
              <a:rPr dirty="0" sz="1800" spc="2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our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practices</a:t>
            </a:r>
            <a:r>
              <a:rPr dirty="0" sz="1800" spc="254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800" spc="27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our</a:t>
            </a:r>
            <a:r>
              <a:rPr dirty="0" sz="1800" spc="27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values.</a:t>
            </a:r>
            <a:r>
              <a:rPr dirty="0" sz="1800" spc="27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Following</a:t>
            </a:r>
            <a:r>
              <a:rPr dirty="0" sz="1800" spc="27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</a:t>
            </a:r>
            <a:r>
              <a:rPr dirty="0" sz="1800" spc="28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overview</a:t>
            </a:r>
            <a:r>
              <a:rPr dirty="0" sz="1800" spc="29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800" spc="27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800" spc="2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products</a:t>
            </a:r>
            <a:r>
              <a:rPr dirty="0" sz="1800" spc="27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we</a:t>
            </a:r>
            <a:r>
              <a:rPr dirty="0" sz="1800" spc="28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offer</a:t>
            </a:r>
            <a:r>
              <a:rPr dirty="0" sz="1800" spc="27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800" spc="2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our</a:t>
            </a:r>
            <a:r>
              <a:rPr dirty="0" sz="1800" spc="27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GMs,</a:t>
            </a:r>
            <a:r>
              <a:rPr dirty="0" sz="1800" spc="28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we</a:t>
            </a:r>
            <a:r>
              <a:rPr dirty="0" sz="1800" spc="2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identified</a:t>
            </a:r>
            <a:r>
              <a:rPr dirty="0" sz="1800" spc="29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three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priority</a:t>
            </a:r>
            <a:r>
              <a:rPr dirty="0" sz="1800" spc="10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groups</a:t>
            </a:r>
            <a:r>
              <a:rPr dirty="0" sz="1800" spc="10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800" spc="9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animals,</a:t>
            </a:r>
            <a:r>
              <a:rPr dirty="0" sz="1800" spc="1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elephants,</a:t>
            </a:r>
            <a:r>
              <a:rPr dirty="0" sz="1800" spc="1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cetaceans</a:t>
            </a:r>
            <a:r>
              <a:rPr dirty="0" sz="1800" spc="114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800" spc="1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working</a:t>
            </a:r>
            <a:r>
              <a:rPr dirty="0" sz="1800" spc="1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animals,</a:t>
            </a:r>
            <a:r>
              <a:rPr dirty="0" sz="1800" spc="114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because</a:t>
            </a:r>
            <a:r>
              <a:rPr dirty="0" sz="1800" spc="1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800" spc="10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their</a:t>
            </a:r>
            <a:r>
              <a:rPr dirty="0" sz="1800" spc="10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importance</a:t>
            </a:r>
            <a:r>
              <a:rPr dirty="0" sz="1800" spc="1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within</a:t>
            </a:r>
            <a:r>
              <a:rPr dirty="0" sz="1800" spc="1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our </a:t>
            </a:r>
            <a:r>
              <a:rPr dirty="0" sz="1800" spc="-35">
                <a:solidFill>
                  <a:srgbClr val="005488"/>
                </a:solidFill>
                <a:latin typeface="Trebuchet MS"/>
                <a:cs typeface="Trebuchet MS"/>
              </a:rPr>
              <a:t>offer,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but</a:t>
            </a:r>
            <a:r>
              <a:rPr dirty="0" sz="18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also</a:t>
            </a:r>
            <a:r>
              <a:rPr dirty="0" sz="18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owing</a:t>
            </a:r>
            <a:r>
              <a:rPr dirty="0" sz="18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existing</a:t>
            </a:r>
            <a:r>
              <a:rPr dirty="0" sz="18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threats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these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species.</a:t>
            </a:r>
            <a:endParaRPr sz="1800">
              <a:latin typeface="Trebuchet MS"/>
              <a:cs typeface="Trebuchet MS"/>
            </a:endParaRPr>
          </a:p>
          <a:p>
            <a:pPr algn="just" marL="12700" marR="6985">
              <a:lnSpc>
                <a:spcPct val="100000"/>
              </a:lnSpc>
              <a:spcBef>
                <a:spcPts val="1010"/>
              </a:spcBef>
            </a:pP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We</a:t>
            </a:r>
            <a:r>
              <a:rPr dirty="0" sz="1800" spc="1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800" spc="1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moving</a:t>
            </a:r>
            <a:r>
              <a:rPr dirty="0" sz="1800" spc="1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forward</a:t>
            </a:r>
            <a:r>
              <a:rPr dirty="0" sz="1800" spc="18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800" spc="1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this</a:t>
            </a:r>
            <a:r>
              <a:rPr dirty="0" sz="1800" spc="1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approach</a:t>
            </a:r>
            <a:r>
              <a:rPr dirty="0" sz="1800" spc="17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800" spc="1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partnership</a:t>
            </a:r>
            <a:r>
              <a:rPr dirty="0" sz="1800" spc="18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800" spc="1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our</a:t>
            </a:r>
            <a:r>
              <a:rPr dirty="0" sz="1800" spc="1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suppliers</a:t>
            </a:r>
            <a:r>
              <a:rPr dirty="0" sz="1800" spc="1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800" spc="18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experts,</a:t>
            </a:r>
            <a:r>
              <a:rPr dirty="0" sz="1800" spc="1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convinced</a:t>
            </a:r>
            <a:r>
              <a:rPr dirty="0" sz="1800" spc="18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that</a:t>
            </a:r>
            <a:r>
              <a:rPr dirty="0" sz="1800" spc="18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the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solution</a:t>
            </a:r>
            <a:r>
              <a:rPr dirty="0" sz="1800" spc="40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does</a:t>
            </a:r>
            <a:r>
              <a:rPr dirty="0" sz="1800" spc="39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not</a:t>
            </a:r>
            <a:r>
              <a:rPr dirty="0" sz="1800" spc="40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lie</a:t>
            </a:r>
            <a:r>
              <a:rPr dirty="0" sz="1800" spc="4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800" spc="409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removing</a:t>
            </a:r>
            <a:r>
              <a:rPr dirty="0" sz="1800" spc="409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all</a:t>
            </a:r>
            <a:r>
              <a:rPr dirty="0" sz="1800" spc="409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animals</a:t>
            </a:r>
            <a:r>
              <a:rPr dirty="0" sz="1800" spc="409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800" spc="409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tourism,</a:t>
            </a:r>
            <a:r>
              <a:rPr dirty="0" sz="1800" spc="409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but</a:t>
            </a:r>
            <a:r>
              <a:rPr dirty="0" sz="1800" spc="40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800" spc="40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selecting</a:t>
            </a:r>
            <a:r>
              <a:rPr dirty="0" sz="1800" spc="409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800" spc="40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supporting</a:t>
            </a:r>
            <a:r>
              <a:rPr dirty="0" sz="1800" spc="409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suppliers</a:t>
            </a:r>
            <a:r>
              <a:rPr dirty="0" sz="1800" spc="40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800" spc="40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the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deployment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8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good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practices.</a:t>
            </a:r>
            <a:endParaRPr sz="1800">
              <a:latin typeface="Trebuchet MS"/>
              <a:cs typeface="Trebuchet MS"/>
            </a:endParaRPr>
          </a:p>
          <a:p>
            <a:pPr algn="just" marL="7328534">
              <a:lnSpc>
                <a:spcPct val="100000"/>
              </a:lnSpc>
              <a:spcBef>
                <a:spcPts val="994"/>
              </a:spcBef>
            </a:pPr>
            <a:r>
              <a:rPr dirty="0" sz="1800" i="1">
                <a:solidFill>
                  <a:srgbClr val="005488"/>
                </a:solidFill>
                <a:latin typeface="Trebuchet MS"/>
                <a:cs typeface="Trebuchet MS"/>
              </a:rPr>
              <a:t>Agnès</a:t>
            </a:r>
            <a:r>
              <a:rPr dirty="0" sz="1800" spc="-45" i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i="1">
                <a:solidFill>
                  <a:srgbClr val="005488"/>
                </a:solidFill>
                <a:latin typeface="Trebuchet MS"/>
                <a:cs typeface="Trebuchet MS"/>
              </a:rPr>
              <a:t>WEIL,</a:t>
            </a:r>
            <a:r>
              <a:rPr dirty="0" sz="1800" spc="-25" i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i="1">
                <a:solidFill>
                  <a:srgbClr val="005488"/>
                </a:solidFill>
                <a:latin typeface="Trebuchet MS"/>
                <a:cs typeface="Trebuchet MS"/>
              </a:rPr>
              <a:t>Director</a:t>
            </a:r>
            <a:r>
              <a:rPr dirty="0" sz="1800" spc="-40" i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i="1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800" spc="-15" i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 i="1">
                <a:solidFill>
                  <a:srgbClr val="005488"/>
                </a:solidFill>
                <a:latin typeface="Trebuchet MS"/>
                <a:cs typeface="Trebuchet MS"/>
              </a:rPr>
              <a:t>Sustainability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1512295" y="6524243"/>
            <a:ext cx="0" cy="198120"/>
          </a:xfrm>
          <a:custGeom>
            <a:avLst/>
            <a:gdLst/>
            <a:ahLst/>
            <a:cxnLst/>
            <a:rect l="l" t="t" r="r" b="b"/>
            <a:pathLst>
              <a:path w="0" h="198120">
                <a:moveTo>
                  <a:pt x="0" y="0"/>
                </a:moveTo>
                <a:lnTo>
                  <a:pt x="0" y="197675"/>
                </a:lnTo>
              </a:path>
            </a:pathLst>
          </a:custGeom>
          <a:ln w="9144">
            <a:solidFill>
              <a:srgbClr val="00548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Club</a:t>
            </a:r>
            <a:r>
              <a:rPr dirty="0" spc="-225"/>
              <a:t> </a:t>
            </a:r>
            <a:r>
              <a:rPr dirty="0"/>
              <a:t>Med:</a:t>
            </a:r>
            <a:r>
              <a:rPr dirty="0" spc="-225"/>
              <a:t> </a:t>
            </a:r>
            <a:r>
              <a:rPr dirty="0" spc="-365"/>
              <a:t>11</a:t>
            </a:r>
            <a:r>
              <a:rPr dirty="0" spc="-235"/>
              <a:t> </a:t>
            </a:r>
            <a:r>
              <a:rPr dirty="0" spc="75"/>
              <a:t>cetacean</a:t>
            </a:r>
            <a:r>
              <a:rPr dirty="0" spc="-225"/>
              <a:t> </a:t>
            </a:r>
            <a:r>
              <a:rPr dirty="0"/>
              <a:t>activities,</a:t>
            </a:r>
            <a:r>
              <a:rPr dirty="0" spc="-229"/>
              <a:t> </a:t>
            </a:r>
            <a:r>
              <a:rPr dirty="0" spc="-365"/>
              <a:t>1</a:t>
            </a:r>
            <a:r>
              <a:rPr dirty="0" spc="-235"/>
              <a:t> </a:t>
            </a:r>
            <a:r>
              <a:rPr dirty="0" spc="-120"/>
              <a:t>in</a:t>
            </a:r>
            <a:r>
              <a:rPr dirty="0" spc="-225"/>
              <a:t> </a:t>
            </a:r>
            <a:r>
              <a:rPr dirty="0" spc="-10"/>
              <a:t>captivity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638555" y="1080516"/>
            <a:ext cx="10715625" cy="5629910"/>
            <a:chOff x="638555" y="1080516"/>
            <a:chExt cx="10715625" cy="5629910"/>
          </a:xfrm>
        </p:grpSpPr>
        <p:sp>
          <p:nvSpPr>
            <p:cNvPr id="5" name="object 5" descr=""/>
            <p:cNvSpPr/>
            <p:nvPr/>
          </p:nvSpPr>
          <p:spPr>
            <a:xfrm>
              <a:off x="10792967" y="5812536"/>
              <a:ext cx="178435" cy="288290"/>
            </a:xfrm>
            <a:custGeom>
              <a:avLst/>
              <a:gdLst/>
              <a:ahLst/>
              <a:cxnLst/>
              <a:rect l="l" t="t" r="r" b="b"/>
              <a:pathLst>
                <a:path w="178434" h="288289">
                  <a:moveTo>
                    <a:pt x="13461" y="0"/>
                  </a:moveTo>
                  <a:lnTo>
                    <a:pt x="3301" y="0"/>
                  </a:lnTo>
                  <a:lnTo>
                    <a:pt x="10032" y="20091"/>
                  </a:lnTo>
                  <a:lnTo>
                    <a:pt x="0" y="33489"/>
                  </a:lnTo>
                  <a:lnTo>
                    <a:pt x="12646" y="61697"/>
                  </a:lnTo>
                  <a:lnTo>
                    <a:pt x="25638" y="90847"/>
                  </a:lnTo>
                  <a:lnTo>
                    <a:pt x="39272" y="120624"/>
                  </a:lnTo>
                  <a:lnTo>
                    <a:pt x="53848" y="150710"/>
                  </a:lnTo>
                  <a:lnTo>
                    <a:pt x="46247" y="162750"/>
                  </a:lnTo>
                  <a:lnTo>
                    <a:pt x="31095" y="185567"/>
                  </a:lnTo>
                  <a:lnTo>
                    <a:pt x="23495" y="197599"/>
                  </a:lnTo>
                  <a:lnTo>
                    <a:pt x="36956" y="217703"/>
                  </a:lnTo>
                  <a:lnTo>
                    <a:pt x="53848" y="221056"/>
                  </a:lnTo>
                  <a:lnTo>
                    <a:pt x="63880" y="237794"/>
                  </a:lnTo>
                  <a:lnTo>
                    <a:pt x="63880" y="244500"/>
                  </a:lnTo>
                  <a:lnTo>
                    <a:pt x="60578" y="251193"/>
                  </a:lnTo>
                  <a:lnTo>
                    <a:pt x="60578" y="257886"/>
                  </a:lnTo>
                  <a:lnTo>
                    <a:pt x="57150" y="261238"/>
                  </a:lnTo>
                  <a:lnTo>
                    <a:pt x="53848" y="267944"/>
                  </a:lnTo>
                  <a:lnTo>
                    <a:pt x="50418" y="271284"/>
                  </a:lnTo>
                  <a:lnTo>
                    <a:pt x="100488" y="251193"/>
                  </a:lnTo>
                  <a:lnTo>
                    <a:pt x="127888" y="214350"/>
                  </a:lnTo>
                  <a:lnTo>
                    <a:pt x="121157" y="207657"/>
                  </a:lnTo>
                  <a:lnTo>
                    <a:pt x="121157" y="187553"/>
                  </a:lnTo>
                  <a:lnTo>
                    <a:pt x="131190" y="177507"/>
                  </a:lnTo>
                  <a:lnTo>
                    <a:pt x="159077" y="177507"/>
                  </a:lnTo>
                  <a:lnTo>
                    <a:pt x="176382" y="147370"/>
                  </a:lnTo>
                  <a:lnTo>
                    <a:pt x="134620" y="147370"/>
                  </a:lnTo>
                  <a:lnTo>
                    <a:pt x="107696" y="140665"/>
                  </a:lnTo>
                  <a:lnTo>
                    <a:pt x="107108" y="133130"/>
                  </a:lnTo>
                  <a:lnTo>
                    <a:pt x="105568" y="125596"/>
                  </a:lnTo>
                  <a:lnTo>
                    <a:pt x="104129" y="120573"/>
                  </a:lnTo>
                  <a:lnTo>
                    <a:pt x="74040" y="120573"/>
                  </a:lnTo>
                  <a:lnTo>
                    <a:pt x="63880" y="97129"/>
                  </a:lnTo>
                  <a:lnTo>
                    <a:pt x="53848" y="93776"/>
                  </a:lnTo>
                  <a:lnTo>
                    <a:pt x="53848" y="63639"/>
                  </a:lnTo>
                  <a:lnTo>
                    <a:pt x="36956" y="33489"/>
                  </a:lnTo>
                  <a:lnTo>
                    <a:pt x="23495" y="26796"/>
                  </a:lnTo>
                  <a:lnTo>
                    <a:pt x="23495" y="16751"/>
                  </a:lnTo>
                  <a:lnTo>
                    <a:pt x="20192" y="13398"/>
                  </a:lnTo>
                  <a:lnTo>
                    <a:pt x="16763" y="6692"/>
                  </a:lnTo>
                  <a:lnTo>
                    <a:pt x="13461" y="3352"/>
                  </a:lnTo>
                  <a:lnTo>
                    <a:pt x="13461" y="0"/>
                  </a:lnTo>
                  <a:close/>
                </a:path>
                <a:path w="178434" h="288289">
                  <a:moveTo>
                    <a:pt x="159077" y="177507"/>
                  </a:moveTo>
                  <a:lnTo>
                    <a:pt x="131190" y="177507"/>
                  </a:lnTo>
                  <a:lnTo>
                    <a:pt x="144652" y="184213"/>
                  </a:lnTo>
                  <a:lnTo>
                    <a:pt x="148081" y="187553"/>
                  </a:lnTo>
                  <a:lnTo>
                    <a:pt x="151383" y="190906"/>
                  </a:lnTo>
                  <a:lnTo>
                    <a:pt x="159077" y="177507"/>
                  </a:lnTo>
                  <a:close/>
                </a:path>
                <a:path w="178434" h="288289">
                  <a:moveTo>
                    <a:pt x="168275" y="130619"/>
                  </a:moveTo>
                  <a:lnTo>
                    <a:pt x="158114" y="133972"/>
                  </a:lnTo>
                  <a:lnTo>
                    <a:pt x="134620" y="147370"/>
                  </a:lnTo>
                  <a:lnTo>
                    <a:pt x="176382" y="147370"/>
                  </a:lnTo>
                  <a:lnTo>
                    <a:pt x="178307" y="144017"/>
                  </a:lnTo>
                  <a:lnTo>
                    <a:pt x="168275" y="130619"/>
                  </a:lnTo>
                  <a:close/>
                </a:path>
                <a:path w="178434" h="288289">
                  <a:moveTo>
                    <a:pt x="94233" y="90423"/>
                  </a:moveTo>
                  <a:lnTo>
                    <a:pt x="84074" y="90423"/>
                  </a:lnTo>
                  <a:lnTo>
                    <a:pt x="84074" y="120573"/>
                  </a:lnTo>
                  <a:lnTo>
                    <a:pt x="104129" y="120573"/>
                  </a:lnTo>
                  <a:lnTo>
                    <a:pt x="103409" y="118062"/>
                  </a:lnTo>
                  <a:lnTo>
                    <a:pt x="100964" y="110528"/>
                  </a:lnTo>
                  <a:lnTo>
                    <a:pt x="97535" y="103822"/>
                  </a:lnTo>
                  <a:lnTo>
                    <a:pt x="94233" y="97129"/>
                  </a:lnTo>
                  <a:lnTo>
                    <a:pt x="94233" y="90423"/>
                  </a:lnTo>
                  <a:close/>
                </a:path>
              </a:pathLst>
            </a:custGeom>
            <a:solidFill>
              <a:srgbClr val="87BB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0792967" y="5812536"/>
              <a:ext cx="178435" cy="288290"/>
            </a:xfrm>
            <a:custGeom>
              <a:avLst/>
              <a:gdLst/>
              <a:ahLst/>
              <a:cxnLst/>
              <a:rect l="l" t="t" r="r" b="b"/>
              <a:pathLst>
                <a:path w="178434" h="288289">
                  <a:moveTo>
                    <a:pt x="158114" y="133972"/>
                  </a:moveTo>
                  <a:lnTo>
                    <a:pt x="144531" y="141718"/>
                  </a:lnTo>
                  <a:lnTo>
                    <a:pt x="137556" y="145695"/>
                  </a:lnTo>
                  <a:lnTo>
                    <a:pt x="134987" y="147161"/>
                  </a:lnTo>
                  <a:lnTo>
                    <a:pt x="134620" y="147370"/>
                  </a:lnTo>
                  <a:lnTo>
                    <a:pt x="119054" y="143494"/>
                  </a:lnTo>
                  <a:lnTo>
                    <a:pt x="111061" y="141503"/>
                  </a:lnTo>
                  <a:lnTo>
                    <a:pt x="108116" y="140769"/>
                  </a:lnTo>
                  <a:lnTo>
                    <a:pt x="107696" y="140665"/>
                  </a:lnTo>
                  <a:lnTo>
                    <a:pt x="97535" y="103822"/>
                  </a:lnTo>
                  <a:lnTo>
                    <a:pt x="94233" y="97129"/>
                  </a:lnTo>
                  <a:lnTo>
                    <a:pt x="94233" y="90423"/>
                  </a:lnTo>
                  <a:lnTo>
                    <a:pt x="84074" y="90423"/>
                  </a:lnTo>
                  <a:lnTo>
                    <a:pt x="84074" y="107854"/>
                  </a:lnTo>
                  <a:lnTo>
                    <a:pt x="84074" y="116805"/>
                  </a:lnTo>
                  <a:lnTo>
                    <a:pt x="84074" y="120102"/>
                  </a:lnTo>
                  <a:lnTo>
                    <a:pt x="84074" y="120573"/>
                  </a:lnTo>
                  <a:lnTo>
                    <a:pt x="74040" y="120573"/>
                  </a:lnTo>
                  <a:lnTo>
                    <a:pt x="68167" y="107020"/>
                  </a:lnTo>
                  <a:lnTo>
                    <a:pt x="65150" y="100060"/>
                  </a:lnTo>
                  <a:lnTo>
                    <a:pt x="64039" y="97495"/>
                  </a:lnTo>
                  <a:lnTo>
                    <a:pt x="63880" y="97129"/>
                  </a:lnTo>
                  <a:lnTo>
                    <a:pt x="53848" y="93776"/>
                  </a:lnTo>
                  <a:lnTo>
                    <a:pt x="53848" y="76353"/>
                  </a:lnTo>
                  <a:lnTo>
                    <a:pt x="53848" y="67406"/>
                  </a:lnTo>
                  <a:lnTo>
                    <a:pt x="53848" y="64110"/>
                  </a:lnTo>
                  <a:lnTo>
                    <a:pt x="53848" y="63639"/>
                  </a:lnTo>
                  <a:lnTo>
                    <a:pt x="44082" y="46209"/>
                  </a:lnTo>
                  <a:lnTo>
                    <a:pt x="39068" y="37258"/>
                  </a:lnTo>
                  <a:lnTo>
                    <a:pt x="37220" y="33960"/>
                  </a:lnTo>
                  <a:lnTo>
                    <a:pt x="36956" y="33489"/>
                  </a:lnTo>
                  <a:lnTo>
                    <a:pt x="23495" y="26796"/>
                  </a:lnTo>
                  <a:lnTo>
                    <a:pt x="23495" y="20091"/>
                  </a:lnTo>
                  <a:lnTo>
                    <a:pt x="23495" y="16751"/>
                  </a:lnTo>
                  <a:lnTo>
                    <a:pt x="20192" y="13398"/>
                  </a:lnTo>
                  <a:lnTo>
                    <a:pt x="16763" y="6692"/>
                  </a:lnTo>
                  <a:lnTo>
                    <a:pt x="13461" y="3352"/>
                  </a:lnTo>
                  <a:lnTo>
                    <a:pt x="13461" y="0"/>
                  </a:lnTo>
                  <a:lnTo>
                    <a:pt x="3301" y="0"/>
                  </a:lnTo>
                  <a:lnTo>
                    <a:pt x="10032" y="20091"/>
                  </a:lnTo>
                  <a:lnTo>
                    <a:pt x="0" y="33489"/>
                  </a:lnTo>
                  <a:lnTo>
                    <a:pt x="12646" y="61697"/>
                  </a:lnTo>
                  <a:lnTo>
                    <a:pt x="25638" y="90847"/>
                  </a:lnTo>
                  <a:lnTo>
                    <a:pt x="39272" y="120624"/>
                  </a:lnTo>
                  <a:lnTo>
                    <a:pt x="53848" y="150710"/>
                  </a:lnTo>
                  <a:lnTo>
                    <a:pt x="46247" y="162750"/>
                  </a:lnTo>
                  <a:lnTo>
                    <a:pt x="38671" y="174159"/>
                  </a:lnTo>
                  <a:lnTo>
                    <a:pt x="31095" y="185567"/>
                  </a:lnTo>
                  <a:lnTo>
                    <a:pt x="23495" y="197599"/>
                  </a:lnTo>
                  <a:lnTo>
                    <a:pt x="36956" y="217703"/>
                  </a:lnTo>
                  <a:lnTo>
                    <a:pt x="53848" y="221056"/>
                  </a:lnTo>
                  <a:lnTo>
                    <a:pt x="63880" y="237794"/>
                  </a:lnTo>
                  <a:lnTo>
                    <a:pt x="63880" y="244500"/>
                  </a:lnTo>
                  <a:lnTo>
                    <a:pt x="60578" y="251193"/>
                  </a:lnTo>
                  <a:lnTo>
                    <a:pt x="60578" y="257886"/>
                  </a:lnTo>
                  <a:lnTo>
                    <a:pt x="57150" y="261238"/>
                  </a:lnTo>
                  <a:lnTo>
                    <a:pt x="53848" y="267944"/>
                  </a:lnTo>
                  <a:lnTo>
                    <a:pt x="50418" y="271284"/>
                  </a:lnTo>
                  <a:lnTo>
                    <a:pt x="62093" y="280969"/>
                  </a:lnTo>
                  <a:lnTo>
                    <a:pt x="68087" y="285942"/>
                  </a:lnTo>
                  <a:lnTo>
                    <a:pt x="70296" y="287774"/>
                  </a:lnTo>
                  <a:lnTo>
                    <a:pt x="70611" y="288035"/>
                  </a:lnTo>
                  <a:lnTo>
                    <a:pt x="85705" y="269928"/>
                  </a:lnTo>
                  <a:lnTo>
                    <a:pt x="100488" y="251193"/>
                  </a:lnTo>
                  <a:lnTo>
                    <a:pt x="114653" y="232457"/>
                  </a:lnTo>
                  <a:lnTo>
                    <a:pt x="127888" y="214350"/>
                  </a:lnTo>
                  <a:lnTo>
                    <a:pt x="121157" y="207657"/>
                  </a:lnTo>
                  <a:lnTo>
                    <a:pt x="121157" y="187553"/>
                  </a:lnTo>
                  <a:lnTo>
                    <a:pt x="131190" y="177507"/>
                  </a:lnTo>
                  <a:lnTo>
                    <a:pt x="137922" y="180860"/>
                  </a:lnTo>
                  <a:lnTo>
                    <a:pt x="144652" y="184213"/>
                  </a:lnTo>
                  <a:lnTo>
                    <a:pt x="148081" y="187553"/>
                  </a:lnTo>
                  <a:lnTo>
                    <a:pt x="151383" y="190906"/>
                  </a:lnTo>
                  <a:lnTo>
                    <a:pt x="166949" y="163799"/>
                  </a:lnTo>
                  <a:lnTo>
                    <a:pt x="174942" y="149879"/>
                  </a:lnTo>
                  <a:lnTo>
                    <a:pt x="177887" y="144750"/>
                  </a:lnTo>
                  <a:lnTo>
                    <a:pt x="178307" y="144017"/>
                  </a:lnTo>
                  <a:lnTo>
                    <a:pt x="168275" y="130619"/>
                  </a:lnTo>
                  <a:lnTo>
                    <a:pt x="158114" y="133972"/>
                  </a:lnTo>
                  <a:close/>
                </a:path>
              </a:pathLst>
            </a:custGeom>
            <a:ln w="3175">
              <a:solidFill>
                <a:srgbClr val="E4EBF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1612" y="6070092"/>
              <a:ext cx="220980" cy="252984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0611612" y="6070092"/>
              <a:ext cx="220979" cy="253365"/>
            </a:xfrm>
            <a:custGeom>
              <a:avLst/>
              <a:gdLst/>
              <a:ahLst/>
              <a:cxnLst/>
              <a:rect l="l" t="t" r="r" b="b"/>
              <a:pathLst>
                <a:path w="220979" h="253364">
                  <a:moveTo>
                    <a:pt x="214249" y="3327"/>
                  </a:moveTo>
                  <a:lnTo>
                    <a:pt x="194939" y="14876"/>
                  </a:lnTo>
                  <a:lnTo>
                    <a:pt x="185023" y="20807"/>
                  </a:lnTo>
                  <a:lnTo>
                    <a:pt x="181369" y="22992"/>
                  </a:lnTo>
                  <a:lnTo>
                    <a:pt x="180848" y="23304"/>
                  </a:lnTo>
                  <a:lnTo>
                    <a:pt x="174117" y="13309"/>
                  </a:lnTo>
                  <a:lnTo>
                    <a:pt x="180848" y="0"/>
                  </a:lnTo>
                  <a:lnTo>
                    <a:pt x="164084" y="6654"/>
                  </a:lnTo>
                  <a:lnTo>
                    <a:pt x="144018" y="39941"/>
                  </a:lnTo>
                  <a:lnTo>
                    <a:pt x="144018" y="56591"/>
                  </a:lnTo>
                  <a:lnTo>
                    <a:pt x="125075" y="71618"/>
                  </a:lnTo>
                  <a:lnTo>
                    <a:pt x="108013" y="86961"/>
                  </a:lnTo>
                  <a:lnTo>
                    <a:pt x="76962" y="119837"/>
                  </a:lnTo>
                  <a:lnTo>
                    <a:pt x="36004" y="168519"/>
                  </a:lnTo>
                  <a:lnTo>
                    <a:pt x="0" y="219697"/>
                  </a:lnTo>
                  <a:lnTo>
                    <a:pt x="15051" y="227237"/>
                  </a:lnTo>
                  <a:lnTo>
                    <a:pt x="30114" y="235092"/>
                  </a:lnTo>
                  <a:lnTo>
                    <a:pt x="45202" y="243571"/>
                  </a:lnTo>
                  <a:lnTo>
                    <a:pt x="60325" y="252984"/>
                  </a:lnTo>
                  <a:lnTo>
                    <a:pt x="77725" y="252984"/>
                  </a:lnTo>
                  <a:lnTo>
                    <a:pt x="86661" y="252984"/>
                  </a:lnTo>
                  <a:lnTo>
                    <a:pt x="89953" y="252984"/>
                  </a:lnTo>
                  <a:lnTo>
                    <a:pt x="90424" y="252984"/>
                  </a:lnTo>
                  <a:lnTo>
                    <a:pt x="102356" y="240446"/>
                  </a:lnTo>
                  <a:lnTo>
                    <a:pt x="113014" y="227599"/>
                  </a:lnTo>
                  <a:lnTo>
                    <a:pt x="122410" y="214129"/>
                  </a:lnTo>
                  <a:lnTo>
                    <a:pt x="130556" y="199720"/>
                  </a:lnTo>
                  <a:lnTo>
                    <a:pt x="143023" y="179748"/>
                  </a:lnTo>
                  <a:lnTo>
                    <a:pt x="154860" y="159778"/>
                  </a:lnTo>
                  <a:lnTo>
                    <a:pt x="165435" y="139809"/>
                  </a:lnTo>
                  <a:lnTo>
                    <a:pt x="174117" y="119837"/>
                  </a:lnTo>
                  <a:lnTo>
                    <a:pt x="194183" y="119837"/>
                  </a:lnTo>
                  <a:lnTo>
                    <a:pt x="197485" y="109842"/>
                  </a:lnTo>
                  <a:lnTo>
                    <a:pt x="184150" y="99860"/>
                  </a:lnTo>
                  <a:lnTo>
                    <a:pt x="203533" y="72921"/>
                  </a:lnTo>
                  <a:lnTo>
                    <a:pt x="213487" y="59088"/>
                  </a:lnTo>
                  <a:lnTo>
                    <a:pt x="217154" y="53991"/>
                  </a:lnTo>
                  <a:lnTo>
                    <a:pt x="217678" y="53263"/>
                  </a:lnTo>
                  <a:lnTo>
                    <a:pt x="214249" y="29959"/>
                  </a:lnTo>
                  <a:lnTo>
                    <a:pt x="220980" y="19977"/>
                  </a:lnTo>
                  <a:lnTo>
                    <a:pt x="214249" y="3327"/>
                  </a:lnTo>
                  <a:close/>
                </a:path>
              </a:pathLst>
            </a:custGeom>
            <a:ln w="3175">
              <a:solidFill>
                <a:srgbClr val="E4EBF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0622279" y="6318504"/>
              <a:ext cx="35560" cy="32384"/>
            </a:xfrm>
            <a:custGeom>
              <a:avLst/>
              <a:gdLst/>
              <a:ahLst/>
              <a:cxnLst/>
              <a:rect l="l" t="t" r="r" b="b"/>
              <a:pathLst>
                <a:path w="35559" h="32385">
                  <a:moveTo>
                    <a:pt x="19430" y="0"/>
                  </a:moveTo>
                  <a:lnTo>
                    <a:pt x="9778" y="21996"/>
                  </a:lnTo>
                  <a:lnTo>
                    <a:pt x="0" y="32004"/>
                  </a:lnTo>
                  <a:lnTo>
                    <a:pt x="9778" y="32004"/>
                  </a:lnTo>
                  <a:lnTo>
                    <a:pt x="29210" y="28003"/>
                  </a:lnTo>
                  <a:lnTo>
                    <a:pt x="35051" y="12001"/>
                  </a:lnTo>
                  <a:lnTo>
                    <a:pt x="19430" y="0"/>
                  </a:lnTo>
                  <a:close/>
                </a:path>
              </a:pathLst>
            </a:custGeom>
            <a:solidFill>
              <a:srgbClr val="87BB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0622279" y="6318504"/>
              <a:ext cx="35560" cy="32384"/>
            </a:xfrm>
            <a:custGeom>
              <a:avLst/>
              <a:gdLst/>
              <a:ahLst/>
              <a:cxnLst/>
              <a:rect l="l" t="t" r="r" b="b"/>
              <a:pathLst>
                <a:path w="35559" h="32385">
                  <a:moveTo>
                    <a:pt x="19430" y="0"/>
                  </a:moveTo>
                  <a:lnTo>
                    <a:pt x="9778" y="21996"/>
                  </a:lnTo>
                  <a:lnTo>
                    <a:pt x="0" y="32004"/>
                  </a:lnTo>
                  <a:lnTo>
                    <a:pt x="9778" y="32004"/>
                  </a:lnTo>
                  <a:lnTo>
                    <a:pt x="29210" y="28003"/>
                  </a:lnTo>
                  <a:lnTo>
                    <a:pt x="35051" y="12001"/>
                  </a:lnTo>
                  <a:lnTo>
                    <a:pt x="19430" y="0"/>
                  </a:lnTo>
                  <a:close/>
                </a:path>
              </a:pathLst>
            </a:custGeom>
            <a:ln w="3175">
              <a:solidFill>
                <a:srgbClr val="E4EBF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0447020" y="4930139"/>
              <a:ext cx="43180" cy="20320"/>
            </a:xfrm>
            <a:custGeom>
              <a:avLst/>
              <a:gdLst/>
              <a:ahLst/>
              <a:cxnLst/>
              <a:rect l="l" t="t" r="r" b="b"/>
              <a:pathLst>
                <a:path w="43179" h="20320">
                  <a:moveTo>
                    <a:pt x="11683" y="0"/>
                  </a:moveTo>
                  <a:lnTo>
                    <a:pt x="0" y="0"/>
                  </a:lnTo>
                  <a:lnTo>
                    <a:pt x="19430" y="17780"/>
                  </a:lnTo>
                  <a:lnTo>
                    <a:pt x="33020" y="19812"/>
                  </a:lnTo>
                  <a:lnTo>
                    <a:pt x="42672" y="19812"/>
                  </a:lnTo>
                  <a:lnTo>
                    <a:pt x="38734" y="9906"/>
                  </a:lnTo>
                  <a:lnTo>
                    <a:pt x="11683" y="0"/>
                  </a:lnTo>
                  <a:close/>
                </a:path>
              </a:pathLst>
            </a:custGeom>
            <a:solidFill>
              <a:srgbClr val="87BB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0447020" y="4930139"/>
              <a:ext cx="43180" cy="20320"/>
            </a:xfrm>
            <a:custGeom>
              <a:avLst/>
              <a:gdLst/>
              <a:ahLst/>
              <a:cxnLst/>
              <a:rect l="l" t="t" r="r" b="b"/>
              <a:pathLst>
                <a:path w="43179" h="20320">
                  <a:moveTo>
                    <a:pt x="11683" y="0"/>
                  </a:moveTo>
                  <a:lnTo>
                    <a:pt x="0" y="0"/>
                  </a:lnTo>
                  <a:lnTo>
                    <a:pt x="19430" y="17780"/>
                  </a:lnTo>
                  <a:lnTo>
                    <a:pt x="33020" y="19812"/>
                  </a:lnTo>
                  <a:lnTo>
                    <a:pt x="42672" y="19812"/>
                  </a:lnTo>
                  <a:lnTo>
                    <a:pt x="38734" y="9906"/>
                  </a:lnTo>
                  <a:lnTo>
                    <a:pt x="11683" y="0"/>
                  </a:lnTo>
                  <a:close/>
                </a:path>
              </a:pathLst>
            </a:custGeom>
            <a:ln w="3175">
              <a:solidFill>
                <a:srgbClr val="E4EBF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0599420" y="5076444"/>
              <a:ext cx="32384" cy="43180"/>
            </a:xfrm>
            <a:custGeom>
              <a:avLst/>
              <a:gdLst/>
              <a:ahLst/>
              <a:cxnLst/>
              <a:rect l="l" t="t" r="r" b="b"/>
              <a:pathLst>
                <a:path w="32384" h="43179">
                  <a:moveTo>
                    <a:pt x="7111" y="0"/>
                  </a:moveTo>
                  <a:lnTo>
                    <a:pt x="0" y="3301"/>
                  </a:lnTo>
                  <a:lnTo>
                    <a:pt x="0" y="32765"/>
                  </a:lnTo>
                  <a:lnTo>
                    <a:pt x="10668" y="42671"/>
                  </a:lnTo>
                  <a:lnTo>
                    <a:pt x="32003" y="26288"/>
                  </a:lnTo>
                  <a:lnTo>
                    <a:pt x="32003" y="13080"/>
                  </a:lnTo>
                  <a:lnTo>
                    <a:pt x="17779" y="13080"/>
                  </a:lnTo>
                  <a:lnTo>
                    <a:pt x="7111" y="0"/>
                  </a:lnTo>
                  <a:close/>
                </a:path>
                <a:path w="32384" h="43179">
                  <a:moveTo>
                    <a:pt x="32003" y="9905"/>
                  </a:moveTo>
                  <a:lnTo>
                    <a:pt x="17779" y="13080"/>
                  </a:lnTo>
                  <a:lnTo>
                    <a:pt x="32003" y="13080"/>
                  </a:lnTo>
                  <a:lnTo>
                    <a:pt x="32003" y="9905"/>
                  </a:lnTo>
                  <a:close/>
                </a:path>
              </a:pathLst>
            </a:custGeom>
            <a:solidFill>
              <a:srgbClr val="87BB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0599420" y="5076444"/>
              <a:ext cx="32384" cy="43180"/>
            </a:xfrm>
            <a:custGeom>
              <a:avLst/>
              <a:gdLst/>
              <a:ahLst/>
              <a:cxnLst/>
              <a:rect l="l" t="t" r="r" b="b"/>
              <a:pathLst>
                <a:path w="32384" h="43179">
                  <a:moveTo>
                    <a:pt x="32003" y="9905"/>
                  </a:moveTo>
                  <a:lnTo>
                    <a:pt x="17779" y="13080"/>
                  </a:lnTo>
                  <a:lnTo>
                    <a:pt x="7111" y="0"/>
                  </a:lnTo>
                  <a:lnTo>
                    <a:pt x="0" y="3301"/>
                  </a:lnTo>
                  <a:lnTo>
                    <a:pt x="0" y="10656"/>
                  </a:lnTo>
                  <a:lnTo>
                    <a:pt x="0" y="18033"/>
                  </a:lnTo>
                  <a:lnTo>
                    <a:pt x="0" y="25411"/>
                  </a:lnTo>
                  <a:lnTo>
                    <a:pt x="0" y="32765"/>
                  </a:lnTo>
                  <a:lnTo>
                    <a:pt x="10668" y="42671"/>
                  </a:lnTo>
                  <a:lnTo>
                    <a:pt x="23002" y="33200"/>
                  </a:lnTo>
                  <a:lnTo>
                    <a:pt x="29336" y="28336"/>
                  </a:lnTo>
                  <a:lnTo>
                    <a:pt x="31670" y="26544"/>
                  </a:lnTo>
                  <a:lnTo>
                    <a:pt x="32003" y="26288"/>
                  </a:lnTo>
                  <a:lnTo>
                    <a:pt x="32003" y="9905"/>
                  </a:lnTo>
                  <a:close/>
                </a:path>
              </a:pathLst>
            </a:custGeom>
            <a:ln w="3175">
              <a:solidFill>
                <a:srgbClr val="E4EBF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0622279" y="5131307"/>
              <a:ext cx="21590" cy="29209"/>
            </a:xfrm>
            <a:custGeom>
              <a:avLst/>
              <a:gdLst/>
              <a:ahLst/>
              <a:cxnLst/>
              <a:rect l="l" t="t" r="r" b="b"/>
              <a:pathLst>
                <a:path w="21590" h="29210">
                  <a:moveTo>
                    <a:pt x="11684" y="0"/>
                  </a:moveTo>
                  <a:lnTo>
                    <a:pt x="1904" y="0"/>
                  </a:lnTo>
                  <a:lnTo>
                    <a:pt x="0" y="5842"/>
                  </a:lnTo>
                  <a:lnTo>
                    <a:pt x="9651" y="28956"/>
                  </a:lnTo>
                  <a:lnTo>
                    <a:pt x="21336" y="21209"/>
                  </a:lnTo>
                  <a:lnTo>
                    <a:pt x="11684" y="0"/>
                  </a:lnTo>
                  <a:close/>
                </a:path>
              </a:pathLst>
            </a:custGeom>
            <a:solidFill>
              <a:srgbClr val="87BB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0622279" y="5131307"/>
              <a:ext cx="21590" cy="29209"/>
            </a:xfrm>
            <a:custGeom>
              <a:avLst/>
              <a:gdLst/>
              <a:ahLst/>
              <a:cxnLst/>
              <a:rect l="l" t="t" r="r" b="b"/>
              <a:pathLst>
                <a:path w="21590" h="29210">
                  <a:moveTo>
                    <a:pt x="1904" y="0"/>
                  </a:moveTo>
                  <a:lnTo>
                    <a:pt x="0" y="5842"/>
                  </a:lnTo>
                  <a:lnTo>
                    <a:pt x="9651" y="28956"/>
                  </a:lnTo>
                  <a:lnTo>
                    <a:pt x="21336" y="21209"/>
                  </a:lnTo>
                  <a:lnTo>
                    <a:pt x="11684" y="0"/>
                  </a:lnTo>
                  <a:lnTo>
                    <a:pt x="1904" y="0"/>
                  </a:lnTo>
                  <a:close/>
                </a:path>
              </a:pathLst>
            </a:custGeom>
            <a:ln w="3175">
              <a:solidFill>
                <a:srgbClr val="E4EBF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33175" y="5131307"/>
              <a:ext cx="71627" cy="80772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18648" y="5285231"/>
              <a:ext cx="86868" cy="83820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8555" y="1080516"/>
              <a:ext cx="10715244" cy="5629656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3299" y="5228844"/>
              <a:ext cx="274320" cy="274319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67955" y="5100827"/>
              <a:ext cx="274320" cy="274320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15711" y="2910839"/>
              <a:ext cx="274320" cy="274320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50335" y="3758183"/>
              <a:ext cx="274320" cy="27431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14444" y="5161787"/>
              <a:ext cx="274320" cy="274320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23048" y="4297680"/>
              <a:ext cx="275844" cy="274319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45324" y="4181855"/>
              <a:ext cx="274320" cy="274319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31224" y="4741163"/>
              <a:ext cx="274320" cy="274319"/>
            </a:xfrm>
            <a:prstGeom prst="rect">
              <a:avLst/>
            </a:prstGeom>
          </p:spPr>
        </p:pic>
      </p:grpSp>
      <p:sp>
        <p:nvSpPr>
          <p:cNvPr id="28" name="object 28" descr=""/>
          <p:cNvSpPr txBox="1"/>
          <p:nvPr/>
        </p:nvSpPr>
        <p:spPr>
          <a:xfrm>
            <a:off x="7058914" y="3623817"/>
            <a:ext cx="130175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latin typeface="Trebuchet MS"/>
                <a:cs typeface="Trebuchet MS"/>
              </a:rPr>
              <a:t>Kani</a:t>
            </a:r>
            <a:r>
              <a:rPr dirty="0" sz="1600" spc="-50" b="1">
                <a:latin typeface="Trebuchet MS"/>
                <a:cs typeface="Trebuchet MS"/>
              </a:rPr>
              <a:t> &amp;</a:t>
            </a:r>
            <a:endParaRPr sz="16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dirty="0" sz="1600" b="1">
                <a:latin typeface="Trebuchet MS"/>
                <a:cs typeface="Trebuchet MS"/>
              </a:rPr>
              <a:t>Finolhu</a:t>
            </a:r>
            <a:r>
              <a:rPr dirty="0" sz="1600" spc="-55" b="1">
                <a:latin typeface="Trebuchet MS"/>
                <a:cs typeface="Trebuchet MS"/>
              </a:rPr>
              <a:t> </a:t>
            </a:r>
            <a:r>
              <a:rPr dirty="0" sz="1600" spc="-10" b="1">
                <a:latin typeface="Trebuchet MS"/>
                <a:cs typeface="Trebuchet MS"/>
              </a:rPr>
              <a:t>Villas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6977888" y="5500522"/>
            <a:ext cx="111633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57810" marR="5080" indent="-245745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latin typeface="Trebuchet MS"/>
                <a:cs typeface="Trebuchet MS"/>
              </a:rPr>
              <a:t>La</a:t>
            </a:r>
            <a:r>
              <a:rPr dirty="0" sz="1600" spc="-75" b="1">
                <a:latin typeface="Trebuchet MS"/>
                <a:cs typeface="Trebuchet MS"/>
              </a:rPr>
              <a:t> </a:t>
            </a:r>
            <a:r>
              <a:rPr dirty="0" sz="1600" b="1">
                <a:latin typeface="Trebuchet MS"/>
                <a:cs typeface="Trebuchet MS"/>
              </a:rPr>
              <a:t>Pointe</a:t>
            </a:r>
            <a:r>
              <a:rPr dirty="0" sz="1600" spc="-60" b="1">
                <a:latin typeface="Trebuchet MS"/>
                <a:cs typeface="Trebuchet MS"/>
              </a:rPr>
              <a:t> </a:t>
            </a:r>
            <a:r>
              <a:rPr dirty="0" sz="1600" spc="-50" b="1">
                <a:latin typeface="Trebuchet MS"/>
                <a:cs typeface="Trebuchet MS"/>
              </a:rPr>
              <a:t>&amp; </a:t>
            </a:r>
            <a:r>
              <a:rPr dirty="0" sz="1600" spc="-10" b="1">
                <a:latin typeface="Trebuchet MS"/>
                <a:cs typeface="Trebuchet MS"/>
              </a:rPr>
              <a:t>Albion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4048125" y="4875403"/>
            <a:ext cx="85661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30" b="1">
                <a:latin typeface="Trebuchet MS"/>
                <a:cs typeface="Trebuchet MS"/>
              </a:rPr>
              <a:t>Trancoso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3696715" y="3606495"/>
            <a:ext cx="1219835" cy="6972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7366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95274E"/>
                </a:solidFill>
                <a:latin typeface="Trebuchet MS"/>
                <a:cs typeface="Trebuchet MS"/>
              </a:rPr>
              <a:t>Punta</a:t>
            </a:r>
            <a:r>
              <a:rPr dirty="0" sz="1600" spc="-40" b="1">
                <a:solidFill>
                  <a:srgbClr val="95274E"/>
                </a:solidFill>
                <a:latin typeface="Trebuchet MS"/>
                <a:cs typeface="Trebuchet MS"/>
              </a:rPr>
              <a:t> </a:t>
            </a:r>
            <a:r>
              <a:rPr dirty="0" sz="1600" spc="-20" b="1">
                <a:solidFill>
                  <a:srgbClr val="95274E"/>
                </a:solidFill>
                <a:latin typeface="Trebuchet MS"/>
                <a:cs typeface="Trebuchet MS"/>
              </a:rPr>
              <a:t>Cana</a:t>
            </a:r>
            <a:endParaRPr sz="1600">
              <a:latin typeface="Trebuchet MS"/>
              <a:cs typeface="Trebuchet MS"/>
            </a:endParaRPr>
          </a:p>
          <a:p>
            <a:pPr marL="434340" marR="5080" indent="-422275">
              <a:lnSpc>
                <a:spcPct val="100000"/>
              </a:lnSpc>
              <a:spcBef>
                <a:spcPts val="10"/>
              </a:spcBef>
            </a:pPr>
            <a:r>
              <a:rPr dirty="0" sz="1400" b="1">
                <a:latin typeface="Trebuchet MS"/>
                <a:cs typeface="Trebuchet MS"/>
              </a:rPr>
              <a:t>(2)</a:t>
            </a:r>
            <a:r>
              <a:rPr dirty="0" sz="1400" spc="5" b="1">
                <a:latin typeface="Trebuchet MS"/>
                <a:cs typeface="Trebuchet MS"/>
              </a:rPr>
              <a:t> </a:t>
            </a:r>
            <a:r>
              <a:rPr dirty="0" sz="1400" b="1">
                <a:latin typeface="Trebuchet MS"/>
                <a:cs typeface="Trebuchet MS"/>
              </a:rPr>
              <a:t>Captivity</a:t>
            </a:r>
            <a:r>
              <a:rPr dirty="0" sz="1400" spc="-20" b="1">
                <a:latin typeface="Trebuchet MS"/>
                <a:cs typeface="Trebuchet MS"/>
              </a:rPr>
              <a:t> </a:t>
            </a:r>
            <a:r>
              <a:rPr dirty="0" sz="1400" spc="-50" b="1">
                <a:latin typeface="Trebuchet MS"/>
                <a:cs typeface="Trebuchet MS"/>
              </a:rPr>
              <a:t>+ </a:t>
            </a:r>
            <a:r>
              <a:rPr dirty="0" sz="1400" spc="-20" b="1">
                <a:latin typeface="Trebuchet MS"/>
                <a:cs typeface="Trebuchet MS"/>
              </a:rPr>
              <a:t>wild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4957317" y="2657093"/>
            <a:ext cx="890269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latin typeface="Trebuchet MS"/>
                <a:cs typeface="Trebuchet MS"/>
              </a:rPr>
              <a:t>Da</a:t>
            </a:r>
            <a:r>
              <a:rPr dirty="0" sz="1600" spc="-20" b="1">
                <a:latin typeface="Trebuchet MS"/>
                <a:cs typeface="Trebuchet MS"/>
              </a:rPr>
              <a:t> </a:t>
            </a:r>
            <a:r>
              <a:rPr dirty="0" sz="1600" spc="-10" b="1">
                <a:latin typeface="Trebuchet MS"/>
                <a:cs typeface="Trebuchet MS"/>
              </a:rPr>
              <a:t>Balaia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8964548" y="4470019"/>
            <a:ext cx="37465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 b="1">
                <a:latin typeface="Trebuchet MS"/>
                <a:cs typeface="Trebuchet MS"/>
              </a:rPr>
              <a:t>Bali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34" name="object 34" descr=""/>
          <p:cNvGrpSpPr/>
          <p:nvPr/>
        </p:nvGrpSpPr>
        <p:grpSpPr>
          <a:xfrm>
            <a:off x="3381755" y="3014472"/>
            <a:ext cx="7286625" cy="2313940"/>
            <a:chOff x="3381755" y="3014472"/>
            <a:chExt cx="7286625" cy="2313940"/>
          </a:xfrm>
        </p:grpSpPr>
        <p:pic>
          <p:nvPicPr>
            <p:cNvPr id="35" name="object 3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78439" y="3764280"/>
              <a:ext cx="275844" cy="274319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92155" y="3014472"/>
              <a:ext cx="275844" cy="274320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81755" y="3636263"/>
              <a:ext cx="274320" cy="274319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19459" y="4973933"/>
              <a:ext cx="354097" cy="354097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84536" y="4511039"/>
              <a:ext cx="277368" cy="277368"/>
            </a:xfrm>
            <a:prstGeom prst="rect">
              <a:avLst/>
            </a:prstGeom>
          </p:spPr>
        </p:pic>
      </p:grpSp>
      <p:sp>
        <p:nvSpPr>
          <p:cNvPr id="40" name="object 40" descr=""/>
          <p:cNvSpPr txBox="1"/>
          <p:nvPr/>
        </p:nvSpPr>
        <p:spPr>
          <a:xfrm>
            <a:off x="10719054" y="2863722"/>
            <a:ext cx="1045844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875" marR="5080">
              <a:lnSpc>
                <a:spcPct val="100000"/>
              </a:lnSpc>
              <a:spcBef>
                <a:spcPts val="100"/>
              </a:spcBef>
            </a:pPr>
            <a:r>
              <a:rPr dirty="0" sz="1500" spc="-10" b="1">
                <a:solidFill>
                  <a:srgbClr val="95274E"/>
                </a:solidFill>
                <a:latin typeface="Trebuchet MS"/>
                <a:cs typeface="Trebuchet MS"/>
              </a:rPr>
              <a:t>Excursions: Captivity activities</a:t>
            </a:r>
            <a:endParaRPr sz="1500">
              <a:latin typeface="Trebuchet MS"/>
              <a:cs typeface="Trebuchet MS"/>
            </a:endParaRPr>
          </a:p>
          <a:p>
            <a:pPr marL="15875" marR="5080">
              <a:lnSpc>
                <a:spcPct val="100000"/>
              </a:lnSpc>
              <a:spcBef>
                <a:spcPts val="545"/>
              </a:spcBef>
            </a:pPr>
            <a:r>
              <a:rPr dirty="0" sz="1500" spc="-10" b="1">
                <a:latin typeface="Trebuchet MS"/>
                <a:cs typeface="Trebuchet MS"/>
              </a:rPr>
              <a:t>Excursions: </a:t>
            </a:r>
            <a:r>
              <a:rPr dirty="0" sz="1500" b="1">
                <a:latin typeface="Trebuchet MS"/>
                <a:cs typeface="Trebuchet MS"/>
              </a:rPr>
              <a:t>In</a:t>
            </a:r>
            <a:r>
              <a:rPr dirty="0" sz="1500" spc="-20" b="1">
                <a:latin typeface="Trebuchet MS"/>
                <a:cs typeface="Trebuchet MS"/>
              </a:rPr>
              <a:t> </a:t>
            </a:r>
            <a:r>
              <a:rPr dirty="0" sz="1500" b="1">
                <a:latin typeface="Trebuchet MS"/>
                <a:cs typeface="Trebuchet MS"/>
              </a:rPr>
              <a:t>the</a:t>
            </a:r>
            <a:r>
              <a:rPr dirty="0" sz="1500" spc="-5" b="1">
                <a:latin typeface="Trebuchet MS"/>
                <a:cs typeface="Trebuchet MS"/>
              </a:rPr>
              <a:t> </a:t>
            </a:r>
            <a:r>
              <a:rPr dirty="0" sz="1500" spc="-20" b="1">
                <a:latin typeface="Trebuchet MS"/>
                <a:cs typeface="Trebuchet MS"/>
              </a:rPr>
              <a:t>wild </a:t>
            </a:r>
            <a:r>
              <a:rPr dirty="0" sz="1500" spc="-10" b="1">
                <a:latin typeface="Trebuchet MS"/>
                <a:cs typeface="Trebuchet MS"/>
              </a:rPr>
              <a:t>activities</a:t>
            </a:r>
            <a:endParaRPr sz="1500">
              <a:latin typeface="Trebuchet MS"/>
              <a:cs typeface="Trebuchet MS"/>
            </a:endParaRPr>
          </a:p>
          <a:p>
            <a:pPr marL="12700" marR="74295">
              <a:lnSpc>
                <a:spcPct val="100000"/>
              </a:lnSpc>
              <a:spcBef>
                <a:spcPts val="535"/>
              </a:spcBef>
            </a:pPr>
            <a:r>
              <a:rPr dirty="0" sz="1500" spc="-10" b="1">
                <a:solidFill>
                  <a:srgbClr val="005488"/>
                </a:solidFill>
                <a:latin typeface="Trebuchet MS"/>
                <a:cs typeface="Trebuchet MS"/>
              </a:rPr>
              <a:t>Circuits:</a:t>
            </a:r>
            <a:r>
              <a:rPr dirty="0" sz="1500" spc="50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 b="1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5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 b="1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500" spc="-1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 spc="-20" b="1">
                <a:solidFill>
                  <a:srgbClr val="005488"/>
                </a:solidFill>
                <a:latin typeface="Trebuchet MS"/>
                <a:cs typeface="Trebuchet MS"/>
              </a:rPr>
              <a:t>wild </a:t>
            </a:r>
            <a:r>
              <a:rPr dirty="0" sz="1500" spc="-10" b="1">
                <a:solidFill>
                  <a:srgbClr val="005488"/>
                </a:solidFill>
                <a:latin typeface="Trebuchet MS"/>
                <a:cs typeface="Trebuchet MS"/>
              </a:rPr>
              <a:t>activities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2" name="object 4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6427470" y="4687061"/>
            <a:ext cx="14351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005488"/>
                </a:solidFill>
                <a:latin typeface="Trebuchet MS"/>
                <a:cs typeface="Trebuchet MS"/>
              </a:rPr>
              <a:t>Madagascar</a:t>
            </a:r>
            <a:r>
              <a:rPr dirty="0" sz="16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 spc="-25" b="1">
                <a:solidFill>
                  <a:srgbClr val="005488"/>
                </a:solidFill>
                <a:latin typeface="Trebuchet MS"/>
                <a:cs typeface="Trebuchet MS"/>
              </a:rPr>
              <a:t>(1)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7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52043" y="615695"/>
              <a:ext cx="11425555" cy="4634865"/>
            </a:xfrm>
            <a:custGeom>
              <a:avLst/>
              <a:gdLst/>
              <a:ahLst/>
              <a:cxnLst/>
              <a:rect l="l" t="t" r="r" b="b"/>
              <a:pathLst>
                <a:path w="11425555" h="4634865">
                  <a:moveTo>
                    <a:pt x="11425428" y="0"/>
                  </a:moveTo>
                  <a:lnTo>
                    <a:pt x="0" y="0"/>
                  </a:lnTo>
                  <a:lnTo>
                    <a:pt x="0" y="4634483"/>
                  </a:lnTo>
                  <a:lnTo>
                    <a:pt x="11425428" y="4634483"/>
                  </a:lnTo>
                  <a:lnTo>
                    <a:pt x="11425428" y="0"/>
                  </a:lnTo>
                  <a:close/>
                </a:path>
              </a:pathLst>
            </a:custGeom>
            <a:solidFill>
              <a:srgbClr val="FFFFFF">
                <a:alpha val="7097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3789045" y="1000124"/>
            <a:ext cx="452564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Club</a:t>
            </a:r>
            <a:r>
              <a:rPr dirty="0" sz="2800" spc="-10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Med</a:t>
            </a:r>
            <a:r>
              <a:rPr dirty="0" sz="2800" spc="-10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commitment</a:t>
            </a:r>
            <a:r>
              <a:rPr dirty="0" sz="2800" spc="-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5">
                <a:solidFill>
                  <a:srgbClr val="005488"/>
                </a:solidFill>
                <a:latin typeface="Lucida Sans Unicode"/>
                <a:cs typeface="Lucida Sans Unicode"/>
              </a:rPr>
              <a:t>for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05196" y="1373886"/>
            <a:ext cx="209804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40"/>
              <a:t>Cetaceans</a:t>
            </a:r>
            <a:endParaRPr sz="3200"/>
          </a:p>
        </p:txBody>
      </p:sp>
      <p:sp>
        <p:nvSpPr>
          <p:cNvPr id="7" name="object 7" descr=""/>
          <p:cNvSpPr txBox="1"/>
          <p:nvPr/>
        </p:nvSpPr>
        <p:spPr>
          <a:xfrm>
            <a:off x="670356" y="2516581"/>
            <a:ext cx="10763885" cy="2616835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algn="ctr" marL="465455" marR="455930">
              <a:lnSpc>
                <a:spcPts val="3030"/>
              </a:lnSpc>
              <a:spcBef>
                <a:spcPts val="475"/>
              </a:spcBef>
            </a:pPr>
            <a:r>
              <a:rPr dirty="0" sz="2800" spc="-35">
                <a:solidFill>
                  <a:srgbClr val="005488"/>
                </a:solidFill>
                <a:latin typeface="Lucida Sans Unicode"/>
                <a:cs typeface="Lucida Sans Unicode"/>
              </a:rPr>
              <a:t>From</a:t>
            </a:r>
            <a:r>
              <a:rPr dirty="0" sz="2800" spc="-15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the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end</a:t>
            </a:r>
            <a:r>
              <a:rPr dirty="0" sz="2800" spc="-1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55">
                <a:solidFill>
                  <a:srgbClr val="005488"/>
                </a:solidFill>
                <a:latin typeface="Lucida Sans Unicode"/>
                <a:cs typeface="Lucida Sans Unicode"/>
              </a:rPr>
              <a:t>of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2020,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0">
                <a:solidFill>
                  <a:srgbClr val="005488"/>
                </a:solidFill>
                <a:latin typeface="Lucida Sans Unicode"/>
                <a:cs typeface="Lucida Sans Unicode"/>
              </a:rPr>
              <a:t>Club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Med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80">
                <a:solidFill>
                  <a:srgbClr val="005488"/>
                </a:solidFill>
                <a:latin typeface="Lucida Sans Unicode"/>
                <a:cs typeface="Lucida Sans Unicode"/>
              </a:rPr>
              <a:t>will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only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65">
                <a:solidFill>
                  <a:srgbClr val="005488"/>
                </a:solidFill>
                <a:latin typeface="Lucida Sans Unicode"/>
                <a:cs typeface="Lucida Sans Unicode"/>
              </a:rPr>
              <a:t>sell</a:t>
            </a:r>
            <a:r>
              <a:rPr dirty="0" sz="2800" spc="-1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activities</a:t>
            </a:r>
            <a:r>
              <a:rPr dirty="0" sz="2800" spc="-12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5">
                <a:solidFill>
                  <a:srgbClr val="005488"/>
                </a:solidFill>
                <a:latin typeface="Lucida Sans Unicode"/>
                <a:cs typeface="Lucida Sans Unicode"/>
              </a:rPr>
              <a:t>of </a:t>
            </a:r>
            <a:r>
              <a:rPr dirty="0" sz="2800" spc="-20">
                <a:solidFill>
                  <a:srgbClr val="005488"/>
                </a:solidFill>
                <a:latin typeface="Lucida Sans Unicode"/>
                <a:cs typeface="Lucida Sans Unicode"/>
              </a:rPr>
              <a:t>observation</a:t>
            </a:r>
            <a:r>
              <a:rPr dirty="0" sz="2800" spc="-1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55">
                <a:solidFill>
                  <a:srgbClr val="005488"/>
                </a:solidFill>
                <a:latin typeface="Lucida Sans Unicode"/>
                <a:cs typeface="Lucida Sans Unicode"/>
              </a:rPr>
              <a:t>of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55">
                <a:solidFill>
                  <a:srgbClr val="005488"/>
                </a:solidFill>
                <a:latin typeface="Lucida Sans Unicode"/>
                <a:cs typeface="Lucida Sans Unicode"/>
              </a:rPr>
              <a:t>cetaceans</a:t>
            </a:r>
            <a:r>
              <a:rPr dirty="0" sz="2800" spc="-12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95">
                <a:solidFill>
                  <a:srgbClr val="005488"/>
                </a:solidFill>
                <a:latin typeface="Lucida Sans Unicode"/>
                <a:cs typeface="Lucida Sans Unicode"/>
              </a:rPr>
              <a:t>in</a:t>
            </a:r>
            <a:r>
              <a:rPr dirty="0" sz="2800" spc="-14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the</a:t>
            </a:r>
            <a:r>
              <a:rPr dirty="0" sz="2800" spc="-14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wild.</a:t>
            </a:r>
            <a:endParaRPr sz="2800">
              <a:latin typeface="Lucida Sans Unicode"/>
              <a:cs typeface="Lucida Sans Unicode"/>
            </a:endParaRPr>
          </a:p>
          <a:p>
            <a:pPr algn="ctr" marL="3175">
              <a:lnSpc>
                <a:spcPct val="100000"/>
              </a:lnSpc>
              <a:spcBef>
                <a:spcPts val="690"/>
              </a:spcBef>
            </a:pPr>
            <a:r>
              <a:rPr dirty="0" sz="1900" spc="-70" i="1">
                <a:solidFill>
                  <a:srgbClr val="005488"/>
                </a:solidFill>
                <a:latin typeface="Verdana"/>
                <a:cs typeface="Verdana"/>
              </a:rPr>
              <a:t>May</a:t>
            </a:r>
            <a:r>
              <a:rPr dirty="0" sz="1900" spc="-19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900" spc="-130" i="1">
                <a:solidFill>
                  <a:srgbClr val="005488"/>
                </a:solidFill>
                <a:latin typeface="Verdana"/>
                <a:cs typeface="Verdana"/>
              </a:rPr>
              <a:t>2021</a:t>
            </a:r>
            <a:r>
              <a:rPr dirty="0" sz="1900" spc="-16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900" spc="-140" i="1">
                <a:solidFill>
                  <a:srgbClr val="005488"/>
                </a:solidFill>
                <a:latin typeface="Verdana"/>
                <a:cs typeface="Verdana"/>
              </a:rPr>
              <a:t>update:</a:t>
            </a:r>
            <a:r>
              <a:rPr dirty="0" sz="1900" spc="-20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900" spc="-50" i="1">
                <a:solidFill>
                  <a:srgbClr val="005488"/>
                </a:solidFill>
                <a:latin typeface="Verdana"/>
                <a:cs typeface="Verdana"/>
              </a:rPr>
              <a:t>last</a:t>
            </a:r>
            <a:r>
              <a:rPr dirty="0" sz="1900" spc="-15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900" spc="-70" i="1">
                <a:solidFill>
                  <a:srgbClr val="005488"/>
                </a:solidFill>
                <a:latin typeface="Verdana"/>
                <a:cs typeface="Verdana"/>
              </a:rPr>
              <a:t>activity</a:t>
            </a:r>
            <a:r>
              <a:rPr dirty="0" sz="1900" spc="-19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900" i="1">
                <a:solidFill>
                  <a:srgbClr val="005488"/>
                </a:solidFill>
                <a:latin typeface="Verdana"/>
                <a:cs typeface="Verdana"/>
              </a:rPr>
              <a:t>will</a:t>
            </a:r>
            <a:r>
              <a:rPr dirty="0" sz="1900" spc="-15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900" spc="-100" i="1">
                <a:solidFill>
                  <a:srgbClr val="005488"/>
                </a:solidFill>
                <a:latin typeface="Verdana"/>
                <a:cs typeface="Verdana"/>
              </a:rPr>
              <a:t>be</a:t>
            </a:r>
            <a:r>
              <a:rPr dirty="0" sz="1900" spc="-17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900" spc="-114" i="1">
                <a:solidFill>
                  <a:srgbClr val="005488"/>
                </a:solidFill>
                <a:latin typeface="Verdana"/>
                <a:cs typeface="Verdana"/>
              </a:rPr>
              <a:t>removed</a:t>
            </a:r>
            <a:r>
              <a:rPr dirty="0" sz="1900" spc="-17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900" spc="-100" i="1">
                <a:solidFill>
                  <a:srgbClr val="005488"/>
                </a:solidFill>
                <a:latin typeface="Verdana"/>
                <a:cs typeface="Verdana"/>
              </a:rPr>
              <a:t>by</a:t>
            </a:r>
            <a:r>
              <a:rPr dirty="0" sz="1900" spc="-19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900" spc="-65" i="1">
                <a:solidFill>
                  <a:srgbClr val="005488"/>
                </a:solidFill>
                <a:latin typeface="Verdana"/>
                <a:cs typeface="Verdana"/>
              </a:rPr>
              <a:t>August</a:t>
            </a:r>
            <a:r>
              <a:rPr dirty="0" sz="1900" spc="-16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900" spc="-10" i="1">
                <a:solidFill>
                  <a:srgbClr val="005488"/>
                </a:solidFill>
                <a:latin typeface="Verdana"/>
                <a:cs typeface="Verdana"/>
              </a:rPr>
              <a:t>2021.</a:t>
            </a:r>
            <a:endParaRPr sz="1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9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200">
              <a:latin typeface="Verdana"/>
              <a:cs typeface="Verdana"/>
            </a:endParaRPr>
          </a:p>
          <a:p>
            <a:pPr algn="ctr" marL="12065" marR="5080" indent="2540">
              <a:lnSpc>
                <a:spcPts val="3020"/>
              </a:lnSpc>
              <a:spcBef>
                <a:spcPts val="5"/>
              </a:spcBef>
            </a:pPr>
            <a:r>
              <a:rPr dirty="0" sz="2800" spc="75">
                <a:solidFill>
                  <a:srgbClr val="005488"/>
                </a:solidFill>
                <a:latin typeface="Lucida Sans Unicode"/>
                <a:cs typeface="Lucida Sans Unicode"/>
              </a:rPr>
              <a:t>Since</a:t>
            </a:r>
            <a:r>
              <a:rPr dirty="0" sz="2800" spc="-15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5">
                <a:solidFill>
                  <a:srgbClr val="005488"/>
                </a:solidFill>
                <a:latin typeface="Lucida Sans Unicode"/>
                <a:cs typeface="Lucida Sans Unicode"/>
              </a:rPr>
              <a:t>2019,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Club</a:t>
            </a:r>
            <a:r>
              <a:rPr dirty="0" sz="2800" spc="-15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Med</a:t>
            </a:r>
            <a:r>
              <a:rPr dirty="0" sz="2800" spc="-14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works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with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270">
                <a:solidFill>
                  <a:srgbClr val="005488"/>
                </a:solidFill>
                <a:latin typeface="Lucida Sans Unicode"/>
                <a:cs typeface="Lucida Sans Unicode"/>
              </a:rPr>
              <a:t>WCA</a:t>
            </a:r>
            <a:r>
              <a:rPr dirty="0" sz="2800" spc="-15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to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35">
                <a:solidFill>
                  <a:srgbClr val="005488"/>
                </a:solidFill>
                <a:latin typeface="Lucida Sans Unicode"/>
                <a:cs typeface="Lucida Sans Unicode"/>
              </a:rPr>
              <a:t>train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its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35">
                <a:solidFill>
                  <a:srgbClr val="005488"/>
                </a:solidFill>
                <a:latin typeface="Lucida Sans Unicode"/>
                <a:cs typeface="Lucida Sans Unicode"/>
              </a:rPr>
              <a:t>suppliers</a:t>
            </a:r>
            <a:r>
              <a:rPr dirty="0" sz="2800" spc="-15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5">
                <a:solidFill>
                  <a:srgbClr val="005488"/>
                </a:solidFill>
                <a:latin typeface="Lucida Sans Unicode"/>
                <a:cs typeface="Lucida Sans Unicode"/>
              </a:rPr>
              <a:t>on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the</a:t>
            </a:r>
            <a:r>
              <a:rPr dirty="0" sz="2800" spc="-13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270">
                <a:solidFill>
                  <a:srgbClr val="005488"/>
                </a:solidFill>
                <a:latin typeface="Lucida Sans Unicode"/>
                <a:cs typeface="Lucida Sans Unicode"/>
              </a:rPr>
              <a:t>WCA</a:t>
            </a:r>
            <a:r>
              <a:rPr dirty="0" sz="2800" spc="-13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310">
                <a:solidFill>
                  <a:srgbClr val="005488"/>
                </a:solidFill>
                <a:latin typeface="Lucida Sans Unicode"/>
                <a:cs typeface="Lucida Sans Unicode"/>
              </a:rPr>
              <a:t>&amp;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Club</a:t>
            </a:r>
            <a:r>
              <a:rPr dirty="0" sz="2800" spc="-13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Med</a:t>
            </a:r>
            <a:r>
              <a:rPr dirty="0" sz="2800" spc="-13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30">
                <a:solidFill>
                  <a:srgbClr val="005488"/>
                </a:solidFill>
                <a:latin typeface="Lucida Sans Unicode"/>
                <a:cs typeface="Lucida Sans Unicode"/>
              </a:rPr>
              <a:t>guidelines</a:t>
            </a:r>
            <a:r>
              <a:rPr dirty="0" sz="2800" spc="-11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80">
                <a:solidFill>
                  <a:srgbClr val="005488"/>
                </a:solidFill>
                <a:latin typeface="Lucida Sans Unicode"/>
                <a:cs typeface="Lucida Sans Unicode"/>
              </a:rPr>
              <a:t>for</a:t>
            </a:r>
            <a:r>
              <a:rPr dirty="0" sz="2800" spc="-17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wild</a:t>
            </a:r>
            <a:r>
              <a:rPr dirty="0" sz="2800" spc="-13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60">
                <a:solidFill>
                  <a:srgbClr val="005488"/>
                </a:solidFill>
                <a:latin typeface="Lucida Sans Unicode"/>
                <a:cs typeface="Lucida Sans Unicode"/>
              </a:rPr>
              <a:t>cetacean</a:t>
            </a:r>
            <a:r>
              <a:rPr dirty="0" sz="2800" spc="-12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observation.</a:t>
            </a:r>
            <a:endParaRPr sz="2800">
              <a:latin typeface="Lucida Sans Unicode"/>
              <a:cs typeface="Lucida Sans Unicode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431" y="6521195"/>
            <a:ext cx="1161288" cy="198120"/>
          </a:xfrm>
          <a:prstGeom prst="rect">
            <a:avLst/>
          </a:prstGeom>
        </p:spPr>
      </p:pic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5587746"/>
                  </a:moveTo>
                  <a:lnTo>
                    <a:pt x="0" y="6857996"/>
                  </a:lnTo>
                  <a:lnTo>
                    <a:pt x="12192000" y="6857996"/>
                  </a:lnTo>
                  <a:lnTo>
                    <a:pt x="12192000" y="5589168"/>
                  </a:lnTo>
                  <a:lnTo>
                    <a:pt x="43240" y="5589168"/>
                  </a:lnTo>
                  <a:lnTo>
                    <a:pt x="0" y="5587746"/>
                  </a:lnTo>
                  <a:close/>
                </a:path>
                <a:path w="12192000" h="6858000">
                  <a:moveTo>
                    <a:pt x="12192000" y="1168146"/>
                  </a:moveTo>
                  <a:lnTo>
                    <a:pt x="43240" y="1168146"/>
                  </a:lnTo>
                  <a:lnTo>
                    <a:pt x="98815" y="1168575"/>
                  </a:lnTo>
                  <a:lnTo>
                    <a:pt x="153540" y="1169863"/>
                  </a:lnTo>
                  <a:lnTo>
                    <a:pt x="207418" y="1172010"/>
                  </a:lnTo>
                  <a:lnTo>
                    <a:pt x="260446" y="1175015"/>
                  </a:lnTo>
                  <a:lnTo>
                    <a:pt x="312626" y="1178880"/>
                  </a:lnTo>
                  <a:lnTo>
                    <a:pt x="363958" y="1183603"/>
                  </a:lnTo>
                  <a:lnTo>
                    <a:pt x="414441" y="1189184"/>
                  </a:lnTo>
                  <a:lnTo>
                    <a:pt x="464076" y="1195625"/>
                  </a:lnTo>
                  <a:lnTo>
                    <a:pt x="512862" y="1202924"/>
                  </a:lnTo>
                  <a:lnTo>
                    <a:pt x="560800" y="1211081"/>
                  </a:lnTo>
                  <a:lnTo>
                    <a:pt x="607889" y="1220098"/>
                  </a:lnTo>
                  <a:lnTo>
                    <a:pt x="654130" y="1229973"/>
                  </a:lnTo>
                  <a:lnTo>
                    <a:pt x="699522" y="1240707"/>
                  </a:lnTo>
                  <a:lnTo>
                    <a:pt x="744066" y="1252299"/>
                  </a:lnTo>
                  <a:lnTo>
                    <a:pt x="787761" y="1264750"/>
                  </a:lnTo>
                  <a:lnTo>
                    <a:pt x="830608" y="1278060"/>
                  </a:lnTo>
                  <a:lnTo>
                    <a:pt x="872606" y="1292229"/>
                  </a:lnTo>
                  <a:lnTo>
                    <a:pt x="913756" y="1307256"/>
                  </a:lnTo>
                  <a:lnTo>
                    <a:pt x="954057" y="1323141"/>
                  </a:lnTo>
                  <a:lnTo>
                    <a:pt x="993510" y="1339886"/>
                  </a:lnTo>
                  <a:lnTo>
                    <a:pt x="1032114" y="1357489"/>
                  </a:lnTo>
                  <a:lnTo>
                    <a:pt x="1069870" y="1375950"/>
                  </a:lnTo>
                  <a:lnTo>
                    <a:pt x="1106778" y="1395271"/>
                  </a:lnTo>
                  <a:lnTo>
                    <a:pt x="1142837" y="1415450"/>
                  </a:lnTo>
                  <a:lnTo>
                    <a:pt x="1178047" y="1436487"/>
                  </a:lnTo>
                  <a:lnTo>
                    <a:pt x="1212409" y="1458383"/>
                  </a:lnTo>
                  <a:lnTo>
                    <a:pt x="1245923" y="1481138"/>
                  </a:lnTo>
                  <a:lnTo>
                    <a:pt x="1278588" y="1504751"/>
                  </a:lnTo>
                  <a:lnTo>
                    <a:pt x="1310404" y="1529223"/>
                  </a:lnTo>
                  <a:lnTo>
                    <a:pt x="1341372" y="1554553"/>
                  </a:lnTo>
                  <a:lnTo>
                    <a:pt x="1371492" y="1580742"/>
                  </a:lnTo>
                  <a:lnTo>
                    <a:pt x="1400763" y="1607790"/>
                  </a:lnTo>
                  <a:lnTo>
                    <a:pt x="1429186" y="1635696"/>
                  </a:lnTo>
                  <a:lnTo>
                    <a:pt x="1456760" y="1664461"/>
                  </a:lnTo>
                  <a:lnTo>
                    <a:pt x="1483486" y="1694084"/>
                  </a:lnTo>
                  <a:lnTo>
                    <a:pt x="1509363" y="1724566"/>
                  </a:lnTo>
                  <a:lnTo>
                    <a:pt x="1534392" y="1755906"/>
                  </a:lnTo>
                  <a:lnTo>
                    <a:pt x="1558572" y="1788105"/>
                  </a:lnTo>
                  <a:lnTo>
                    <a:pt x="1581904" y="1821163"/>
                  </a:lnTo>
                  <a:lnTo>
                    <a:pt x="1604388" y="1855078"/>
                  </a:lnTo>
                  <a:lnTo>
                    <a:pt x="1626023" y="1889853"/>
                  </a:lnTo>
                  <a:lnTo>
                    <a:pt x="1646810" y="1925486"/>
                  </a:lnTo>
                  <a:lnTo>
                    <a:pt x="1666748" y="1961978"/>
                  </a:lnTo>
                  <a:lnTo>
                    <a:pt x="1685837" y="1999328"/>
                  </a:lnTo>
                  <a:lnTo>
                    <a:pt x="1704079" y="2037536"/>
                  </a:lnTo>
                  <a:lnTo>
                    <a:pt x="1721471" y="2076603"/>
                  </a:lnTo>
                  <a:lnTo>
                    <a:pt x="1738016" y="2116529"/>
                  </a:lnTo>
                  <a:lnTo>
                    <a:pt x="1753712" y="2157313"/>
                  </a:lnTo>
                  <a:lnTo>
                    <a:pt x="1768559" y="2198955"/>
                  </a:lnTo>
                  <a:lnTo>
                    <a:pt x="1782558" y="2241456"/>
                  </a:lnTo>
                  <a:lnTo>
                    <a:pt x="1795709" y="2284816"/>
                  </a:lnTo>
                  <a:lnTo>
                    <a:pt x="1808011" y="2329034"/>
                  </a:lnTo>
                  <a:lnTo>
                    <a:pt x="1819465" y="2374110"/>
                  </a:lnTo>
                  <a:lnTo>
                    <a:pt x="1830070" y="2420045"/>
                  </a:lnTo>
                  <a:lnTo>
                    <a:pt x="1839827" y="2466838"/>
                  </a:lnTo>
                  <a:lnTo>
                    <a:pt x="1848735" y="2514490"/>
                  </a:lnTo>
                  <a:lnTo>
                    <a:pt x="1856795" y="2563000"/>
                  </a:lnTo>
                  <a:lnTo>
                    <a:pt x="1864007" y="2612369"/>
                  </a:lnTo>
                  <a:lnTo>
                    <a:pt x="1870370" y="2662596"/>
                  </a:lnTo>
                  <a:lnTo>
                    <a:pt x="1875885" y="2713681"/>
                  </a:lnTo>
                  <a:lnTo>
                    <a:pt x="1880551" y="2765625"/>
                  </a:lnTo>
                  <a:lnTo>
                    <a:pt x="1884369" y="2818427"/>
                  </a:lnTo>
                  <a:lnTo>
                    <a:pt x="1887339" y="2872088"/>
                  </a:lnTo>
                  <a:lnTo>
                    <a:pt x="1889460" y="2926607"/>
                  </a:lnTo>
                  <a:lnTo>
                    <a:pt x="1890732" y="2981985"/>
                  </a:lnTo>
                  <a:lnTo>
                    <a:pt x="1891157" y="3038221"/>
                  </a:lnTo>
                  <a:lnTo>
                    <a:pt x="1891102" y="3731405"/>
                  </a:lnTo>
                  <a:lnTo>
                    <a:pt x="1890628" y="3785858"/>
                  </a:lnTo>
                  <a:lnTo>
                    <a:pt x="1889043" y="3845565"/>
                  </a:lnTo>
                  <a:lnTo>
                    <a:pt x="1886402" y="3904283"/>
                  </a:lnTo>
                  <a:lnTo>
                    <a:pt x="1882704" y="3962013"/>
                  </a:lnTo>
                  <a:lnTo>
                    <a:pt x="1877949" y="4018755"/>
                  </a:lnTo>
                  <a:lnTo>
                    <a:pt x="1872138" y="4074509"/>
                  </a:lnTo>
                  <a:lnTo>
                    <a:pt x="1865270" y="4129275"/>
                  </a:lnTo>
                  <a:lnTo>
                    <a:pt x="1857346" y="4183052"/>
                  </a:lnTo>
                  <a:lnTo>
                    <a:pt x="1848366" y="4235841"/>
                  </a:lnTo>
                  <a:lnTo>
                    <a:pt x="1838329" y="4287642"/>
                  </a:lnTo>
                  <a:lnTo>
                    <a:pt x="1827236" y="4338454"/>
                  </a:lnTo>
                  <a:lnTo>
                    <a:pt x="1815087" y="4388278"/>
                  </a:lnTo>
                  <a:lnTo>
                    <a:pt x="1801881" y="4437114"/>
                  </a:lnTo>
                  <a:lnTo>
                    <a:pt x="1787619" y="4484961"/>
                  </a:lnTo>
                  <a:lnTo>
                    <a:pt x="1772300" y="4531820"/>
                  </a:lnTo>
                  <a:lnTo>
                    <a:pt x="1755926" y="4577690"/>
                  </a:lnTo>
                  <a:lnTo>
                    <a:pt x="1738495" y="4622572"/>
                  </a:lnTo>
                  <a:lnTo>
                    <a:pt x="1719887" y="4666732"/>
                  </a:lnTo>
                  <a:lnTo>
                    <a:pt x="1700465" y="4709370"/>
                  </a:lnTo>
                  <a:lnTo>
                    <a:pt x="1679866" y="4751286"/>
                  </a:lnTo>
                  <a:lnTo>
                    <a:pt x="1658211" y="4792213"/>
                  </a:lnTo>
                  <a:lnTo>
                    <a:pt x="1635500" y="4832152"/>
                  </a:lnTo>
                  <a:lnTo>
                    <a:pt x="1611732" y="4871102"/>
                  </a:lnTo>
                  <a:lnTo>
                    <a:pt x="1586909" y="4909064"/>
                  </a:lnTo>
                  <a:lnTo>
                    <a:pt x="1561030" y="4946036"/>
                  </a:lnTo>
                  <a:lnTo>
                    <a:pt x="1534095" y="4982020"/>
                  </a:lnTo>
                  <a:lnTo>
                    <a:pt x="1506104" y="5017015"/>
                  </a:lnTo>
                  <a:lnTo>
                    <a:pt x="1477057" y="5051022"/>
                  </a:lnTo>
                  <a:lnTo>
                    <a:pt x="1446954" y="5084039"/>
                  </a:lnTo>
                  <a:lnTo>
                    <a:pt x="1415796" y="5116068"/>
                  </a:lnTo>
                  <a:lnTo>
                    <a:pt x="1383643" y="5147088"/>
                  </a:lnTo>
                  <a:lnTo>
                    <a:pt x="1350552" y="5177057"/>
                  </a:lnTo>
                  <a:lnTo>
                    <a:pt x="1316523" y="5205973"/>
                  </a:lnTo>
                  <a:lnTo>
                    <a:pt x="1281556" y="5233837"/>
                  </a:lnTo>
                  <a:lnTo>
                    <a:pt x="1245652" y="5260649"/>
                  </a:lnTo>
                  <a:lnTo>
                    <a:pt x="1208809" y="5286410"/>
                  </a:lnTo>
                  <a:lnTo>
                    <a:pt x="1171029" y="5311118"/>
                  </a:lnTo>
                  <a:lnTo>
                    <a:pt x="1132310" y="5334774"/>
                  </a:lnTo>
                  <a:lnTo>
                    <a:pt x="1092654" y="5357379"/>
                  </a:lnTo>
                  <a:lnTo>
                    <a:pt x="1052060" y="5378931"/>
                  </a:lnTo>
                  <a:lnTo>
                    <a:pt x="1010528" y="5399432"/>
                  </a:lnTo>
                  <a:lnTo>
                    <a:pt x="968059" y="5418881"/>
                  </a:lnTo>
                  <a:lnTo>
                    <a:pt x="924651" y="5437278"/>
                  </a:lnTo>
                  <a:lnTo>
                    <a:pt x="880306" y="5454624"/>
                  </a:lnTo>
                  <a:lnTo>
                    <a:pt x="835023" y="5470918"/>
                  </a:lnTo>
                  <a:lnTo>
                    <a:pt x="788802" y="5486161"/>
                  </a:lnTo>
                  <a:lnTo>
                    <a:pt x="741643" y="5500352"/>
                  </a:lnTo>
                  <a:lnTo>
                    <a:pt x="693546" y="5513491"/>
                  </a:lnTo>
                  <a:lnTo>
                    <a:pt x="644512" y="5525579"/>
                  </a:lnTo>
                  <a:lnTo>
                    <a:pt x="594539" y="5536616"/>
                  </a:lnTo>
                  <a:lnTo>
                    <a:pt x="543629" y="5546602"/>
                  </a:lnTo>
                  <a:lnTo>
                    <a:pt x="491782" y="5555536"/>
                  </a:lnTo>
                  <a:lnTo>
                    <a:pt x="438996" y="5563419"/>
                  </a:lnTo>
                  <a:lnTo>
                    <a:pt x="385273" y="5570250"/>
                  </a:lnTo>
                  <a:lnTo>
                    <a:pt x="330612" y="5576031"/>
                  </a:lnTo>
                  <a:lnTo>
                    <a:pt x="275013" y="5580760"/>
                  </a:lnTo>
                  <a:lnTo>
                    <a:pt x="218476" y="5584439"/>
                  </a:lnTo>
                  <a:lnTo>
                    <a:pt x="161002" y="5587066"/>
                  </a:lnTo>
                  <a:lnTo>
                    <a:pt x="102590" y="5588642"/>
                  </a:lnTo>
                  <a:lnTo>
                    <a:pt x="43240" y="5589168"/>
                  </a:lnTo>
                  <a:lnTo>
                    <a:pt x="12192000" y="5589168"/>
                  </a:lnTo>
                  <a:lnTo>
                    <a:pt x="12192000" y="5514974"/>
                  </a:lnTo>
                  <a:lnTo>
                    <a:pt x="4333367" y="5514975"/>
                  </a:lnTo>
                  <a:lnTo>
                    <a:pt x="4333367" y="4660900"/>
                  </a:lnTo>
                  <a:lnTo>
                    <a:pt x="2276602" y="4660900"/>
                  </a:lnTo>
                  <a:lnTo>
                    <a:pt x="2276602" y="3950589"/>
                  </a:lnTo>
                  <a:lnTo>
                    <a:pt x="4044950" y="1242440"/>
                  </a:lnTo>
                  <a:lnTo>
                    <a:pt x="12192000" y="1242440"/>
                  </a:lnTo>
                  <a:lnTo>
                    <a:pt x="12192000" y="1168146"/>
                  </a:lnTo>
                  <a:close/>
                </a:path>
                <a:path w="12192000" h="6858000">
                  <a:moveTo>
                    <a:pt x="12192000" y="2882519"/>
                  </a:moveTo>
                  <a:lnTo>
                    <a:pt x="5274564" y="2882519"/>
                  </a:lnTo>
                  <a:lnTo>
                    <a:pt x="5274564" y="3909822"/>
                  </a:lnTo>
                  <a:lnTo>
                    <a:pt x="6120765" y="3909822"/>
                  </a:lnTo>
                  <a:lnTo>
                    <a:pt x="6120765" y="4660900"/>
                  </a:lnTo>
                  <a:lnTo>
                    <a:pt x="5274564" y="4660900"/>
                  </a:lnTo>
                  <a:lnTo>
                    <a:pt x="5274564" y="5514975"/>
                  </a:lnTo>
                  <a:lnTo>
                    <a:pt x="12192000" y="5514974"/>
                  </a:lnTo>
                  <a:lnTo>
                    <a:pt x="12192000" y="2882519"/>
                  </a:lnTo>
                  <a:close/>
                </a:path>
                <a:path w="12192000" h="6858000">
                  <a:moveTo>
                    <a:pt x="42552" y="1875916"/>
                  </a:moveTo>
                  <a:lnTo>
                    <a:pt x="0" y="1877695"/>
                  </a:lnTo>
                  <a:lnTo>
                    <a:pt x="0" y="4873498"/>
                  </a:lnTo>
                  <a:lnTo>
                    <a:pt x="43240" y="4875149"/>
                  </a:lnTo>
                  <a:lnTo>
                    <a:pt x="102642" y="4873916"/>
                  </a:lnTo>
                  <a:lnTo>
                    <a:pt x="159831" y="4870217"/>
                  </a:lnTo>
                  <a:lnTo>
                    <a:pt x="214808" y="4864053"/>
                  </a:lnTo>
                  <a:lnTo>
                    <a:pt x="267571" y="4855422"/>
                  </a:lnTo>
                  <a:lnTo>
                    <a:pt x="318121" y="4844325"/>
                  </a:lnTo>
                  <a:lnTo>
                    <a:pt x="366458" y="4830761"/>
                  </a:lnTo>
                  <a:lnTo>
                    <a:pt x="412583" y="4814731"/>
                  </a:lnTo>
                  <a:lnTo>
                    <a:pt x="456495" y="4796233"/>
                  </a:lnTo>
                  <a:lnTo>
                    <a:pt x="498193" y="4775269"/>
                  </a:lnTo>
                  <a:lnTo>
                    <a:pt x="537679" y="4751836"/>
                  </a:lnTo>
                  <a:lnTo>
                    <a:pt x="574952" y="4725936"/>
                  </a:lnTo>
                  <a:lnTo>
                    <a:pt x="610012" y="4697568"/>
                  </a:lnTo>
                  <a:lnTo>
                    <a:pt x="642860" y="4666732"/>
                  </a:lnTo>
                  <a:lnTo>
                    <a:pt x="673494" y="4633427"/>
                  </a:lnTo>
                  <a:lnTo>
                    <a:pt x="701916" y="4597654"/>
                  </a:lnTo>
                  <a:lnTo>
                    <a:pt x="742775" y="4535019"/>
                  </a:lnTo>
                  <a:lnTo>
                    <a:pt x="761502" y="4500552"/>
                  </a:lnTo>
                  <a:lnTo>
                    <a:pt x="779094" y="4463984"/>
                  </a:lnTo>
                  <a:lnTo>
                    <a:pt x="795552" y="4425315"/>
                  </a:lnTo>
                  <a:lnTo>
                    <a:pt x="810874" y="4384545"/>
                  </a:lnTo>
                  <a:lnTo>
                    <a:pt x="825061" y="4341674"/>
                  </a:lnTo>
                  <a:lnTo>
                    <a:pt x="838113" y="4296703"/>
                  </a:lnTo>
                  <a:lnTo>
                    <a:pt x="850031" y="4249630"/>
                  </a:lnTo>
                  <a:lnTo>
                    <a:pt x="860813" y="4200456"/>
                  </a:lnTo>
                  <a:lnTo>
                    <a:pt x="870460" y="4149180"/>
                  </a:lnTo>
                  <a:lnTo>
                    <a:pt x="878973" y="4095803"/>
                  </a:lnTo>
                  <a:lnTo>
                    <a:pt x="886350" y="4040325"/>
                  </a:lnTo>
                  <a:lnTo>
                    <a:pt x="892592" y="3982745"/>
                  </a:lnTo>
                  <a:lnTo>
                    <a:pt x="897700" y="3923063"/>
                  </a:lnTo>
                  <a:lnTo>
                    <a:pt x="901672" y="3861279"/>
                  </a:lnTo>
                  <a:lnTo>
                    <a:pt x="904510" y="3797393"/>
                  </a:lnTo>
                  <a:lnTo>
                    <a:pt x="906212" y="3731405"/>
                  </a:lnTo>
                  <a:lnTo>
                    <a:pt x="906780" y="3663315"/>
                  </a:lnTo>
                  <a:lnTo>
                    <a:pt x="906780" y="3106292"/>
                  </a:lnTo>
                  <a:lnTo>
                    <a:pt x="906268" y="3041955"/>
                  </a:lnTo>
                  <a:lnTo>
                    <a:pt x="904732" y="2979435"/>
                  </a:lnTo>
                  <a:lnTo>
                    <a:pt x="902173" y="2918732"/>
                  </a:lnTo>
                  <a:lnTo>
                    <a:pt x="898589" y="2859847"/>
                  </a:lnTo>
                  <a:lnTo>
                    <a:pt x="893982" y="2802780"/>
                  </a:lnTo>
                  <a:lnTo>
                    <a:pt x="888351" y="2747531"/>
                  </a:lnTo>
                  <a:lnTo>
                    <a:pt x="881697" y="2694100"/>
                  </a:lnTo>
                  <a:lnTo>
                    <a:pt x="874018" y="2642486"/>
                  </a:lnTo>
                  <a:lnTo>
                    <a:pt x="865315" y="2592691"/>
                  </a:lnTo>
                  <a:lnTo>
                    <a:pt x="855589" y="2544714"/>
                  </a:lnTo>
                  <a:lnTo>
                    <a:pt x="844839" y="2498556"/>
                  </a:lnTo>
                  <a:lnTo>
                    <a:pt x="833064" y="2454216"/>
                  </a:lnTo>
                  <a:lnTo>
                    <a:pt x="820266" y="2411694"/>
                  </a:lnTo>
                  <a:lnTo>
                    <a:pt x="806444" y="2370991"/>
                  </a:lnTo>
                  <a:lnTo>
                    <a:pt x="791597" y="2332106"/>
                  </a:lnTo>
                  <a:lnTo>
                    <a:pt x="775727" y="2295041"/>
                  </a:lnTo>
                  <a:lnTo>
                    <a:pt x="758832" y="2259794"/>
                  </a:lnTo>
                  <a:lnTo>
                    <a:pt x="721971" y="2194758"/>
                  </a:lnTo>
                  <a:lnTo>
                    <a:pt x="673592" y="2127720"/>
                  </a:lnTo>
                  <a:lnTo>
                    <a:pt x="642957" y="2093039"/>
                  </a:lnTo>
                  <a:lnTo>
                    <a:pt x="610101" y="2060926"/>
                  </a:lnTo>
                  <a:lnTo>
                    <a:pt x="575024" y="2031380"/>
                  </a:lnTo>
                  <a:lnTo>
                    <a:pt x="537725" y="2004403"/>
                  </a:lnTo>
                  <a:lnTo>
                    <a:pt x="498205" y="1979994"/>
                  </a:lnTo>
                  <a:lnTo>
                    <a:pt x="456463" y="1958153"/>
                  </a:lnTo>
                  <a:lnTo>
                    <a:pt x="412500" y="1938880"/>
                  </a:lnTo>
                  <a:lnTo>
                    <a:pt x="366315" y="1922177"/>
                  </a:lnTo>
                  <a:lnTo>
                    <a:pt x="317909" y="1908043"/>
                  </a:lnTo>
                  <a:lnTo>
                    <a:pt x="267281" y="1896478"/>
                  </a:lnTo>
                  <a:lnTo>
                    <a:pt x="214431" y="1887483"/>
                  </a:lnTo>
                  <a:lnTo>
                    <a:pt x="159360" y="1881057"/>
                  </a:lnTo>
                  <a:lnTo>
                    <a:pt x="102067" y="1877202"/>
                  </a:lnTo>
                  <a:lnTo>
                    <a:pt x="42552" y="1875916"/>
                  </a:lnTo>
                  <a:close/>
                </a:path>
                <a:path w="12192000" h="6858000">
                  <a:moveTo>
                    <a:pt x="12192000" y="1242440"/>
                  </a:moveTo>
                  <a:lnTo>
                    <a:pt x="5033645" y="1242440"/>
                  </a:lnTo>
                  <a:lnTo>
                    <a:pt x="3310382" y="3909822"/>
                  </a:lnTo>
                  <a:lnTo>
                    <a:pt x="4333367" y="3909822"/>
                  </a:lnTo>
                  <a:lnTo>
                    <a:pt x="4333367" y="2882519"/>
                  </a:lnTo>
                  <a:lnTo>
                    <a:pt x="12192000" y="2882519"/>
                  </a:lnTo>
                  <a:lnTo>
                    <a:pt x="12192000" y="1242440"/>
                  </a:lnTo>
                  <a:close/>
                </a:path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1169670"/>
                  </a:lnTo>
                  <a:lnTo>
                    <a:pt x="43240" y="1168146"/>
                  </a:lnTo>
                  <a:lnTo>
                    <a:pt x="12192000" y="116814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512295" y="6524243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w="0" h="198120">
                  <a:moveTo>
                    <a:pt x="0" y="0"/>
                  </a:moveTo>
                  <a:lnTo>
                    <a:pt x="0" y="197675"/>
                  </a:lnTo>
                </a:path>
              </a:pathLst>
            </a:custGeom>
            <a:ln w="9144">
              <a:solidFill>
                <a:srgbClr val="00548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004" y="6519671"/>
              <a:ext cx="1153668" cy="2057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228334" y="3543122"/>
            <a:ext cx="3487420" cy="940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245"/>
              <a:t>Wild</a:t>
            </a:r>
            <a:r>
              <a:rPr dirty="0" sz="6000" spc="-360"/>
              <a:t> </a:t>
            </a:r>
            <a:r>
              <a:rPr dirty="0" sz="6000" spc="125"/>
              <a:t>cats</a:t>
            </a:r>
            <a:endParaRPr sz="6000"/>
          </a:p>
        </p:txBody>
      </p:sp>
      <p:sp>
        <p:nvSpPr>
          <p:cNvPr id="8" name="object 8" descr=""/>
          <p:cNvSpPr txBox="1"/>
          <p:nvPr/>
        </p:nvSpPr>
        <p:spPr>
          <a:xfrm>
            <a:off x="9786619" y="6539990"/>
            <a:ext cx="1999614" cy="17272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795780" algn="l"/>
              </a:tabLst>
            </a:pPr>
            <a:r>
              <a:rPr dirty="0" sz="1000">
                <a:solidFill>
                  <a:srgbClr val="005488"/>
                </a:solidFill>
                <a:latin typeface="Trebuchet MS"/>
                <a:cs typeface="Trebuchet MS"/>
              </a:rPr>
              <a:t>TITLE</a:t>
            </a:r>
            <a:r>
              <a:rPr dirty="0" sz="10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0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0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005488"/>
                </a:solidFill>
                <a:latin typeface="Trebuchet MS"/>
                <a:cs typeface="Trebuchet MS"/>
              </a:rPr>
              <a:t>PRESENTATION</a:t>
            </a:r>
            <a:r>
              <a:rPr dirty="0" sz="1000">
                <a:solidFill>
                  <a:srgbClr val="005488"/>
                </a:solidFill>
                <a:latin typeface="Trebuchet MS"/>
                <a:cs typeface="Trebuchet MS"/>
              </a:rPr>
              <a:t>	</a:t>
            </a:r>
            <a:fld id="{81D60167-4931-47E6-BA6A-407CBD079E47}" type="slidenum">
              <a:rPr dirty="0" baseline="2777" sz="1500" spc="-37">
                <a:solidFill>
                  <a:srgbClr val="005488"/>
                </a:solidFill>
                <a:latin typeface="Lucida Sans Unicode"/>
                <a:cs typeface="Lucida Sans Unicode"/>
              </a:rPr>
              <a:t>22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45"/>
              <a:t>Wild</a:t>
            </a:r>
            <a:r>
              <a:rPr dirty="0" spc="-215"/>
              <a:t> </a:t>
            </a:r>
            <a:r>
              <a:rPr dirty="0" spc="85"/>
              <a:t>cats</a:t>
            </a:r>
            <a:r>
              <a:rPr dirty="0" spc="-215"/>
              <a:t> </a:t>
            </a:r>
            <a:r>
              <a:rPr dirty="0" spc="-60"/>
              <a:t>tourism</a:t>
            </a:r>
            <a:r>
              <a:rPr dirty="0" spc="-229"/>
              <a:t> </a:t>
            </a:r>
            <a:r>
              <a:rPr dirty="0"/>
              <a:t>–</a:t>
            </a:r>
            <a:r>
              <a:rPr dirty="0" spc="-210"/>
              <a:t> </a:t>
            </a:r>
            <a:r>
              <a:rPr dirty="0" spc="-20"/>
              <a:t>Main</a:t>
            </a:r>
            <a:r>
              <a:rPr dirty="0" spc="-229"/>
              <a:t> </a:t>
            </a:r>
            <a:r>
              <a:rPr dirty="0" spc="70"/>
              <a:t>welfare</a:t>
            </a:r>
            <a:r>
              <a:rPr dirty="0" spc="-210"/>
              <a:t> </a:t>
            </a:r>
            <a:r>
              <a:rPr dirty="0" spc="-10"/>
              <a:t>risks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1135" y="279128"/>
            <a:ext cx="1615427" cy="6686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83452" y="1542288"/>
            <a:ext cx="2127504" cy="2020824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8491219" y="1563446"/>
            <a:ext cx="2356485" cy="20237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6223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As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lion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grows,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it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may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be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involved</a:t>
            </a:r>
            <a:r>
              <a:rPr dirty="0" sz="14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activities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such</a:t>
            </a:r>
            <a:r>
              <a:rPr dirty="0" sz="14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as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Walking</a:t>
            </a:r>
            <a:r>
              <a:rPr dirty="0" sz="1400" spc="-6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400" spc="-5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005488"/>
                </a:solidFill>
                <a:latin typeface="Trebuchet MS"/>
                <a:cs typeface="Trebuchet MS"/>
              </a:rPr>
              <a:t>lions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.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Interacting</a:t>
            </a:r>
            <a:r>
              <a:rPr dirty="0" sz="1400" spc="-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4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tourists</a:t>
            </a:r>
            <a:r>
              <a:rPr dirty="0" sz="14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goes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against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wild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cats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natural 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behavior.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8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avoid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any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risks,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wild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cats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may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be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005488"/>
                </a:solidFill>
                <a:latin typeface="Trebuchet MS"/>
                <a:cs typeface="Trebuchet MS"/>
              </a:rPr>
              <a:t>drugged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,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chained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,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declawed</a:t>
            </a:r>
            <a:r>
              <a:rPr dirty="0" sz="1400" spc="-3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or 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have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their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teeth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005488"/>
                </a:solidFill>
                <a:latin typeface="Trebuchet MS"/>
                <a:cs typeface="Trebuchet MS"/>
              </a:rPr>
              <a:t>removed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976883" y="5074920"/>
            <a:ext cx="10238740" cy="1176655"/>
          </a:xfrm>
          <a:prstGeom prst="rect">
            <a:avLst/>
          </a:prstGeom>
          <a:solidFill>
            <a:srgbClr val="005488"/>
          </a:solidFill>
        </p:spPr>
        <p:txBody>
          <a:bodyPr wrap="square" lIns="0" tIns="768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dirty="0" sz="2000" spc="-25" b="1">
                <a:solidFill>
                  <a:srgbClr val="FFFFFF"/>
                </a:solidFill>
                <a:latin typeface="Trebuchet MS"/>
                <a:cs typeface="Trebuchet MS"/>
              </a:rPr>
              <a:t>ABTA,</a:t>
            </a:r>
            <a:r>
              <a:rPr dirty="0" sz="2000" spc="-10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0" b="1">
                <a:solidFill>
                  <a:srgbClr val="FFFFFF"/>
                </a:solidFill>
                <a:latin typeface="Trebuchet MS"/>
                <a:cs typeface="Trebuchet MS"/>
              </a:rPr>
              <a:t>2019</a:t>
            </a:r>
            <a:endParaRPr sz="2000">
              <a:latin typeface="Trebuchet MS"/>
              <a:cs typeface="Trebuchet MS"/>
            </a:endParaRPr>
          </a:p>
          <a:p>
            <a:pPr algn="ctr">
              <a:lnSpc>
                <a:spcPts val="2280"/>
              </a:lnSpc>
              <a:spcBef>
                <a:spcPts val="760"/>
              </a:spcBef>
            </a:pP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Direct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contact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between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tourists</a:t>
            </a:r>
            <a:r>
              <a:rPr dirty="0" sz="20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wild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cats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like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feeding</a:t>
            </a:r>
            <a:endParaRPr sz="2000">
              <a:latin typeface="Trebuchet MS"/>
              <a:cs typeface="Trebuchet MS"/>
            </a:endParaRPr>
          </a:p>
          <a:p>
            <a:pPr algn="ctr">
              <a:lnSpc>
                <a:spcPts val="2280"/>
              </a:lnSpc>
            </a:pP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‘walking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with’</a:t>
            </a:r>
            <a:r>
              <a:rPr dirty="0" sz="2000" spc="-1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activites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are</a:t>
            </a:r>
            <a:r>
              <a:rPr dirty="0" sz="20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unacceptable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practices.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7903" y="2855976"/>
            <a:ext cx="3054096" cy="1536192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1528699" y="1563446"/>
            <a:ext cx="2970530" cy="11696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Cubs</a:t>
            </a:r>
            <a:r>
              <a:rPr dirty="0" sz="14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often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separated</a:t>
            </a:r>
            <a:r>
              <a:rPr dirty="0" sz="1400" spc="-4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from</a:t>
            </a:r>
            <a:r>
              <a:rPr dirty="0" sz="1400" spc="-4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their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mothers</a:t>
            </a:r>
            <a:r>
              <a:rPr dirty="0" sz="1400" spc="-5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for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pictures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tourists.</a:t>
            </a:r>
            <a:endParaRPr sz="1400">
              <a:latin typeface="Trebuchet MS"/>
              <a:cs typeface="Trebuchet MS"/>
            </a:endParaRPr>
          </a:p>
          <a:p>
            <a:pPr marL="12700" marR="180975">
              <a:lnSpc>
                <a:spcPct val="100000"/>
              </a:lnSpc>
              <a:spcBef>
                <a:spcPts val="600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They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may</a:t>
            </a:r>
            <a:r>
              <a:rPr dirty="0" sz="14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be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chained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up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or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kept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in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small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cages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where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they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are 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not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properly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fed.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363715" y="3977385"/>
            <a:ext cx="4700905" cy="666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When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lion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grows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too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dangerous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for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touristic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interactions,</a:t>
            </a:r>
            <a:r>
              <a:rPr dirty="0" sz="14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they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risk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ending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up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facilities</a:t>
            </a:r>
            <a:r>
              <a:rPr dirty="0" sz="14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poor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005488"/>
                </a:solidFill>
                <a:latin typeface="Trebuchet MS"/>
                <a:cs typeface="Trebuchet MS"/>
              </a:rPr>
              <a:t>living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conditions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.</a:t>
            </a:r>
            <a:r>
              <a:rPr dirty="0" sz="14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Some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can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be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sold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for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hunting</a:t>
            </a:r>
            <a:r>
              <a:rPr dirty="0" sz="1400" spc="-3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activities.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955547" y="1597152"/>
            <a:ext cx="494030" cy="520065"/>
          </a:xfrm>
          <a:custGeom>
            <a:avLst/>
            <a:gdLst/>
            <a:ahLst/>
            <a:cxnLst/>
            <a:rect l="l" t="t" r="r" b="b"/>
            <a:pathLst>
              <a:path w="494030" h="520064">
                <a:moveTo>
                  <a:pt x="246888" y="0"/>
                </a:moveTo>
                <a:lnTo>
                  <a:pt x="202510" y="4186"/>
                </a:lnTo>
                <a:lnTo>
                  <a:pt x="160742" y="16255"/>
                </a:lnTo>
                <a:lnTo>
                  <a:pt x="122281" y="35475"/>
                </a:lnTo>
                <a:lnTo>
                  <a:pt x="87823" y="61110"/>
                </a:lnTo>
                <a:lnTo>
                  <a:pt x="58066" y="92427"/>
                </a:lnTo>
                <a:lnTo>
                  <a:pt x="33708" y="128693"/>
                </a:lnTo>
                <a:lnTo>
                  <a:pt x="15446" y="169173"/>
                </a:lnTo>
                <a:lnTo>
                  <a:pt x="3977" y="213134"/>
                </a:lnTo>
                <a:lnTo>
                  <a:pt x="0" y="259842"/>
                </a:lnTo>
                <a:lnTo>
                  <a:pt x="3977" y="306549"/>
                </a:lnTo>
                <a:lnTo>
                  <a:pt x="15446" y="350510"/>
                </a:lnTo>
                <a:lnTo>
                  <a:pt x="33708" y="390990"/>
                </a:lnTo>
                <a:lnTo>
                  <a:pt x="58066" y="427256"/>
                </a:lnTo>
                <a:lnTo>
                  <a:pt x="87823" y="458573"/>
                </a:lnTo>
                <a:lnTo>
                  <a:pt x="122281" y="484208"/>
                </a:lnTo>
                <a:lnTo>
                  <a:pt x="160742" y="503428"/>
                </a:lnTo>
                <a:lnTo>
                  <a:pt x="202510" y="515497"/>
                </a:lnTo>
                <a:lnTo>
                  <a:pt x="246888" y="519684"/>
                </a:lnTo>
                <a:lnTo>
                  <a:pt x="291278" y="515497"/>
                </a:lnTo>
                <a:lnTo>
                  <a:pt x="333053" y="503428"/>
                </a:lnTo>
                <a:lnTo>
                  <a:pt x="371517" y="484208"/>
                </a:lnTo>
                <a:lnTo>
                  <a:pt x="405973" y="458573"/>
                </a:lnTo>
                <a:lnTo>
                  <a:pt x="435726" y="427256"/>
                </a:lnTo>
                <a:lnTo>
                  <a:pt x="460078" y="390990"/>
                </a:lnTo>
                <a:lnTo>
                  <a:pt x="478335" y="350510"/>
                </a:lnTo>
                <a:lnTo>
                  <a:pt x="489799" y="306549"/>
                </a:lnTo>
                <a:lnTo>
                  <a:pt x="493776" y="259842"/>
                </a:lnTo>
                <a:lnTo>
                  <a:pt x="489799" y="213134"/>
                </a:lnTo>
                <a:lnTo>
                  <a:pt x="478335" y="169173"/>
                </a:lnTo>
                <a:lnTo>
                  <a:pt x="460078" y="128693"/>
                </a:lnTo>
                <a:lnTo>
                  <a:pt x="435726" y="92427"/>
                </a:lnTo>
                <a:lnTo>
                  <a:pt x="405973" y="61110"/>
                </a:lnTo>
                <a:lnTo>
                  <a:pt x="371517" y="35475"/>
                </a:lnTo>
                <a:lnTo>
                  <a:pt x="333053" y="16255"/>
                </a:lnTo>
                <a:lnTo>
                  <a:pt x="291278" y="4186"/>
                </a:lnTo>
                <a:lnTo>
                  <a:pt x="246888" y="0"/>
                </a:lnTo>
                <a:close/>
              </a:path>
            </a:pathLst>
          </a:custGeom>
          <a:solidFill>
            <a:srgbClr val="7C9F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1123289" y="1701165"/>
            <a:ext cx="1593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5673852" y="1542288"/>
            <a:ext cx="494030" cy="520065"/>
          </a:xfrm>
          <a:custGeom>
            <a:avLst/>
            <a:gdLst/>
            <a:ahLst/>
            <a:cxnLst/>
            <a:rect l="l" t="t" r="r" b="b"/>
            <a:pathLst>
              <a:path w="494029" h="520064">
                <a:moveTo>
                  <a:pt x="246887" y="0"/>
                </a:moveTo>
                <a:lnTo>
                  <a:pt x="202497" y="4186"/>
                </a:lnTo>
                <a:lnTo>
                  <a:pt x="160722" y="16255"/>
                </a:lnTo>
                <a:lnTo>
                  <a:pt x="122258" y="35475"/>
                </a:lnTo>
                <a:lnTo>
                  <a:pt x="87802" y="61110"/>
                </a:lnTo>
                <a:lnTo>
                  <a:pt x="58049" y="92427"/>
                </a:lnTo>
                <a:lnTo>
                  <a:pt x="33697" y="128693"/>
                </a:lnTo>
                <a:lnTo>
                  <a:pt x="15440" y="169173"/>
                </a:lnTo>
                <a:lnTo>
                  <a:pt x="3976" y="213134"/>
                </a:lnTo>
                <a:lnTo>
                  <a:pt x="0" y="259841"/>
                </a:lnTo>
                <a:lnTo>
                  <a:pt x="3976" y="306549"/>
                </a:lnTo>
                <a:lnTo>
                  <a:pt x="15440" y="350510"/>
                </a:lnTo>
                <a:lnTo>
                  <a:pt x="33697" y="390990"/>
                </a:lnTo>
                <a:lnTo>
                  <a:pt x="58049" y="427256"/>
                </a:lnTo>
                <a:lnTo>
                  <a:pt x="87802" y="458573"/>
                </a:lnTo>
                <a:lnTo>
                  <a:pt x="122258" y="484208"/>
                </a:lnTo>
                <a:lnTo>
                  <a:pt x="160722" y="503428"/>
                </a:lnTo>
                <a:lnTo>
                  <a:pt x="202497" y="515497"/>
                </a:lnTo>
                <a:lnTo>
                  <a:pt x="246887" y="519684"/>
                </a:lnTo>
                <a:lnTo>
                  <a:pt x="291278" y="515497"/>
                </a:lnTo>
                <a:lnTo>
                  <a:pt x="333053" y="503428"/>
                </a:lnTo>
                <a:lnTo>
                  <a:pt x="371517" y="484208"/>
                </a:lnTo>
                <a:lnTo>
                  <a:pt x="405973" y="458573"/>
                </a:lnTo>
                <a:lnTo>
                  <a:pt x="435726" y="427256"/>
                </a:lnTo>
                <a:lnTo>
                  <a:pt x="460078" y="390990"/>
                </a:lnTo>
                <a:lnTo>
                  <a:pt x="478335" y="350510"/>
                </a:lnTo>
                <a:lnTo>
                  <a:pt x="489799" y="306549"/>
                </a:lnTo>
                <a:lnTo>
                  <a:pt x="493775" y="259841"/>
                </a:lnTo>
                <a:lnTo>
                  <a:pt x="489799" y="213134"/>
                </a:lnTo>
                <a:lnTo>
                  <a:pt x="478335" y="169173"/>
                </a:lnTo>
                <a:lnTo>
                  <a:pt x="460078" y="128693"/>
                </a:lnTo>
                <a:lnTo>
                  <a:pt x="435726" y="92427"/>
                </a:lnTo>
                <a:lnTo>
                  <a:pt x="405973" y="61110"/>
                </a:lnTo>
                <a:lnTo>
                  <a:pt x="371517" y="35475"/>
                </a:lnTo>
                <a:lnTo>
                  <a:pt x="333053" y="16255"/>
                </a:lnTo>
                <a:lnTo>
                  <a:pt x="291278" y="4186"/>
                </a:lnTo>
                <a:lnTo>
                  <a:pt x="246887" y="0"/>
                </a:lnTo>
                <a:close/>
              </a:path>
            </a:pathLst>
          </a:custGeom>
          <a:solidFill>
            <a:srgbClr val="7C9F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5841872" y="1645411"/>
            <a:ext cx="1593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5673852" y="4059935"/>
            <a:ext cx="494030" cy="518159"/>
          </a:xfrm>
          <a:custGeom>
            <a:avLst/>
            <a:gdLst/>
            <a:ahLst/>
            <a:cxnLst/>
            <a:rect l="l" t="t" r="r" b="b"/>
            <a:pathLst>
              <a:path w="494029" h="518160">
                <a:moveTo>
                  <a:pt x="246887" y="0"/>
                </a:moveTo>
                <a:lnTo>
                  <a:pt x="202497" y="4172"/>
                </a:lnTo>
                <a:lnTo>
                  <a:pt x="160722" y="16203"/>
                </a:lnTo>
                <a:lnTo>
                  <a:pt x="122258" y="35362"/>
                </a:lnTo>
                <a:lnTo>
                  <a:pt x="87802" y="60918"/>
                </a:lnTo>
                <a:lnTo>
                  <a:pt x="58049" y="92140"/>
                </a:lnTo>
                <a:lnTo>
                  <a:pt x="33697" y="128298"/>
                </a:lnTo>
                <a:lnTo>
                  <a:pt x="15440" y="168661"/>
                </a:lnTo>
                <a:lnTo>
                  <a:pt x="3976" y="212498"/>
                </a:lnTo>
                <a:lnTo>
                  <a:pt x="0" y="259080"/>
                </a:lnTo>
                <a:lnTo>
                  <a:pt x="3976" y="305661"/>
                </a:lnTo>
                <a:lnTo>
                  <a:pt x="15440" y="349498"/>
                </a:lnTo>
                <a:lnTo>
                  <a:pt x="33697" y="389861"/>
                </a:lnTo>
                <a:lnTo>
                  <a:pt x="58049" y="426019"/>
                </a:lnTo>
                <a:lnTo>
                  <a:pt x="87802" y="457241"/>
                </a:lnTo>
                <a:lnTo>
                  <a:pt x="122258" y="482797"/>
                </a:lnTo>
                <a:lnTo>
                  <a:pt x="160722" y="501956"/>
                </a:lnTo>
                <a:lnTo>
                  <a:pt x="202497" y="513987"/>
                </a:lnTo>
                <a:lnTo>
                  <a:pt x="246887" y="518159"/>
                </a:lnTo>
                <a:lnTo>
                  <a:pt x="291278" y="513987"/>
                </a:lnTo>
                <a:lnTo>
                  <a:pt x="333053" y="501956"/>
                </a:lnTo>
                <a:lnTo>
                  <a:pt x="371517" y="482797"/>
                </a:lnTo>
                <a:lnTo>
                  <a:pt x="405973" y="457241"/>
                </a:lnTo>
                <a:lnTo>
                  <a:pt x="435726" y="426019"/>
                </a:lnTo>
                <a:lnTo>
                  <a:pt x="460078" y="389861"/>
                </a:lnTo>
                <a:lnTo>
                  <a:pt x="478335" y="349498"/>
                </a:lnTo>
                <a:lnTo>
                  <a:pt x="489799" y="305661"/>
                </a:lnTo>
                <a:lnTo>
                  <a:pt x="493775" y="259080"/>
                </a:lnTo>
                <a:lnTo>
                  <a:pt x="489799" y="212498"/>
                </a:lnTo>
                <a:lnTo>
                  <a:pt x="478335" y="168661"/>
                </a:lnTo>
                <a:lnTo>
                  <a:pt x="460078" y="128298"/>
                </a:lnTo>
                <a:lnTo>
                  <a:pt x="435726" y="92140"/>
                </a:lnTo>
                <a:lnTo>
                  <a:pt x="405973" y="60918"/>
                </a:lnTo>
                <a:lnTo>
                  <a:pt x="371517" y="35362"/>
                </a:lnTo>
                <a:lnTo>
                  <a:pt x="333053" y="16203"/>
                </a:lnTo>
                <a:lnTo>
                  <a:pt x="291278" y="4172"/>
                </a:lnTo>
                <a:lnTo>
                  <a:pt x="246887" y="0"/>
                </a:lnTo>
                <a:close/>
              </a:path>
            </a:pathLst>
          </a:custGeom>
          <a:solidFill>
            <a:srgbClr val="7C9F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5841872" y="4162755"/>
            <a:ext cx="16002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>
                <a:solidFill>
                  <a:srgbClr val="FFFFFF"/>
                </a:solidFill>
              </a:rPr>
              <a:t>ANIMAL</a:t>
            </a:r>
            <a:r>
              <a:rPr dirty="0" spc="-4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WELFARE</a:t>
            </a:r>
            <a:r>
              <a:rPr dirty="0" spc="-20">
                <a:solidFill>
                  <a:srgbClr val="FFFFFF"/>
                </a:solidFill>
              </a:rPr>
              <a:t> </a:t>
            </a:r>
            <a:r>
              <a:rPr dirty="0" spc="-10">
                <a:solidFill>
                  <a:srgbClr val="FFFFFF"/>
                </a:solidFill>
              </a:rPr>
              <a:t>POLICY</a:t>
            </a:r>
            <a:r>
              <a:rPr dirty="0">
                <a:solidFill>
                  <a:srgbClr val="FFFFFF"/>
                </a:solidFill>
              </a:rPr>
              <a:t>	</a:t>
            </a:r>
            <a:fld id="{81D60167-4931-47E6-BA6A-407CBD079E47}" type="slidenum">
              <a:rPr dirty="0" baseline="2777" sz="1500" spc="-37">
                <a:solidFill>
                  <a:srgbClr val="FFFFFF"/>
                </a:solidFill>
                <a:latin typeface="Lucida Sans Unicode"/>
                <a:cs typeface="Lucida Sans Unicode"/>
              </a:rPr>
              <a:t>24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43483" y="969263"/>
              <a:ext cx="11313160" cy="4857115"/>
            </a:xfrm>
            <a:custGeom>
              <a:avLst/>
              <a:gdLst/>
              <a:ahLst/>
              <a:cxnLst/>
              <a:rect l="l" t="t" r="r" b="b"/>
              <a:pathLst>
                <a:path w="11313160" h="4857115">
                  <a:moveTo>
                    <a:pt x="11312652" y="0"/>
                  </a:moveTo>
                  <a:lnTo>
                    <a:pt x="0" y="0"/>
                  </a:lnTo>
                  <a:lnTo>
                    <a:pt x="0" y="4856988"/>
                  </a:lnTo>
                  <a:lnTo>
                    <a:pt x="11312652" y="4856988"/>
                  </a:lnTo>
                  <a:lnTo>
                    <a:pt x="11312652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36034" y="1531061"/>
            <a:ext cx="4527550" cy="88836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3155"/>
              </a:lnSpc>
              <a:spcBef>
                <a:spcPts val="95"/>
              </a:spcBef>
            </a:pPr>
            <a:r>
              <a:rPr dirty="0" sz="2800"/>
              <a:t>Club</a:t>
            </a:r>
            <a:r>
              <a:rPr dirty="0" sz="2800" spc="-90"/>
              <a:t> </a:t>
            </a:r>
            <a:r>
              <a:rPr dirty="0" sz="2800"/>
              <a:t>Med</a:t>
            </a:r>
            <a:r>
              <a:rPr dirty="0" sz="2800" spc="-85"/>
              <a:t> </a:t>
            </a:r>
            <a:r>
              <a:rPr dirty="0" sz="2800"/>
              <a:t>commitment</a:t>
            </a:r>
            <a:r>
              <a:rPr dirty="0" sz="2800" spc="-35"/>
              <a:t> </a:t>
            </a:r>
            <a:r>
              <a:rPr dirty="0" sz="2800" spc="-25"/>
              <a:t>for</a:t>
            </a:r>
            <a:endParaRPr sz="2800"/>
          </a:p>
          <a:p>
            <a:pPr algn="ctr">
              <a:lnSpc>
                <a:spcPts val="3635"/>
              </a:lnSpc>
            </a:pPr>
            <a:r>
              <a:rPr dirty="0" sz="3200" spc="130"/>
              <a:t>Wild</a:t>
            </a:r>
            <a:r>
              <a:rPr dirty="0" sz="3200" spc="-204"/>
              <a:t> </a:t>
            </a:r>
            <a:r>
              <a:rPr dirty="0" sz="3200" spc="55"/>
              <a:t>cats</a:t>
            </a:r>
            <a:endParaRPr sz="3200"/>
          </a:p>
        </p:txBody>
      </p:sp>
      <p:sp>
        <p:nvSpPr>
          <p:cNvPr id="6" name="object 6" descr=""/>
          <p:cNvSpPr txBox="1"/>
          <p:nvPr/>
        </p:nvSpPr>
        <p:spPr>
          <a:xfrm>
            <a:off x="1703958" y="2873120"/>
            <a:ext cx="8783955" cy="2306955"/>
          </a:xfrm>
          <a:prstGeom prst="rect">
            <a:avLst/>
          </a:prstGeom>
        </p:spPr>
        <p:txBody>
          <a:bodyPr wrap="square" lIns="0" tIns="101600" rIns="0" bIns="0" rtlCol="0" vert="horz">
            <a:spAutoFit/>
          </a:bodyPr>
          <a:lstStyle/>
          <a:p>
            <a:pPr algn="ctr" marL="403860" marR="391795">
              <a:lnSpc>
                <a:spcPts val="3130"/>
              </a:lnSpc>
              <a:spcBef>
                <a:spcPts val="800"/>
              </a:spcBef>
            </a:pPr>
            <a:r>
              <a:rPr dirty="0" sz="2800" spc="-40">
                <a:solidFill>
                  <a:srgbClr val="005488"/>
                </a:solidFill>
                <a:latin typeface="Lucida Sans Unicode"/>
                <a:cs typeface="Lucida Sans Unicode"/>
              </a:rPr>
              <a:t>From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the</a:t>
            </a:r>
            <a:r>
              <a:rPr dirty="0" sz="2800" spc="-1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end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55">
                <a:solidFill>
                  <a:srgbClr val="005488"/>
                </a:solidFill>
                <a:latin typeface="Lucida Sans Unicode"/>
                <a:cs typeface="Lucida Sans Unicode"/>
              </a:rPr>
              <a:t>of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2020</a:t>
            </a:r>
            <a:r>
              <a:rPr dirty="0" sz="3200">
                <a:solidFill>
                  <a:srgbClr val="005488"/>
                </a:solidFill>
                <a:latin typeface="Lucida Sans Unicode"/>
                <a:cs typeface="Lucida Sans Unicode"/>
              </a:rPr>
              <a:t>,</a:t>
            </a:r>
            <a:r>
              <a:rPr dirty="0" sz="3200" spc="-18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Club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Med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80">
                <a:solidFill>
                  <a:srgbClr val="005488"/>
                </a:solidFill>
                <a:latin typeface="Lucida Sans Unicode"/>
                <a:cs typeface="Lucida Sans Unicode"/>
              </a:rPr>
              <a:t>will</a:t>
            </a:r>
            <a:r>
              <a:rPr dirty="0" sz="2800" spc="-17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only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offer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activities</a:t>
            </a:r>
            <a:r>
              <a:rPr dirty="0" sz="2800" spc="-9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55">
                <a:solidFill>
                  <a:srgbClr val="005488"/>
                </a:solidFill>
                <a:latin typeface="Lucida Sans Unicode"/>
                <a:cs typeface="Lucida Sans Unicode"/>
              </a:rPr>
              <a:t>of</a:t>
            </a:r>
            <a:r>
              <a:rPr dirty="0" sz="2800" spc="-10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0">
                <a:solidFill>
                  <a:srgbClr val="005488"/>
                </a:solidFill>
                <a:latin typeface="Lucida Sans Unicode"/>
                <a:cs typeface="Lucida Sans Unicode"/>
              </a:rPr>
              <a:t>observation</a:t>
            </a:r>
            <a:r>
              <a:rPr dirty="0" sz="2800" spc="-10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55">
                <a:solidFill>
                  <a:srgbClr val="005488"/>
                </a:solidFill>
                <a:latin typeface="Lucida Sans Unicode"/>
                <a:cs typeface="Lucida Sans Unicode"/>
              </a:rPr>
              <a:t>of</a:t>
            </a:r>
            <a:r>
              <a:rPr dirty="0" sz="2800" spc="-9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wild</a:t>
            </a:r>
            <a:r>
              <a:rPr dirty="0" sz="2800" spc="-10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cats.</a:t>
            </a:r>
            <a:endParaRPr sz="2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250">
              <a:latin typeface="Lucida Sans Unicode"/>
              <a:cs typeface="Lucida Sans Unicode"/>
            </a:endParaRPr>
          </a:p>
          <a:p>
            <a:pPr algn="ctr" marL="12065" marR="5080">
              <a:lnSpc>
                <a:spcPts val="3020"/>
              </a:lnSpc>
            </a:pP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Activities</a:t>
            </a:r>
            <a:r>
              <a:rPr dirty="0" sz="2800" spc="-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involving</a:t>
            </a:r>
            <a:r>
              <a:rPr dirty="0" sz="2800" spc="-1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direct</a:t>
            </a:r>
            <a:r>
              <a:rPr dirty="0" sz="2800" spc="-4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0">
                <a:solidFill>
                  <a:srgbClr val="005488"/>
                </a:solidFill>
                <a:latin typeface="Lucida Sans Unicode"/>
                <a:cs typeface="Lucida Sans Unicode"/>
              </a:rPr>
              <a:t>interaction</a:t>
            </a:r>
            <a:r>
              <a:rPr dirty="0" sz="2800" spc="-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with</a:t>
            </a:r>
            <a:r>
              <a:rPr dirty="0" sz="2800" spc="-5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wild</a:t>
            </a:r>
            <a:r>
              <a:rPr dirty="0" sz="2800" spc="-5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45">
                <a:solidFill>
                  <a:srgbClr val="005488"/>
                </a:solidFill>
                <a:latin typeface="Lucida Sans Unicode"/>
                <a:cs typeface="Lucida Sans Unicode"/>
              </a:rPr>
              <a:t>cats </a:t>
            </a:r>
            <a:r>
              <a:rPr dirty="0" sz="2800" spc="80">
                <a:solidFill>
                  <a:srgbClr val="005488"/>
                </a:solidFill>
                <a:latin typeface="Lucida Sans Unicode"/>
                <a:cs typeface="Lucida Sans Unicode"/>
              </a:rPr>
              <a:t>will</a:t>
            </a:r>
            <a:r>
              <a:rPr dirty="0" sz="2800" spc="-15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be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0">
                <a:solidFill>
                  <a:srgbClr val="005488"/>
                </a:solidFill>
                <a:latin typeface="Lucida Sans Unicode"/>
                <a:cs typeface="Lucida Sans Unicode"/>
              </a:rPr>
              <a:t>stopped</a:t>
            </a:r>
            <a:r>
              <a:rPr dirty="0" sz="2800" spc="-15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by</a:t>
            </a:r>
            <a:r>
              <a:rPr dirty="0" sz="2800" spc="-15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the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end</a:t>
            </a:r>
            <a:r>
              <a:rPr dirty="0" sz="2800" spc="-15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55">
                <a:solidFill>
                  <a:srgbClr val="005488"/>
                </a:solidFill>
                <a:latin typeface="Lucida Sans Unicode"/>
                <a:cs typeface="Lucida Sans Unicode"/>
              </a:rPr>
              <a:t>of</a:t>
            </a:r>
            <a:r>
              <a:rPr dirty="0" sz="2800" spc="-1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2020.</a:t>
            </a:r>
            <a:endParaRPr sz="2800">
              <a:latin typeface="Lucida Sans Unicode"/>
              <a:cs typeface="Lucida Sans Unicode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431" y="6505956"/>
            <a:ext cx="1161288" cy="211836"/>
          </a:xfrm>
          <a:prstGeom prst="rect">
            <a:avLst/>
          </a:prstGeom>
        </p:spPr>
      </p:pic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>
                <a:solidFill>
                  <a:srgbClr val="FFFFFF"/>
                </a:solidFill>
              </a:rPr>
              <a:t>ANIMAL</a:t>
            </a:r>
            <a:r>
              <a:rPr dirty="0" spc="-4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WELFARE</a:t>
            </a:r>
            <a:r>
              <a:rPr dirty="0" spc="-20">
                <a:solidFill>
                  <a:srgbClr val="FFFFFF"/>
                </a:solidFill>
              </a:rPr>
              <a:t> </a:t>
            </a:r>
            <a:r>
              <a:rPr dirty="0" spc="-10">
                <a:solidFill>
                  <a:srgbClr val="FFFFFF"/>
                </a:solidFill>
              </a:rPr>
              <a:t>POLICY</a:t>
            </a:r>
            <a:r>
              <a:rPr dirty="0">
                <a:solidFill>
                  <a:srgbClr val="FFFFFF"/>
                </a:solidFill>
              </a:rPr>
              <a:t>	</a:t>
            </a:r>
            <a:fld id="{81D60167-4931-47E6-BA6A-407CBD079E47}" type="slidenum">
              <a:rPr dirty="0" baseline="2777" sz="1500" spc="-37">
                <a:solidFill>
                  <a:srgbClr val="FFFFFF"/>
                </a:solidFill>
                <a:latin typeface="Lucida Sans Unicode"/>
                <a:cs typeface="Lucida Sans Unicode"/>
              </a:rPr>
              <a:t>24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12699"/>
              <a:ext cx="12192000" cy="6845300"/>
            </a:xfrm>
            <a:custGeom>
              <a:avLst/>
              <a:gdLst/>
              <a:ahLst/>
              <a:cxnLst/>
              <a:rect l="l" t="t" r="r" b="b"/>
              <a:pathLst>
                <a:path w="12192000" h="6845300">
                  <a:moveTo>
                    <a:pt x="12192000" y="2590800"/>
                  </a:moveTo>
                  <a:lnTo>
                    <a:pt x="4254738" y="2590800"/>
                  </a:lnTo>
                  <a:lnTo>
                    <a:pt x="4309340" y="2603500"/>
                  </a:lnTo>
                  <a:lnTo>
                    <a:pt x="4416128" y="2603500"/>
                  </a:lnTo>
                  <a:lnTo>
                    <a:pt x="4468314" y="2616200"/>
                  </a:lnTo>
                  <a:lnTo>
                    <a:pt x="4519696" y="2616200"/>
                  </a:lnTo>
                  <a:lnTo>
                    <a:pt x="4620043" y="2641600"/>
                  </a:lnTo>
                  <a:lnTo>
                    <a:pt x="4669009" y="2641600"/>
                  </a:lnTo>
                  <a:lnTo>
                    <a:pt x="4856820" y="2692400"/>
                  </a:lnTo>
                  <a:lnTo>
                    <a:pt x="4901759" y="2717800"/>
                  </a:lnTo>
                  <a:lnTo>
                    <a:pt x="4989221" y="2743200"/>
                  </a:lnTo>
                  <a:lnTo>
                    <a:pt x="5031744" y="2768600"/>
                  </a:lnTo>
                  <a:lnTo>
                    <a:pt x="5073462" y="2781300"/>
                  </a:lnTo>
                  <a:lnTo>
                    <a:pt x="5114373" y="2806700"/>
                  </a:lnTo>
                  <a:lnTo>
                    <a:pt x="5154479" y="2832100"/>
                  </a:lnTo>
                  <a:lnTo>
                    <a:pt x="5193780" y="2844800"/>
                  </a:lnTo>
                  <a:lnTo>
                    <a:pt x="5232274" y="2870200"/>
                  </a:lnTo>
                  <a:lnTo>
                    <a:pt x="5269963" y="2895600"/>
                  </a:lnTo>
                  <a:lnTo>
                    <a:pt x="5306847" y="2921000"/>
                  </a:lnTo>
                  <a:lnTo>
                    <a:pt x="5342924" y="2946400"/>
                  </a:lnTo>
                  <a:lnTo>
                    <a:pt x="5378196" y="2984500"/>
                  </a:lnTo>
                  <a:lnTo>
                    <a:pt x="5415101" y="3009900"/>
                  </a:lnTo>
                  <a:lnTo>
                    <a:pt x="5450500" y="3048000"/>
                  </a:lnTo>
                  <a:lnTo>
                    <a:pt x="5484394" y="3073400"/>
                  </a:lnTo>
                  <a:lnTo>
                    <a:pt x="5516781" y="3111500"/>
                  </a:lnTo>
                  <a:lnTo>
                    <a:pt x="5547663" y="3149600"/>
                  </a:lnTo>
                  <a:lnTo>
                    <a:pt x="5577039" y="3187700"/>
                  </a:lnTo>
                  <a:lnTo>
                    <a:pt x="5604909" y="3225800"/>
                  </a:lnTo>
                  <a:lnTo>
                    <a:pt x="5631273" y="3263900"/>
                  </a:lnTo>
                  <a:lnTo>
                    <a:pt x="5656131" y="3302000"/>
                  </a:lnTo>
                  <a:lnTo>
                    <a:pt x="5679482" y="3340100"/>
                  </a:lnTo>
                  <a:lnTo>
                    <a:pt x="5701328" y="3390900"/>
                  </a:lnTo>
                  <a:lnTo>
                    <a:pt x="5721667" y="3429000"/>
                  </a:lnTo>
                  <a:lnTo>
                    <a:pt x="5740499" y="3479800"/>
                  </a:lnTo>
                  <a:lnTo>
                    <a:pt x="5757826" y="3517900"/>
                  </a:lnTo>
                  <a:lnTo>
                    <a:pt x="5773646" y="3568700"/>
                  </a:lnTo>
                  <a:lnTo>
                    <a:pt x="5787960" y="3619500"/>
                  </a:lnTo>
                  <a:lnTo>
                    <a:pt x="5800767" y="3670300"/>
                  </a:lnTo>
                  <a:lnTo>
                    <a:pt x="5812067" y="3708400"/>
                  </a:lnTo>
                  <a:lnTo>
                    <a:pt x="5821861" y="3771900"/>
                  </a:lnTo>
                  <a:lnTo>
                    <a:pt x="5830149" y="3822700"/>
                  </a:lnTo>
                  <a:lnTo>
                    <a:pt x="5836930" y="3873500"/>
                  </a:lnTo>
                  <a:lnTo>
                    <a:pt x="5842204" y="3924300"/>
                  </a:lnTo>
                  <a:lnTo>
                    <a:pt x="5845971" y="3975100"/>
                  </a:lnTo>
                  <a:lnTo>
                    <a:pt x="5848231" y="4038600"/>
                  </a:lnTo>
                  <a:lnTo>
                    <a:pt x="5848985" y="4089400"/>
                  </a:lnTo>
                  <a:lnTo>
                    <a:pt x="5848191" y="4152900"/>
                  </a:lnTo>
                  <a:lnTo>
                    <a:pt x="5845812" y="4203700"/>
                  </a:lnTo>
                  <a:lnTo>
                    <a:pt x="5841847" y="4254500"/>
                  </a:lnTo>
                  <a:lnTo>
                    <a:pt x="5836295" y="4292600"/>
                  </a:lnTo>
                  <a:lnTo>
                    <a:pt x="5829157" y="4343400"/>
                  </a:lnTo>
                  <a:lnTo>
                    <a:pt x="5820433" y="4394200"/>
                  </a:lnTo>
                  <a:lnTo>
                    <a:pt x="5810123" y="4445000"/>
                  </a:lnTo>
                  <a:lnTo>
                    <a:pt x="5798227" y="4483100"/>
                  </a:lnTo>
                  <a:lnTo>
                    <a:pt x="5784744" y="4533900"/>
                  </a:lnTo>
                  <a:lnTo>
                    <a:pt x="5769676" y="4584700"/>
                  </a:lnTo>
                  <a:lnTo>
                    <a:pt x="5753021" y="4622800"/>
                  </a:lnTo>
                  <a:lnTo>
                    <a:pt x="5734780" y="4673600"/>
                  </a:lnTo>
                  <a:lnTo>
                    <a:pt x="5714952" y="4711700"/>
                  </a:lnTo>
                  <a:lnTo>
                    <a:pt x="5693539" y="4749800"/>
                  </a:lnTo>
                  <a:lnTo>
                    <a:pt x="5670539" y="4787900"/>
                  </a:lnTo>
                  <a:lnTo>
                    <a:pt x="5645954" y="4838700"/>
                  </a:lnTo>
                  <a:lnTo>
                    <a:pt x="5619782" y="4876800"/>
                  </a:lnTo>
                  <a:lnTo>
                    <a:pt x="5592023" y="4914900"/>
                  </a:lnTo>
                  <a:lnTo>
                    <a:pt x="5562679" y="4953000"/>
                  </a:lnTo>
                  <a:lnTo>
                    <a:pt x="5531749" y="4991100"/>
                  </a:lnTo>
                  <a:lnTo>
                    <a:pt x="5499232" y="5029200"/>
                  </a:lnTo>
                  <a:lnTo>
                    <a:pt x="5465129" y="5054600"/>
                  </a:lnTo>
                  <a:lnTo>
                    <a:pt x="5429440" y="5092700"/>
                  </a:lnTo>
                  <a:lnTo>
                    <a:pt x="5392165" y="5130800"/>
                  </a:lnTo>
                  <a:lnTo>
                    <a:pt x="5353304" y="5156200"/>
                  </a:lnTo>
                  <a:lnTo>
                    <a:pt x="5317500" y="5194300"/>
                  </a:lnTo>
                  <a:lnTo>
                    <a:pt x="5280902" y="5219700"/>
                  </a:lnTo>
                  <a:lnTo>
                    <a:pt x="5243509" y="5245100"/>
                  </a:lnTo>
                  <a:lnTo>
                    <a:pt x="5205320" y="5270500"/>
                  </a:lnTo>
                  <a:lnTo>
                    <a:pt x="5166337" y="5295900"/>
                  </a:lnTo>
                  <a:lnTo>
                    <a:pt x="5126559" y="5321300"/>
                  </a:lnTo>
                  <a:lnTo>
                    <a:pt x="5085986" y="5346700"/>
                  </a:lnTo>
                  <a:lnTo>
                    <a:pt x="5044619" y="5359400"/>
                  </a:lnTo>
                  <a:lnTo>
                    <a:pt x="5002456" y="5384800"/>
                  </a:lnTo>
                  <a:lnTo>
                    <a:pt x="4959499" y="5397500"/>
                  </a:lnTo>
                  <a:lnTo>
                    <a:pt x="4915747" y="5422900"/>
                  </a:lnTo>
                  <a:lnTo>
                    <a:pt x="4871201" y="5435600"/>
                  </a:lnTo>
                  <a:lnTo>
                    <a:pt x="4825860" y="5461000"/>
                  </a:lnTo>
                  <a:lnTo>
                    <a:pt x="4779724" y="5473700"/>
                  </a:lnTo>
                  <a:lnTo>
                    <a:pt x="4587236" y="5524500"/>
                  </a:lnTo>
                  <a:lnTo>
                    <a:pt x="4537127" y="5524500"/>
                  </a:lnTo>
                  <a:lnTo>
                    <a:pt x="4434528" y="5549900"/>
                  </a:lnTo>
                  <a:lnTo>
                    <a:pt x="4382037" y="5549900"/>
                  </a:lnTo>
                  <a:lnTo>
                    <a:pt x="4328751" y="5562600"/>
                  </a:lnTo>
                  <a:lnTo>
                    <a:pt x="4219797" y="5562600"/>
                  </a:lnTo>
                  <a:lnTo>
                    <a:pt x="4164129" y="5575300"/>
                  </a:lnTo>
                  <a:lnTo>
                    <a:pt x="218477" y="5575300"/>
                  </a:lnTo>
                  <a:lnTo>
                    <a:pt x="161003" y="5588000"/>
                  </a:lnTo>
                  <a:lnTo>
                    <a:pt x="0" y="5588000"/>
                  </a:lnTo>
                  <a:lnTo>
                    <a:pt x="0" y="6845300"/>
                  </a:lnTo>
                  <a:lnTo>
                    <a:pt x="12192000" y="6845300"/>
                  </a:lnTo>
                  <a:lnTo>
                    <a:pt x="12192000" y="2590800"/>
                  </a:lnTo>
                  <a:close/>
                </a:path>
                <a:path w="12192000" h="6845300">
                  <a:moveTo>
                    <a:pt x="3884184" y="5562600"/>
                  </a:moveTo>
                  <a:lnTo>
                    <a:pt x="385273" y="5562600"/>
                  </a:lnTo>
                  <a:lnTo>
                    <a:pt x="330612" y="5575300"/>
                  </a:lnTo>
                  <a:lnTo>
                    <a:pt x="3938859" y="5575300"/>
                  </a:lnTo>
                  <a:lnTo>
                    <a:pt x="3884184" y="5562600"/>
                  </a:lnTo>
                  <a:close/>
                </a:path>
                <a:path w="12192000" h="6845300">
                  <a:moveTo>
                    <a:pt x="2911348" y="1168400"/>
                  </a:moveTo>
                  <a:lnTo>
                    <a:pt x="98816" y="1168400"/>
                  </a:lnTo>
                  <a:lnTo>
                    <a:pt x="153542" y="1181100"/>
                  </a:lnTo>
                  <a:lnTo>
                    <a:pt x="312627" y="1181100"/>
                  </a:lnTo>
                  <a:lnTo>
                    <a:pt x="363959" y="1193800"/>
                  </a:lnTo>
                  <a:lnTo>
                    <a:pt x="414442" y="1193800"/>
                  </a:lnTo>
                  <a:lnTo>
                    <a:pt x="464077" y="1206500"/>
                  </a:lnTo>
                  <a:lnTo>
                    <a:pt x="512863" y="1206500"/>
                  </a:lnTo>
                  <a:lnTo>
                    <a:pt x="560801" y="1219200"/>
                  </a:lnTo>
                  <a:lnTo>
                    <a:pt x="607890" y="1219200"/>
                  </a:lnTo>
                  <a:lnTo>
                    <a:pt x="654131" y="1231900"/>
                  </a:lnTo>
                  <a:lnTo>
                    <a:pt x="787762" y="1270000"/>
                  </a:lnTo>
                  <a:lnTo>
                    <a:pt x="913756" y="1308100"/>
                  </a:lnTo>
                  <a:lnTo>
                    <a:pt x="954058" y="1333500"/>
                  </a:lnTo>
                  <a:lnTo>
                    <a:pt x="1032115" y="1358900"/>
                  </a:lnTo>
                  <a:lnTo>
                    <a:pt x="1069871" y="1384300"/>
                  </a:lnTo>
                  <a:lnTo>
                    <a:pt x="1106778" y="1397000"/>
                  </a:lnTo>
                  <a:lnTo>
                    <a:pt x="1142837" y="1422400"/>
                  </a:lnTo>
                  <a:lnTo>
                    <a:pt x="1212409" y="1460500"/>
                  </a:lnTo>
                  <a:lnTo>
                    <a:pt x="1245923" y="1485900"/>
                  </a:lnTo>
                  <a:lnTo>
                    <a:pt x="1278588" y="1511300"/>
                  </a:lnTo>
                  <a:lnTo>
                    <a:pt x="1310404" y="1536700"/>
                  </a:lnTo>
                  <a:lnTo>
                    <a:pt x="1341372" y="1562100"/>
                  </a:lnTo>
                  <a:lnTo>
                    <a:pt x="1371492" y="1587500"/>
                  </a:lnTo>
                  <a:lnTo>
                    <a:pt x="1400763" y="1612900"/>
                  </a:lnTo>
                  <a:lnTo>
                    <a:pt x="1429186" y="1638300"/>
                  </a:lnTo>
                  <a:lnTo>
                    <a:pt x="1483486" y="1701800"/>
                  </a:lnTo>
                  <a:lnTo>
                    <a:pt x="1509363" y="1727200"/>
                  </a:lnTo>
                  <a:lnTo>
                    <a:pt x="1534392" y="1765300"/>
                  </a:lnTo>
                  <a:lnTo>
                    <a:pt x="1558572" y="1790700"/>
                  </a:lnTo>
                  <a:lnTo>
                    <a:pt x="1581904" y="1828800"/>
                  </a:lnTo>
                  <a:lnTo>
                    <a:pt x="1626023" y="1892300"/>
                  </a:lnTo>
                  <a:lnTo>
                    <a:pt x="1646810" y="1930400"/>
                  </a:lnTo>
                  <a:lnTo>
                    <a:pt x="1666748" y="1968500"/>
                  </a:lnTo>
                  <a:lnTo>
                    <a:pt x="1685837" y="2006600"/>
                  </a:lnTo>
                  <a:lnTo>
                    <a:pt x="1704079" y="2044700"/>
                  </a:lnTo>
                  <a:lnTo>
                    <a:pt x="1721472" y="2082800"/>
                  </a:lnTo>
                  <a:lnTo>
                    <a:pt x="1738016" y="2120900"/>
                  </a:lnTo>
                  <a:lnTo>
                    <a:pt x="1753712" y="2159000"/>
                  </a:lnTo>
                  <a:lnTo>
                    <a:pt x="1768559" y="2197100"/>
                  </a:lnTo>
                  <a:lnTo>
                    <a:pt x="1782558" y="2247900"/>
                  </a:lnTo>
                  <a:lnTo>
                    <a:pt x="1795709" y="2286000"/>
                  </a:lnTo>
                  <a:lnTo>
                    <a:pt x="1808011" y="2336800"/>
                  </a:lnTo>
                  <a:lnTo>
                    <a:pt x="1819465" y="2374900"/>
                  </a:lnTo>
                  <a:lnTo>
                    <a:pt x="1830070" y="2425700"/>
                  </a:lnTo>
                  <a:lnTo>
                    <a:pt x="1839827" y="2463800"/>
                  </a:lnTo>
                  <a:lnTo>
                    <a:pt x="1848735" y="2514600"/>
                  </a:lnTo>
                  <a:lnTo>
                    <a:pt x="1856795" y="2565400"/>
                  </a:lnTo>
                  <a:lnTo>
                    <a:pt x="1864007" y="2616200"/>
                  </a:lnTo>
                  <a:lnTo>
                    <a:pt x="1870370" y="2667000"/>
                  </a:lnTo>
                  <a:lnTo>
                    <a:pt x="1875885" y="2717800"/>
                  </a:lnTo>
                  <a:lnTo>
                    <a:pt x="1880551" y="2768600"/>
                  </a:lnTo>
                  <a:lnTo>
                    <a:pt x="1884369" y="2819400"/>
                  </a:lnTo>
                  <a:lnTo>
                    <a:pt x="1887339" y="2870200"/>
                  </a:lnTo>
                  <a:lnTo>
                    <a:pt x="1889460" y="2933700"/>
                  </a:lnTo>
                  <a:lnTo>
                    <a:pt x="1890732" y="2984500"/>
                  </a:lnTo>
                  <a:lnTo>
                    <a:pt x="1891051" y="3733800"/>
                  </a:lnTo>
                  <a:lnTo>
                    <a:pt x="1890628" y="3784600"/>
                  </a:lnTo>
                  <a:lnTo>
                    <a:pt x="1889043" y="3848100"/>
                  </a:lnTo>
                  <a:lnTo>
                    <a:pt x="1886402" y="3898900"/>
                  </a:lnTo>
                  <a:lnTo>
                    <a:pt x="1882704" y="3962400"/>
                  </a:lnTo>
                  <a:lnTo>
                    <a:pt x="1877949" y="4013200"/>
                  </a:lnTo>
                  <a:lnTo>
                    <a:pt x="1872138" y="4076700"/>
                  </a:lnTo>
                  <a:lnTo>
                    <a:pt x="1865270" y="4127500"/>
                  </a:lnTo>
                  <a:lnTo>
                    <a:pt x="1857346" y="4178300"/>
                  </a:lnTo>
                  <a:lnTo>
                    <a:pt x="1848366" y="4229100"/>
                  </a:lnTo>
                  <a:lnTo>
                    <a:pt x="1838329" y="4292600"/>
                  </a:lnTo>
                  <a:lnTo>
                    <a:pt x="1827236" y="4343400"/>
                  </a:lnTo>
                  <a:lnTo>
                    <a:pt x="1815087" y="4381500"/>
                  </a:lnTo>
                  <a:lnTo>
                    <a:pt x="1801881" y="4432300"/>
                  </a:lnTo>
                  <a:lnTo>
                    <a:pt x="1787619" y="4483100"/>
                  </a:lnTo>
                  <a:lnTo>
                    <a:pt x="1772300" y="4533900"/>
                  </a:lnTo>
                  <a:lnTo>
                    <a:pt x="1755926" y="4572000"/>
                  </a:lnTo>
                  <a:lnTo>
                    <a:pt x="1738495" y="4622800"/>
                  </a:lnTo>
                  <a:lnTo>
                    <a:pt x="1720008" y="4660900"/>
                  </a:lnTo>
                  <a:lnTo>
                    <a:pt x="1700465" y="4711700"/>
                  </a:lnTo>
                  <a:lnTo>
                    <a:pt x="1679866" y="4749800"/>
                  </a:lnTo>
                  <a:lnTo>
                    <a:pt x="1658211" y="4787900"/>
                  </a:lnTo>
                  <a:lnTo>
                    <a:pt x="1635500" y="4826000"/>
                  </a:lnTo>
                  <a:lnTo>
                    <a:pt x="1611732" y="4864100"/>
                  </a:lnTo>
                  <a:lnTo>
                    <a:pt x="1586909" y="4902200"/>
                  </a:lnTo>
                  <a:lnTo>
                    <a:pt x="1561030" y="4940300"/>
                  </a:lnTo>
                  <a:lnTo>
                    <a:pt x="1534095" y="4978400"/>
                  </a:lnTo>
                  <a:lnTo>
                    <a:pt x="1506104" y="5016500"/>
                  </a:lnTo>
                  <a:lnTo>
                    <a:pt x="1477057" y="5054600"/>
                  </a:lnTo>
                  <a:lnTo>
                    <a:pt x="1446954" y="5080000"/>
                  </a:lnTo>
                  <a:lnTo>
                    <a:pt x="1415796" y="5118100"/>
                  </a:lnTo>
                  <a:lnTo>
                    <a:pt x="1383643" y="5143500"/>
                  </a:lnTo>
                  <a:lnTo>
                    <a:pt x="1350552" y="5168900"/>
                  </a:lnTo>
                  <a:lnTo>
                    <a:pt x="1316523" y="5207000"/>
                  </a:lnTo>
                  <a:lnTo>
                    <a:pt x="1281556" y="5232400"/>
                  </a:lnTo>
                  <a:lnTo>
                    <a:pt x="1245652" y="5257800"/>
                  </a:lnTo>
                  <a:lnTo>
                    <a:pt x="1208809" y="5283200"/>
                  </a:lnTo>
                  <a:lnTo>
                    <a:pt x="1171029" y="5308600"/>
                  </a:lnTo>
                  <a:lnTo>
                    <a:pt x="1132311" y="5334000"/>
                  </a:lnTo>
                  <a:lnTo>
                    <a:pt x="1092654" y="5359400"/>
                  </a:lnTo>
                  <a:lnTo>
                    <a:pt x="1052060" y="5372100"/>
                  </a:lnTo>
                  <a:lnTo>
                    <a:pt x="1010529" y="5397500"/>
                  </a:lnTo>
                  <a:lnTo>
                    <a:pt x="968059" y="5410200"/>
                  </a:lnTo>
                  <a:lnTo>
                    <a:pt x="924651" y="5435600"/>
                  </a:lnTo>
                  <a:lnTo>
                    <a:pt x="835023" y="5461000"/>
                  </a:lnTo>
                  <a:lnTo>
                    <a:pt x="788802" y="5486400"/>
                  </a:lnTo>
                  <a:lnTo>
                    <a:pt x="741643" y="5499100"/>
                  </a:lnTo>
                  <a:lnTo>
                    <a:pt x="594540" y="5537200"/>
                  </a:lnTo>
                  <a:lnTo>
                    <a:pt x="543630" y="5537200"/>
                  </a:lnTo>
                  <a:lnTo>
                    <a:pt x="438997" y="5562600"/>
                  </a:lnTo>
                  <a:lnTo>
                    <a:pt x="3777036" y="5562600"/>
                  </a:lnTo>
                  <a:lnTo>
                    <a:pt x="3724564" y="5549900"/>
                  </a:lnTo>
                  <a:lnTo>
                    <a:pt x="3672826" y="5549900"/>
                  </a:lnTo>
                  <a:lnTo>
                    <a:pt x="3571552" y="5524500"/>
                  </a:lnTo>
                  <a:lnTo>
                    <a:pt x="3522017" y="5524500"/>
                  </a:lnTo>
                  <a:lnTo>
                    <a:pt x="3331222" y="5473700"/>
                  </a:lnTo>
                  <a:lnTo>
                    <a:pt x="3285359" y="5448300"/>
                  </a:lnTo>
                  <a:lnTo>
                    <a:pt x="3195839" y="5422900"/>
                  </a:lnTo>
                  <a:lnTo>
                    <a:pt x="3152181" y="5397500"/>
                  </a:lnTo>
                  <a:lnTo>
                    <a:pt x="3109257" y="5384800"/>
                  </a:lnTo>
                  <a:lnTo>
                    <a:pt x="3067069" y="5359400"/>
                  </a:lnTo>
                  <a:lnTo>
                    <a:pt x="3025615" y="5334000"/>
                  </a:lnTo>
                  <a:lnTo>
                    <a:pt x="2984897" y="5321300"/>
                  </a:lnTo>
                  <a:lnTo>
                    <a:pt x="2944913" y="5295900"/>
                  </a:lnTo>
                  <a:lnTo>
                    <a:pt x="2905665" y="5270500"/>
                  </a:lnTo>
                  <a:lnTo>
                    <a:pt x="2867152" y="5245100"/>
                  </a:lnTo>
                  <a:lnTo>
                    <a:pt x="2826508" y="5207000"/>
                  </a:lnTo>
                  <a:lnTo>
                    <a:pt x="2787468" y="5181600"/>
                  </a:lnTo>
                  <a:lnTo>
                    <a:pt x="2750034" y="5143500"/>
                  </a:lnTo>
                  <a:lnTo>
                    <a:pt x="2714204" y="5118100"/>
                  </a:lnTo>
                  <a:lnTo>
                    <a:pt x="2679979" y="5080000"/>
                  </a:lnTo>
                  <a:lnTo>
                    <a:pt x="2647358" y="5041900"/>
                  </a:lnTo>
                  <a:lnTo>
                    <a:pt x="2616343" y="5003800"/>
                  </a:lnTo>
                  <a:lnTo>
                    <a:pt x="2586931" y="4978400"/>
                  </a:lnTo>
                  <a:lnTo>
                    <a:pt x="2559125" y="4927600"/>
                  </a:lnTo>
                  <a:lnTo>
                    <a:pt x="2532923" y="4889500"/>
                  </a:lnTo>
                  <a:lnTo>
                    <a:pt x="2508326" y="4851400"/>
                  </a:lnTo>
                  <a:lnTo>
                    <a:pt x="2485333" y="4813300"/>
                  </a:lnTo>
                  <a:lnTo>
                    <a:pt x="2463945" y="4762500"/>
                  </a:lnTo>
                  <a:lnTo>
                    <a:pt x="2444162" y="4724400"/>
                  </a:lnTo>
                  <a:lnTo>
                    <a:pt x="2425984" y="4673600"/>
                  </a:lnTo>
                  <a:lnTo>
                    <a:pt x="2409410" y="4622800"/>
                  </a:lnTo>
                  <a:lnTo>
                    <a:pt x="2394441" y="4572000"/>
                  </a:lnTo>
                  <a:lnTo>
                    <a:pt x="2381076" y="4533900"/>
                  </a:lnTo>
                  <a:lnTo>
                    <a:pt x="2369316" y="4483100"/>
                  </a:lnTo>
                  <a:lnTo>
                    <a:pt x="2359161" y="4419600"/>
                  </a:lnTo>
                  <a:lnTo>
                    <a:pt x="2350611" y="4368800"/>
                  </a:lnTo>
                  <a:lnTo>
                    <a:pt x="2343665" y="4318000"/>
                  </a:lnTo>
                  <a:lnTo>
                    <a:pt x="2338324" y="4267200"/>
                  </a:lnTo>
                  <a:lnTo>
                    <a:pt x="4856916" y="4267200"/>
                  </a:lnTo>
                  <a:lnTo>
                    <a:pt x="4859160" y="4254500"/>
                  </a:lnTo>
                  <a:lnTo>
                    <a:pt x="4865573" y="4203700"/>
                  </a:lnTo>
                  <a:lnTo>
                    <a:pt x="4869421" y="4152900"/>
                  </a:lnTo>
                  <a:lnTo>
                    <a:pt x="4870704" y="4089400"/>
                  </a:lnTo>
                  <a:lnTo>
                    <a:pt x="4869405" y="4038600"/>
                  </a:lnTo>
                  <a:lnTo>
                    <a:pt x="4865509" y="3987800"/>
                  </a:lnTo>
                  <a:lnTo>
                    <a:pt x="4859016" y="3924300"/>
                  </a:lnTo>
                  <a:lnTo>
                    <a:pt x="4849927" y="3873500"/>
                  </a:lnTo>
                  <a:lnTo>
                    <a:pt x="4838240" y="3822700"/>
                  </a:lnTo>
                  <a:lnTo>
                    <a:pt x="4823955" y="3784600"/>
                  </a:lnTo>
                  <a:lnTo>
                    <a:pt x="4807074" y="3733800"/>
                  </a:lnTo>
                  <a:lnTo>
                    <a:pt x="4792465" y="3695700"/>
                  </a:lnTo>
                  <a:lnTo>
                    <a:pt x="3257296" y="3695700"/>
                  </a:lnTo>
                  <a:lnTo>
                    <a:pt x="2418588" y="3467100"/>
                  </a:lnTo>
                  <a:lnTo>
                    <a:pt x="2911348" y="1168400"/>
                  </a:lnTo>
                  <a:close/>
                </a:path>
                <a:path w="12192000" h="6845300">
                  <a:moveTo>
                    <a:pt x="159361" y="1879600"/>
                  </a:moveTo>
                  <a:lnTo>
                    <a:pt x="0" y="1879600"/>
                  </a:lnTo>
                  <a:lnTo>
                    <a:pt x="0" y="4876800"/>
                  </a:lnTo>
                  <a:lnTo>
                    <a:pt x="102643" y="4876800"/>
                  </a:lnTo>
                  <a:lnTo>
                    <a:pt x="159832" y="4864100"/>
                  </a:lnTo>
                  <a:lnTo>
                    <a:pt x="214808" y="4864100"/>
                  </a:lnTo>
                  <a:lnTo>
                    <a:pt x="267571" y="4851400"/>
                  </a:lnTo>
                  <a:lnTo>
                    <a:pt x="318121" y="4838700"/>
                  </a:lnTo>
                  <a:lnTo>
                    <a:pt x="366459" y="4826000"/>
                  </a:lnTo>
                  <a:lnTo>
                    <a:pt x="412583" y="4813300"/>
                  </a:lnTo>
                  <a:lnTo>
                    <a:pt x="456495" y="4787900"/>
                  </a:lnTo>
                  <a:lnTo>
                    <a:pt x="498193" y="4775200"/>
                  </a:lnTo>
                  <a:lnTo>
                    <a:pt x="537679" y="4749800"/>
                  </a:lnTo>
                  <a:lnTo>
                    <a:pt x="574952" y="4724400"/>
                  </a:lnTo>
                  <a:lnTo>
                    <a:pt x="610012" y="4699000"/>
                  </a:lnTo>
                  <a:lnTo>
                    <a:pt x="642860" y="4660900"/>
                  </a:lnTo>
                  <a:lnTo>
                    <a:pt x="673494" y="4635500"/>
                  </a:lnTo>
                  <a:lnTo>
                    <a:pt x="701916" y="4597400"/>
                  </a:lnTo>
                  <a:lnTo>
                    <a:pt x="722913" y="4572000"/>
                  </a:lnTo>
                  <a:lnTo>
                    <a:pt x="742775" y="4533900"/>
                  </a:lnTo>
                  <a:lnTo>
                    <a:pt x="761502" y="4495800"/>
                  </a:lnTo>
                  <a:lnTo>
                    <a:pt x="779094" y="4457700"/>
                  </a:lnTo>
                  <a:lnTo>
                    <a:pt x="795552" y="4419600"/>
                  </a:lnTo>
                  <a:lnTo>
                    <a:pt x="810874" y="4381500"/>
                  </a:lnTo>
                  <a:lnTo>
                    <a:pt x="825061" y="4343400"/>
                  </a:lnTo>
                  <a:lnTo>
                    <a:pt x="838113" y="4292600"/>
                  </a:lnTo>
                  <a:lnTo>
                    <a:pt x="850031" y="4254500"/>
                  </a:lnTo>
                  <a:lnTo>
                    <a:pt x="860813" y="4203700"/>
                  </a:lnTo>
                  <a:lnTo>
                    <a:pt x="870460" y="4152900"/>
                  </a:lnTo>
                  <a:lnTo>
                    <a:pt x="878973" y="4089400"/>
                  </a:lnTo>
                  <a:lnTo>
                    <a:pt x="886350" y="4038600"/>
                  </a:lnTo>
                  <a:lnTo>
                    <a:pt x="892592" y="3987800"/>
                  </a:lnTo>
                  <a:lnTo>
                    <a:pt x="897700" y="3924300"/>
                  </a:lnTo>
                  <a:lnTo>
                    <a:pt x="901672" y="3860800"/>
                  </a:lnTo>
                  <a:lnTo>
                    <a:pt x="904510" y="3797300"/>
                  </a:lnTo>
                  <a:lnTo>
                    <a:pt x="906212" y="3733800"/>
                  </a:lnTo>
                  <a:lnTo>
                    <a:pt x="906685" y="3670300"/>
                  </a:lnTo>
                  <a:lnTo>
                    <a:pt x="906780" y="3111500"/>
                  </a:lnTo>
                  <a:lnTo>
                    <a:pt x="906212" y="3035300"/>
                  </a:lnTo>
                  <a:lnTo>
                    <a:pt x="904511" y="2971800"/>
                  </a:lnTo>
                  <a:lnTo>
                    <a:pt x="901675" y="2908300"/>
                  </a:lnTo>
                  <a:lnTo>
                    <a:pt x="897705" y="2844800"/>
                  </a:lnTo>
                  <a:lnTo>
                    <a:pt x="892600" y="2794000"/>
                  </a:lnTo>
                  <a:lnTo>
                    <a:pt x="886361" y="2730500"/>
                  </a:lnTo>
                  <a:lnTo>
                    <a:pt x="878987" y="2679700"/>
                  </a:lnTo>
                  <a:lnTo>
                    <a:pt x="870479" y="2628900"/>
                  </a:lnTo>
                  <a:lnTo>
                    <a:pt x="860837" y="2578100"/>
                  </a:lnTo>
                  <a:lnTo>
                    <a:pt x="850060" y="2527300"/>
                  </a:lnTo>
                  <a:lnTo>
                    <a:pt x="838149" y="2476500"/>
                  </a:lnTo>
                  <a:lnTo>
                    <a:pt x="825103" y="2425700"/>
                  </a:lnTo>
                  <a:lnTo>
                    <a:pt x="810923" y="2387600"/>
                  </a:lnTo>
                  <a:lnTo>
                    <a:pt x="795609" y="2349500"/>
                  </a:lnTo>
                  <a:lnTo>
                    <a:pt x="779159" y="2311400"/>
                  </a:lnTo>
                  <a:lnTo>
                    <a:pt x="761576" y="2273300"/>
                  </a:lnTo>
                  <a:lnTo>
                    <a:pt x="742857" y="2235200"/>
                  </a:lnTo>
                  <a:lnTo>
                    <a:pt x="723005" y="2197100"/>
                  </a:lnTo>
                  <a:lnTo>
                    <a:pt x="702017" y="2171700"/>
                  </a:lnTo>
                  <a:lnTo>
                    <a:pt x="673604" y="2133600"/>
                  </a:lnTo>
                  <a:lnTo>
                    <a:pt x="642969" y="2095500"/>
                  </a:lnTo>
                  <a:lnTo>
                    <a:pt x="610113" y="2070100"/>
                  </a:lnTo>
                  <a:lnTo>
                    <a:pt x="575034" y="2032000"/>
                  </a:lnTo>
                  <a:lnTo>
                    <a:pt x="537735" y="2006600"/>
                  </a:lnTo>
                  <a:lnTo>
                    <a:pt x="498213" y="1981200"/>
                  </a:lnTo>
                  <a:lnTo>
                    <a:pt x="456470" y="1955800"/>
                  </a:lnTo>
                  <a:lnTo>
                    <a:pt x="412506" y="1943100"/>
                  </a:lnTo>
                  <a:lnTo>
                    <a:pt x="366320" y="1930400"/>
                  </a:lnTo>
                  <a:lnTo>
                    <a:pt x="317912" y="1917700"/>
                  </a:lnTo>
                  <a:lnTo>
                    <a:pt x="267283" y="1905000"/>
                  </a:lnTo>
                  <a:lnTo>
                    <a:pt x="159361" y="1879600"/>
                  </a:lnTo>
                  <a:close/>
                </a:path>
                <a:path w="12192000" h="6845300">
                  <a:moveTo>
                    <a:pt x="4165428" y="4864100"/>
                  </a:moveTo>
                  <a:lnTo>
                    <a:pt x="3939279" y="4864100"/>
                  </a:lnTo>
                  <a:lnTo>
                    <a:pt x="3993723" y="4876800"/>
                  </a:lnTo>
                  <a:lnTo>
                    <a:pt x="4108927" y="4876800"/>
                  </a:lnTo>
                  <a:lnTo>
                    <a:pt x="4165428" y="4864100"/>
                  </a:lnTo>
                  <a:close/>
                </a:path>
                <a:path w="12192000" h="6845300">
                  <a:moveTo>
                    <a:pt x="4856916" y="4267200"/>
                  </a:moveTo>
                  <a:lnTo>
                    <a:pt x="3313684" y="4267200"/>
                  </a:lnTo>
                  <a:lnTo>
                    <a:pt x="3324613" y="4318000"/>
                  </a:lnTo>
                  <a:lnTo>
                    <a:pt x="3337658" y="4368800"/>
                  </a:lnTo>
                  <a:lnTo>
                    <a:pt x="3352819" y="4419600"/>
                  </a:lnTo>
                  <a:lnTo>
                    <a:pt x="3370097" y="4470400"/>
                  </a:lnTo>
                  <a:lnTo>
                    <a:pt x="3389490" y="4521200"/>
                  </a:lnTo>
                  <a:lnTo>
                    <a:pt x="3410999" y="4559300"/>
                  </a:lnTo>
                  <a:lnTo>
                    <a:pt x="3434624" y="4597400"/>
                  </a:lnTo>
                  <a:lnTo>
                    <a:pt x="3460365" y="4635500"/>
                  </a:lnTo>
                  <a:lnTo>
                    <a:pt x="3488222" y="4673600"/>
                  </a:lnTo>
                  <a:lnTo>
                    <a:pt x="3518195" y="4699000"/>
                  </a:lnTo>
                  <a:lnTo>
                    <a:pt x="3550285" y="4724400"/>
                  </a:lnTo>
                  <a:lnTo>
                    <a:pt x="3584521" y="4749800"/>
                  </a:lnTo>
                  <a:lnTo>
                    <a:pt x="3621005" y="4775200"/>
                  </a:lnTo>
                  <a:lnTo>
                    <a:pt x="3659736" y="4800600"/>
                  </a:lnTo>
                  <a:lnTo>
                    <a:pt x="3700714" y="4813300"/>
                  </a:lnTo>
                  <a:lnTo>
                    <a:pt x="3743937" y="4826000"/>
                  </a:lnTo>
                  <a:lnTo>
                    <a:pt x="3789406" y="4838700"/>
                  </a:lnTo>
                  <a:lnTo>
                    <a:pt x="3837120" y="4851400"/>
                  </a:lnTo>
                  <a:lnTo>
                    <a:pt x="3887077" y="4864100"/>
                  </a:lnTo>
                  <a:lnTo>
                    <a:pt x="4219914" y="4864100"/>
                  </a:lnTo>
                  <a:lnTo>
                    <a:pt x="4322844" y="4838700"/>
                  </a:lnTo>
                  <a:lnTo>
                    <a:pt x="4371288" y="4826000"/>
                  </a:lnTo>
                  <a:lnTo>
                    <a:pt x="4417719" y="4813300"/>
                  </a:lnTo>
                  <a:lnTo>
                    <a:pt x="4462137" y="4800600"/>
                  </a:lnTo>
                  <a:lnTo>
                    <a:pt x="4504542" y="4775200"/>
                  </a:lnTo>
                  <a:lnTo>
                    <a:pt x="4544934" y="4749800"/>
                  </a:lnTo>
                  <a:lnTo>
                    <a:pt x="4583315" y="4724400"/>
                  </a:lnTo>
                  <a:lnTo>
                    <a:pt x="4619684" y="4699000"/>
                  </a:lnTo>
                  <a:lnTo>
                    <a:pt x="4654042" y="4673600"/>
                  </a:lnTo>
                  <a:lnTo>
                    <a:pt x="4686084" y="4635500"/>
                  </a:lnTo>
                  <a:lnTo>
                    <a:pt x="4715565" y="4610100"/>
                  </a:lnTo>
                  <a:lnTo>
                    <a:pt x="4742484" y="4572000"/>
                  </a:lnTo>
                  <a:lnTo>
                    <a:pt x="4766841" y="4533900"/>
                  </a:lnTo>
                  <a:lnTo>
                    <a:pt x="4788635" y="4495800"/>
                  </a:lnTo>
                  <a:lnTo>
                    <a:pt x="4807867" y="4445000"/>
                  </a:lnTo>
                  <a:lnTo>
                    <a:pt x="4824536" y="4406900"/>
                  </a:lnTo>
                  <a:lnTo>
                    <a:pt x="4838641" y="4356100"/>
                  </a:lnTo>
                  <a:lnTo>
                    <a:pt x="4850183" y="4305300"/>
                  </a:lnTo>
                  <a:lnTo>
                    <a:pt x="4856916" y="4267200"/>
                  </a:lnTo>
                  <a:close/>
                </a:path>
                <a:path w="12192000" h="6845300">
                  <a:moveTo>
                    <a:pt x="4217809" y="3289300"/>
                  </a:moveTo>
                  <a:lnTo>
                    <a:pt x="3901414" y="3289300"/>
                  </a:lnTo>
                  <a:lnTo>
                    <a:pt x="3806825" y="3314700"/>
                  </a:lnTo>
                  <a:lnTo>
                    <a:pt x="3672024" y="3352800"/>
                  </a:lnTo>
                  <a:lnTo>
                    <a:pt x="3628973" y="3378200"/>
                  </a:lnTo>
                  <a:lnTo>
                    <a:pt x="3586861" y="3403600"/>
                  </a:lnTo>
                  <a:lnTo>
                    <a:pt x="3541700" y="3429000"/>
                  </a:lnTo>
                  <a:lnTo>
                    <a:pt x="3498675" y="3454400"/>
                  </a:lnTo>
                  <a:lnTo>
                    <a:pt x="3457786" y="3479800"/>
                  </a:lnTo>
                  <a:lnTo>
                    <a:pt x="3419032" y="3517900"/>
                  </a:lnTo>
                  <a:lnTo>
                    <a:pt x="3382414" y="3543300"/>
                  </a:lnTo>
                  <a:lnTo>
                    <a:pt x="3347931" y="3581400"/>
                  </a:lnTo>
                  <a:lnTo>
                    <a:pt x="3315584" y="3619500"/>
                  </a:lnTo>
                  <a:lnTo>
                    <a:pt x="3285372" y="3657600"/>
                  </a:lnTo>
                  <a:lnTo>
                    <a:pt x="3257296" y="3695700"/>
                  </a:lnTo>
                  <a:lnTo>
                    <a:pt x="4792465" y="3695700"/>
                  </a:lnTo>
                  <a:lnTo>
                    <a:pt x="4765520" y="3644900"/>
                  </a:lnTo>
                  <a:lnTo>
                    <a:pt x="4740848" y="3606800"/>
                  </a:lnTo>
                  <a:lnTo>
                    <a:pt x="4713578" y="3568700"/>
                  </a:lnTo>
                  <a:lnTo>
                    <a:pt x="4683711" y="3530600"/>
                  </a:lnTo>
                  <a:lnTo>
                    <a:pt x="4651248" y="3492500"/>
                  </a:lnTo>
                  <a:lnTo>
                    <a:pt x="4616527" y="3467100"/>
                  </a:lnTo>
                  <a:lnTo>
                    <a:pt x="4579890" y="3441700"/>
                  </a:lnTo>
                  <a:lnTo>
                    <a:pt x="4541337" y="3403600"/>
                  </a:lnTo>
                  <a:lnTo>
                    <a:pt x="4500867" y="3390900"/>
                  </a:lnTo>
                  <a:lnTo>
                    <a:pt x="4458482" y="3365500"/>
                  </a:lnTo>
                  <a:lnTo>
                    <a:pt x="4414180" y="3340100"/>
                  </a:lnTo>
                  <a:lnTo>
                    <a:pt x="4367962" y="3327400"/>
                  </a:lnTo>
                  <a:lnTo>
                    <a:pt x="4319827" y="3314700"/>
                  </a:lnTo>
                  <a:lnTo>
                    <a:pt x="4217809" y="3289300"/>
                  </a:lnTo>
                  <a:close/>
                </a:path>
                <a:path w="12192000" h="6845300">
                  <a:moveTo>
                    <a:pt x="4108126" y="3276600"/>
                  </a:moveTo>
                  <a:lnTo>
                    <a:pt x="3999794" y="3276600"/>
                  </a:lnTo>
                  <a:lnTo>
                    <a:pt x="3950129" y="3289300"/>
                  </a:lnTo>
                  <a:lnTo>
                    <a:pt x="4163926" y="3289300"/>
                  </a:lnTo>
                  <a:lnTo>
                    <a:pt x="4108126" y="3276600"/>
                  </a:lnTo>
                  <a:close/>
                </a:path>
                <a:path w="12192000" h="6845300">
                  <a:moveTo>
                    <a:pt x="12192000" y="0"/>
                  </a:moveTo>
                  <a:lnTo>
                    <a:pt x="0" y="0"/>
                  </a:lnTo>
                  <a:lnTo>
                    <a:pt x="0" y="1168400"/>
                  </a:lnTo>
                  <a:lnTo>
                    <a:pt x="5466080" y="1168400"/>
                  </a:lnTo>
                  <a:lnTo>
                    <a:pt x="5466080" y="1955800"/>
                  </a:lnTo>
                  <a:lnTo>
                    <a:pt x="3643503" y="1955800"/>
                  </a:lnTo>
                  <a:lnTo>
                    <a:pt x="3446399" y="2781300"/>
                  </a:lnTo>
                  <a:lnTo>
                    <a:pt x="3477705" y="2755900"/>
                  </a:lnTo>
                  <a:lnTo>
                    <a:pt x="3511172" y="2730500"/>
                  </a:lnTo>
                  <a:lnTo>
                    <a:pt x="3546802" y="2717800"/>
                  </a:lnTo>
                  <a:lnTo>
                    <a:pt x="3584593" y="2692400"/>
                  </a:lnTo>
                  <a:lnTo>
                    <a:pt x="3624547" y="2679700"/>
                  </a:lnTo>
                  <a:lnTo>
                    <a:pt x="3666663" y="2654300"/>
                  </a:lnTo>
                  <a:lnTo>
                    <a:pt x="3710943" y="2641600"/>
                  </a:lnTo>
                  <a:lnTo>
                    <a:pt x="3757387" y="2628900"/>
                  </a:lnTo>
                  <a:lnTo>
                    <a:pt x="3805995" y="2628900"/>
                  </a:lnTo>
                  <a:lnTo>
                    <a:pt x="3856768" y="2616200"/>
                  </a:lnTo>
                  <a:lnTo>
                    <a:pt x="3909707" y="2603500"/>
                  </a:lnTo>
                  <a:lnTo>
                    <a:pt x="3964810" y="2603500"/>
                  </a:lnTo>
                  <a:lnTo>
                    <a:pt x="4022080" y="2590800"/>
                  </a:lnTo>
                  <a:lnTo>
                    <a:pt x="12192000" y="25908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512295" y="6524243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w="0" h="198120">
                  <a:moveTo>
                    <a:pt x="0" y="0"/>
                  </a:moveTo>
                  <a:lnTo>
                    <a:pt x="0" y="197675"/>
                  </a:lnTo>
                </a:path>
              </a:pathLst>
            </a:custGeom>
            <a:ln w="9144">
              <a:solidFill>
                <a:srgbClr val="00548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004" y="6519671"/>
              <a:ext cx="1153668" cy="2057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228334" y="2719781"/>
            <a:ext cx="3110230" cy="1764030"/>
          </a:xfrm>
          <a:prstGeom prst="rect"/>
        </p:spPr>
        <p:txBody>
          <a:bodyPr wrap="square" lIns="0" tIns="116205" rIns="0" bIns="0" rtlCol="0" vert="horz">
            <a:spAutoFit/>
          </a:bodyPr>
          <a:lstStyle/>
          <a:p>
            <a:pPr marL="12700" marR="5080">
              <a:lnSpc>
                <a:spcPts val="6480"/>
              </a:lnSpc>
              <a:spcBef>
                <a:spcPts val="915"/>
              </a:spcBef>
            </a:pPr>
            <a:r>
              <a:rPr dirty="0" sz="6000" spc="-10"/>
              <a:t>Working animals</a:t>
            </a:r>
            <a:endParaRPr sz="6000"/>
          </a:p>
        </p:txBody>
      </p:sp>
      <p:sp>
        <p:nvSpPr>
          <p:cNvPr id="8" name="object 8" descr=""/>
          <p:cNvSpPr txBox="1"/>
          <p:nvPr/>
        </p:nvSpPr>
        <p:spPr>
          <a:xfrm>
            <a:off x="9786619" y="6539990"/>
            <a:ext cx="2007235" cy="17272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795780" algn="l"/>
              </a:tabLst>
            </a:pPr>
            <a:r>
              <a:rPr dirty="0" sz="1000">
                <a:solidFill>
                  <a:srgbClr val="005488"/>
                </a:solidFill>
                <a:latin typeface="Trebuchet MS"/>
                <a:cs typeface="Trebuchet MS"/>
              </a:rPr>
              <a:t>TITLE</a:t>
            </a:r>
            <a:r>
              <a:rPr dirty="0" sz="10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0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0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005488"/>
                </a:solidFill>
                <a:latin typeface="Trebuchet MS"/>
                <a:cs typeface="Trebuchet MS"/>
              </a:rPr>
              <a:t>PRESENTATION</a:t>
            </a:r>
            <a:r>
              <a:rPr dirty="0" sz="1000">
                <a:solidFill>
                  <a:srgbClr val="005488"/>
                </a:solidFill>
                <a:latin typeface="Trebuchet MS"/>
                <a:cs typeface="Trebuchet MS"/>
              </a:rPr>
              <a:t>	</a:t>
            </a:r>
            <a:fld id="{81D60167-4931-47E6-BA6A-407CBD079E47}" type="slidenum">
              <a:rPr dirty="0" baseline="2777" sz="1500" spc="-37">
                <a:solidFill>
                  <a:srgbClr val="005488"/>
                </a:solidFill>
                <a:latin typeface="Lucida Sans Unicode"/>
                <a:cs typeface="Lucida Sans Unicode"/>
              </a:rPr>
              <a:t>25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8040623" y="1057655"/>
            <a:ext cx="1803400" cy="1804670"/>
          </a:xfrm>
          <a:custGeom>
            <a:avLst/>
            <a:gdLst/>
            <a:ahLst/>
            <a:cxnLst/>
            <a:rect l="l" t="t" r="r" b="b"/>
            <a:pathLst>
              <a:path w="1803400" h="1804670">
                <a:moveTo>
                  <a:pt x="901446" y="0"/>
                </a:moveTo>
                <a:lnTo>
                  <a:pt x="853572" y="1250"/>
                </a:lnTo>
                <a:lnTo>
                  <a:pt x="806349" y="4961"/>
                </a:lnTo>
                <a:lnTo>
                  <a:pt x="759839" y="11069"/>
                </a:lnTo>
                <a:lnTo>
                  <a:pt x="714105" y="19512"/>
                </a:lnTo>
                <a:lnTo>
                  <a:pt x="669208" y="30228"/>
                </a:lnTo>
                <a:lnTo>
                  <a:pt x="625211" y="43155"/>
                </a:lnTo>
                <a:lnTo>
                  <a:pt x="582176" y="58229"/>
                </a:lnTo>
                <a:lnTo>
                  <a:pt x="540165" y="75389"/>
                </a:lnTo>
                <a:lnTo>
                  <a:pt x="499242" y="94572"/>
                </a:lnTo>
                <a:lnTo>
                  <a:pt x="459467" y="115717"/>
                </a:lnTo>
                <a:lnTo>
                  <a:pt x="420904" y="138759"/>
                </a:lnTo>
                <a:lnTo>
                  <a:pt x="383615" y="163638"/>
                </a:lnTo>
                <a:lnTo>
                  <a:pt x="347661" y="190290"/>
                </a:lnTo>
                <a:lnTo>
                  <a:pt x="313107" y="218653"/>
                </a:lnTo>
                <a:lnTo>
                  <a:pt x="280012" y="248666"/>
                </a:lnTo>
                <a:lnTo>
                  <a:pt x="248441" y="280264"/>
                </a:lnTo>
                <a:lnTo>
                  <a:pt x="218455" y="313388"/>
                </a:lnTo>
                <a:lnTo>
                  <a:pt x="190117" y="347972"/>
                </a:lnTo>
                <a:lnTo>
                  <a:pt x="163488" y="383956"/>
                </a:lnTo>
                <a:lnTo>
                  <a:pt x="138632" y="421277"/>
                </a:lnTo>
                <a:lnTo>
                  <a:pt x="115610" y="459873"/>
                </a:lnTo>
                <a:lnTo>
                  <a:pt x="94485" y="499681"/>
                </a:lnTo>
                <a:lnTo>
                  <a:pt x="75320" y="540639"/>
                </a:lnTo>
                <a:lnTo>
                  <a:pt x="58175" y="582684"/>
                </a:lnTo>
                <a:lnTo>
                  <a:pt x="43115" y="625754"/>
                </a:lnTo>
                <a:lnTo>
                  <a:pt x="30200" y="669787"/>
                </a:lnTo>
                <a:lnTo>
                  <a:pt x="19494" y="714720"/>
                </a:lnTo>
                <a:lnTo>
                  <a:pt x="11059" y="760491"/>
                </a:lnTo>
                <a:lnTo>
                  <a:pt x="4956" y="807038"/>
                </a:lnTo>
                <a:lnTo>
                  <a:pt x="1249" y="854297"/>
                </a:lnTo>
                <a:lnTo>
                  <a:pt x="0" y="902208"/>
                </a:lnTo>
                <a:lnTo>
                  <a:pt x="1249" y="950118"/>
                </a:lnTo>
                <a:lnTo>
                  <a:pt x="4956" y="997377"/>
                </a:lnTo>
                <a:lnTo>
                  <a:pt x="11059" y="1043924"/>
                </a:lnTo>
                <a:lnTo>
                  <a:pt x="19494" y="1089695"/>
                </a:lnTo>
                <a:lnTo>
                  <a:pt x="30200" y="1134628"/>
                </a:lnTo>
                <a:lnTo>
                  <a:pt x="43115" y="1178661"/>
                </a:lnTo>
                <a:lnTo>
                  <a:pt x="58175" y="1221731"/>
                </a:lnTo>
                <a:lnTo>
                  <a:pt x="75320" y="1263776"/>
                </a:lnTo>
                <a:lnTo>
                  <a:pt x="94485" y="1304734"/>
                </a:lnTo>
                <a:lnTo>
                  <a:pt x="115610" y="1344542"/>
                </a:lnTo>
                <a:lnTo>
                  <a:pt x="138632" y="1383138"/>
                </a:lnTo>
                <a:lnTo>
                  <a:pt x="163488" y="1420459"/>
                </a:lnTo>
                <a:lnTo>
                  <a:pt x="190117" y="1456443"/>
                </a:lnTo>
                <a:lnTo>
                  <a:pt x="218455" y="1491027"/>
                </a:lnTo>
                <a:lnTo>
                  <a:pt x="248441" y="1524151"/>
                </a:lnTo>
                <a:lnTo>
                  <a:pt x="280012" y="1555749"/>
                </a:lnTo>
                <a:lnTo>
                  <a:pt x="313107" y="1585762"/>
                </a:lnTo>
                <a:lnTo>
                  <a:pt x="347661" y="1614125"/>
                </a:lnTo>
                <a:lnTo>
                  <a:pt x="383615" y="1640777"/>
                </a:lnTo>
                <a:lnTo>
                  <a:pt x="420904" y="1665656"/>
                </a:lnTo>
                <a:lnTo>
                  <a:pt x="459467" y="1688698"/>
                </a:lnTo>
                <a:lnTo>
                  <a:pt x="499242" y="1709843"/>
                </a:lnTo>
                <a:lnTo>
                  <a:pt x="540165" y="1729026"/>
                </a:lnTo>
                <a:lnTo>
                  <a:pt x="582176" y="1746186"/>
                </a:lnTo>
                <a:lnTo>
                  <a:pt x="625211" y="1761260"/>
                </a:lnTo>
                <a:lnTo>
                  <a:pt x="669208" y="1774187"/>
                </a:lnTo>
                <a:lnTo>
                  <a:pt x="714105" y="1784903"/>
                </a:lnTo>
                <a:lnTo>
                  <a:pt x="759839" y="1793346"/>
                </a:lnTo>
                <a:lnTo>
                  <a:pt x="806349" y="1799454"/>
                </a:lnTo>
                <a:lnTo>
                  <a:pt x="853572" y="1803165"/>
                </a:lnTo>
                <a:lnTo>
                  <a:pt x="901446" y="1804416"/>
                </a:lnTo>
                <a:lnTo>
                  <a:pt x="949319" y="1803165"/>
                </a:lnTo>
                <a:lnTo>
                  <a:pt x="996542" y="1799454"/>
                </a:lnTo>
                <a:lnTo>
                  <a:pt x="1043052" y="1793346"/>
                </a:lnTo>
                <a:lnTo>
                  <a:pt x="1088786" y="1784903"/>
                </a:lnTo>
                <a:lnTo>
                  <a:pt x="1133683" y="1774187"/>
                </a:lnTo>
                <a:lnTo>
                  <a:pt x="1177680" y="1761260"/>
                </a:lnTo>
                <a:lnTo>
                  <a:pt x="1220715" y="1746186"/>
                </a:lnTo>
                <a:lnTo>
                  <a:pt x="1262726" y="1729026"/>
                </a:lnTo>
                <a:lnTo>
                  <a:pt x="1303649" y="1709843"/>
                </a:lnTo>
                <a:lnTo>
                  <a:pt x="1343424" y="1688698"/>
                </a:lnTo>
                <a:lnTo>
                  <a:pt x="1381987" y="1665656"/>
                </a:lnTo>
                <a:lnTo>
                  <a:pt x="1419276" y="1640777"/>
                </a:lnTo>
                <a:lnTo>
                  <a:pt x="1455230" y="1614125"/>
                </a:lnTo>
                <a:lnTo>
                  <a:pt x="1489784" y="1585762"/>
                </a:lnTo>
                <a:lnTo>
                  <a:pt x="1522879" y="1555749"/>
                </a:lnTo>
                <a:lnTo>
                  <a:pt x="1554450" y="1524151"/>
                </a:lnTo>
                <a:lnTo>
                  <a:pt x="1584436" y="1491027"/>
                </a:lnTo>
                <a:lnTo>
                  <a:pt x="1612774" y="1456443"/>
                </a:lnTo>
                <a:lnTo>
                  <a:pt x="1639403" y="1420459"/>
                </a:lnTo>
                <a:lnTo>
                  <a:pt x="1664259" y="1383138"/>
                </a:lnTo>
                <a:lnTo>
                  <a:pt x="1687281" y="1344542"/>
                </a:lnTo>
                <a:lnTo>
                  <a:pt x="1708406" y="1304734"/>
                </a:lnTo>
                <a:lnTo>
                  <a:pt x="1727571" y="1263776"/>
                </a:lnTo>
                <a:lnTo>
                  <a:pt x="1744716" y="1221731"/>
                </a:lnTo>
                <a:lnTo>
                  <a:pt x="1759776" y="1178661"/>
                </a:lnTo>
                <a:lnTo>
                  <a:pt x="1772691" y="1134628"/>
                </a:lnTo>
                <a:lnTo>
                  <a:pt x="1783397" y="1089695"/>
                </a:lnTo>
                <a:lnTo>
                  <a:pt x="1791832" y="1043924"/>
                </a:lnTo>
                <a:lnTo>
                  <a:pt x="1797935" y="997377"/>
                </a:lnTo>
                <a:lnTo>
                  <a:pt x="1801642" y="950118"/>
                </a:lnTo>
                <a:lnTo>
                  <a:pt x="1802892" y="902208"/>
                </a:lnTo>
                <a:lnTo>
                  <a:pt x="1801642" y="854297"/>
                </a:lnTo>
                <a:lnTo>
                  <a:pt x="1797935" y="807038"/>
                </a:lnTo>
                <a:lnTo>
                  <a:pt x="1791832" y="760491"/>
                </a:lnTo>
                <a:lnTo>
                  <a:pt x="1783397" y="714720"/>
                </a:lnTo>
                <a:lnTo>
                  <a:pt x="1772691" y="669787"/>
                </a:lnTo>
                <a:lnTo>
                  <a:pt x="1759776" y="625754"/>
                </a:lnTo>
                <a:lnTo>
                  <a:pt x="1744716" y="582684"/>
                </a:lnTo>
                <a:lnTo>
                  <a:pt x="1727571" y="540639"/>
                </a:lnTo>
                <a:lnTo>
                  <a:pt x="1708406" y="499681"/>
                </a:lnTo>
                <a:lnTo>
                  <a:pt x="1687281" y="459873"/>
                </a:lnTo>
                <a:lnTo>
                  <a:pt x="1664259" y="421277"/>
                </a:lnTo>
                <a:lnTo>
                  <a:pt x="1639403" y="383956"/>
                </a:lnTo>
                <a:lnTo>
                  <a:pt x="1612774" y="347972"/>
                </a:lnTo>
                <a:lnTo>
                  <a:pt x="1584436" y="313388"/>
                </a:lnTo>
                <a:lnTo>
                  <a:pt x="1554450" y="280264"/>
                </a:lnTo>
                <a:lnTo>
                  <a:pt x="1522879" y="248666"/>
                </a:lnTo>
                <a:lnTo>
                  <a:pt x="1489784" y="218653"/>
                </a:lnTo>
                <a:lnTo>
                  <a:pt x="1455230" y="190290"/>
                </a:lnTo>
                <a:lnTo>
                  <a:pt x="1419276" y="163638"/>
                </a:lnTo>
                <a:lnTo>
                  <a:pt x="1381987" y="138759"/>
                </a:lnTo>
                <a:lnTo>
                  <a:pt x="1343424" y="115717"/>
                </a:lnTo>
                <a:lnTo>
                  <a:pt x="1303649" y="94572"/>
                </a:lnTo>
                <a:lnTo>
                  <a:pt x="1262726" y="75389"/>
                </a:lnTo>
                <a:lnTo>
                  <a:pt x="1220715" y="58229"/>
                </a:lnTo>
                <a:lnTo>
                  <a:pt x="1177680" y="43155"/>
                </a:lnTo>
                <a:lnTo>
                  <a:pt x="1133683" y="30228"/>
                </a:lnTo>
                <a:lnTo>
                  <a:pt x="1088786" y="19512"/>
                </a:lnTo>
                <a:lnTo>
                  <a:pt x="1043052" y="11069"/>
                </a:lnTo>
                <a:lnTo>
                  <a:pt x="996542" y="4961"/>
                </a:lnTo>
                <a:lnTo>
                  <a:pt x="949319" y="1250"/>
                </a:lnTo>
                <a:lnTo>
                  <a:pt x="901446" y="0"/>
                </a:lnTo>
                <a:close/>
              </a:path>
            </a:pathLst>
          </a:custGeom>
          <a:solidFill>
            <a:srgbClr val="B4E2FF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2327148" y="1057655"/>
            <a:ext cx="1801495" cy="1804670"/>
          </a:xfrm>
          <a:custGeom>
            <a:avLst/>
            <a:gdLst/>
            <a:ahLst/>
            <a:cxnLst/>
            <a:rect l="l" t="t" r="r" b="b"/>
            <a:pathLst>
              <a:path w="1801495" h="1804670">
                <a:moveTo>
                  <a:pt x="900683" y="0"/>
                </a:moveTo>
                <a:lnTo>
                  <a:pt x="852847" y="1250"/>
                </a:lnTo>
                <a:lnTo>
                  <a:pt x="805661" y="4961"/>
                </a:lnTo>
                <a:lnTo>
                  <a:pt x="759188" y="11069"/>
                </a:lnTo>
                <a:lnTo>
                  <a:pt x="713489" y="19512"/>
                </a:lnTo>
                <a:lnTo>
                  <a:pt x="668628" y="30228"/>
                </a:lnTo>
                <a:lnTo>
                  <a:pt x="624667" y="43155"/>
                </a:lnTo>
                <a:lnTo>
                  <a:pt x="581667" y="58229"/>
                </a:lnTo>
                <a:lnTo>
                  <a:pt x="539692" y="75389"/>
                </a:lnTo>
                <a:lnTo>
                  <a:pt x="498802" y="94572"/>
                </a:lnTo>
                <a:lnTo>
                  <a:pt x="459061" y="115717"/>
                </a:lnTo>
                <a:lnTo>
                  <a:pt x="420531" y="138759"/>
                </a:lnTo>
                <a:lnTo>
                  <a:pt x="383273" y="163638"/>
                </a:lnTo>
                <a:lnTo>
                  <a:pt x="347351" y="190290"/>
                </a:lnTo>
                <a:lnTo>
                  <a:pt x="312826" y="218653"/>
                </a:lnTo>
                <a:lnTo>
                  <a:pt x="279760" y="248666"/>
                </a:lnTo>
                <a:lnTo>
                  <a:pt x="248217" y="280264"/>
                </a:lnTo>
                <a:lnTo>
                  <a:pt x="218257" y="313388"/>
                </a:lnTo>
                <a:lnTo>
                  <a:pt x="189944" y="347972"/>
                </a:lnTo>
                <a:lnTo>
                  <a:pt x="163339" y="383956"/>
                </a:lnTo>
                <a:lnTo>
                  <a:pt x="138505" y="421277"/>
                </a:lnTo>
                <a:lnTo>
                  <a:pt x="115504" y="459873"/>
                </a:lnTo>
                <a:lnTo>
                  <a:pt x="94398" y="499681"/>
                </a:lnTo>
                <a:lnTo>
                  <a:pt x="75250" y="540639"/>
                </a:lnTo>
                <a:lnTo>
                  <a:pt x="58121" y="582684"/>
                </a:lnTo>
                <a:lnTo>
                  <a:pt x="43075" y="625754"/>
                </a:lnTo>
                <a:lnTo>
                  <a:pt x="30172" y="669787"/>
                </a:lnTo>
                <a:lnTo>
                  <a:pt x="19476" y="714720"/>
                </a:lnTo>
                <a:lnTo>
                  <a:pt x="11048" y="760491"/>
                </a:lnTo>
                <a:lnTo>
                  <a:pt x="4952" y="807038"/>
                </a:lnTo>
                <a:lnTo>
                  <a:pt x="1248" y="854297"/>
                </a:lnTo>
                <a:lnTo>
                  <a:pt x="0" y="902208"/>
                </a:lnTo>
                <a:lnTo>
                  <a:pt x="1248" y="950118"/>
                </a:lnTo>
                <a:lnTo>
                  <a:pt x="4952" y="997377"/>
                </a:lnTo>
                <a:lnTo>
                  <a:pt x="11048" y="1043924"/>
                </a:lnTo>
                <a:lnTo>
                  <a:pt x="19476" y="1089695"/>
                </a:lnTo>
                <a:lnTo>
                  <a:pt x="30172" y="1134628"/>
                </a:lnTo>
                <a:lnTo>
                  <a:pt x="43075" y="1178661"/>
                </a:lnTo>
                <a:lnTo>
                  <a:pt x="58121" y="1221731"/>
                </a:lnTo>
                <a:lnTo>
                  <a:pt x="75250" y="1263776"/>
                </a:lnTo>
                <a:lnTo>
                  <a:pt x="94398" y="1304734"/>
                </a:lnTo>
                <a:lnTo>
                  <a:pt x="115504" y="1344542"/>
                </a:lnTo>
                <a:lnTo>
                  <a:pt x="138505" y="1383138"/>
                </a:lnTo>
                <a:lnTo>
                  <a:pt x="163339" y="1420459"/>
                </a:lnTo>
                <a:lnTo>
                  <a:pt x="189944" y="1456443"/>
                </a:lnTo>
                <a:lnTo>
                  <a:pt x="218257" y="1491027"/>
                </a:lnTo>
                <a:lnTo>
                  <a:pt x="248217" y="1524151"/>
                </a:lnTo>
                <a:lnTo>
                  <a:pt x="279760" y="1555749"/>
                </a:lnTo>
                <a:lnTo>
                  <a:pt x="312826" y="1585762"/>
                </a:lnTo>
                <a:lnTo>
                  <a:pt x="347351" y="1614125"/>
                </a:lnTo>
                <a:lnTo>
                  <a:pt x="383273" y="1640777"/>
                </a:lnTo>
                <a:lnTo>
                  <a:pt x="420531" y="1665656"/>
                </a:lnTo>
                <a:lnTo>
                  <a:pt x="459061" y="1688698"/>
                </a:lnTo>
                <a:lnTo>
                  <a:pt x="498802" y="1709843"/>
                </a:lnTo>
                <a:lnTo>
                  <a:pt x="539692" y="1729026"/>
                </a:lnTo>
                <a:lnTo>
                  <a:pt x="581667" y="1746186"/>
                </a:lnTo>
                <a:lnTo>
                  <a:pt x="624667" y="1761260"/>
                </a:lnTo>
                <a:lnTo>
                  <a:pt x="668628" y="1774187"/>
                </a:lnTo>
                <a:lnTo>
                  <a:pt x="713489" y="1784903"/>
                </a:lnTo>
                <a:lnTo>
                  <a:pt x="759188" y="1793346"/>
                </a:lnTo>
                <a:lnTo>
                  <a:pt x="805661" y="1799454"/>
                </a:lnTo>
                <a:lnTo>
                  <a:pt x="852847" y="1803165"/>
                </a:lnTo>
                <a:lnTo>
                  <a:pt x="900683" y="1804416"/>
                </a:lnTo>
                <a:lnTo>
                  <a:pt x="948520" y="1803165"/>
                </a:lnTo>
                <a:lnTo>
                  <a:pt x="995706" y="1799454"/>
                </a:lnTo>
                <a:lnTo>
                  <a:pt x="1042179" y="1793346"/>
                </a:lnTo>
                <a:lnTo>
                  <a:pt x="1087878" y="1784903"/>
                </a:lnTo>
                <a:lnTo>
                  <a:pt x="1132739" y="1774187"/>
                </a:lnTo>
                <a:lnTo>
                  <a:pt x="1176700" y="1761260"/>
                </a:lnTo>
                <a:lnTo>
                  <a:pt x="1219700" y="1746186"/>
                </a:lnTo>
                <a:lnTo>
                  <a:pt x="1261675" y="1729026"/>
                </a:lnTo>
                <a:lnTo>
                  <a:pt x="1302565" y="1709843"/>
                </a:lnTo>
                <a:lnTo>
                  <a:pt x="1342306" y="1688698"/>
                </a:lnTo>
                <a:lnTo>
                  <a:pt x="1380836" y="1665656"/>
                </a:lnTo>
                <a:lnTo>
                  <a:pt x="1418094" y="1640777"/>
                </a:lnTo>
                <a:lnTo>
                  <a:pt x="1454016" y="1614125"/>
                </a:lnTo>
                <a:lnTo>
                  <a:pt x="1488541" y="1585762"/>
                </a:lnTo>
                <a:lnTo>
                  <a:pt x="1521607" y="1555749"/>
                </a:lnTo>
                <a:lnTo>
                  <a:pt x="1553150" y="1524151"/>
                </a:lnTo>
                <a:lnTo>
                  <a:pt x="1583110" y="1491027"/>
                </a:lnTo>
                <a:lnTo>
                  <a:pt x="1611423" y="1456443"/>
                </a:lnTo>
                <a:lnTo>
                  <a:pt x="1638028" y="1420459"/>
                </a:lnTo>
                <a:lnTo>
                  <a:pt x="1662862" y="1383138"/>
                </a:lnTo>
                <a:lnTo>
                  <a:pt x="1685863" y="1344542"/>
                </a:lnTo>
                <a:lnTo>
                  <a:pt x="1706969" y="1304734"/>
                </a:lnTo>
                <a:lnTo>
                  <a:pt x="1726117" y="1263776"/>
                </a:lnTo>
                <a:lnTo>
                  <a:pt x="1743246" y="1221731"/>
                </a:lnTo>
                <a:lnTo>
                  <a:pt x="1758292" y="1178661"/>
                </a:lnTo>
                <a:lnTo>
                  <a:pt x="1771195" y="1134628"/>
                </a:lnTo>
                <a:lnTo>
                  <a:pt x="1781891" y="1089695"/>
                </a:lnTo>
                <a:lnTo>
                  <a:pt x="1790319" y="1043924"/>
                </a:lnTo>
                <a:lnTo>
                  <a:pt x="1796415" y="997377"/>
                </a:lnTo>
                <a:lnTo>
                  <a:pt x="1800119" y="950118"/>
                </a:lnTo>
                <a:lnTo>
                  <a:pt x="1801367" y="902208"/>
                </a:lnTo>
                <a:lnTo>
                  <a:pt x="1800119" y="854297"/>
                </a:lnTo>
                <a:lnTo>
                  <a:pt x="1796415" y="807038"/>
                </a:lnTo>
                <a:lnTo>
                  <a:pt x="1790319" y="760491"/>
                </a:lnTo>
                <a:lnTo>
                  <a:pt x="1781891" y="714720"/>
                </a:lnTo>
                <a:lnTo>
                  <a:pt x="1771195" y="669787"/>
                </a:lnTo>
                <a:lnTo>
                  <a:pt x="1758292" y="625754"/>
                </a:lnTo>
                <a:lnTo>
                  <a:pt x="1743246" y="582684"/>
                </a:lnTo>
                <a:lnTo>
                  <a:pt x="1726117" y="540639"/>
                </a:lnTo>
                <a:lnTo>
                  <a:pt x="1706969" y="499681"/>
                </a:lnTo>
                <a:lnTo>
                  <a:pt x="1685863" y="459873"/>
                </a:lnTo>
                <a:lnTo>
                  <a:pt x="1662862" y="421277"/>
                </a:lnTo>
                <a:lnTo>
                  <a:pt x="1638028" y="383956"/>
                </a:lnTo>
                <a:lnTo>
                  <a:pt x="1611423" y="347972"/>
                </a:lnTo>
                <a:lnTo>
                  <a:pt x="1583110" y="313388"/>
                </a:lnTo>
                <a:lnTo>
                  <a:pt x="1553150" y="280264"/>
                </a:lnTo>
                <a:lnTo>
                  <a:pt x="1521607" y="248666"/>
                </a:lnTo>
                <a:lnTo>
                  <a:pt x="1488541" y="218653"/>
                </a:lnTo>
                <a:lnTo>
                  <a:pt x="1454016" y="190290"/>
                </a:lnTo>
                <a:lnTo>
                  <a:pt x="1418094" y="163638"/>
                </a:lnTo>
                <a:lnTo>
                  <a:pt x="1380836" y="138759"/>
                </a:lnTo>
                <a:lnTo>
                  <a:pt x="1342306" y="115717"/>
                </a:lnTo>
                <a:lnTo>
                  <a:pt x="1302565" y="94572"/>
                </a:lnTo>
                <a:lnTo>
                  <a:pt x="1261675" y="75389"/>
                </a:lnTo>
                <a:lnTo>
                  <a:pt x="1219700" y="58229"/>
                </a:lnTo>
                <a:lnTo>
                  <a:pt x="1176700" y="43155"/>
                </a:lnTo>
                <a:lnTo>
                  <a:pt x="1132739" y="30228"/>
                </a:lnTo>
                <a:lnTo>
                  <a:pt x="1087878" y="19512"/>
                </a:lnTo>
                <a:lnTo>
                  <a:pt x="1042179" y="11069"/>
                </a:lnTo>
                <a:lnTo>
                  <a:pt x="995706" y="4961"/>
                </a:lnTo>
                <a:lnTo>
                  <a:pt x="948520" y="1250"/>
                </a:lnTo>
                <a:lnTo>
                  <a:pt x="900683" y="0"/>
                </a:lnTo>
                <a:close/>
              </a:path>
            </a:pathLst>
          </a:custGeom>
          <a:solidFill>
            <a:srgbClr val="B4E2FF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172200" y="1778507"/>
            <a:ext cx="5539740" cy="4532630"/>
          </a:xfrm>
          <a:custGeom>
            <a:avLst/>
            <a:gdLst/>
            <a:ahLst/>
            <a:cxnLst/>
            <a:rect l="l" t="t" r="r" b="b"/>
            <a:pathLst>
              <a:path w="5539740" h="4532630">
                <a:moveTo>
                  <a:pt x="5539740" y="0"/>
                </a:moveTo>
                <a:lnTo>
                  <a:pt x="0" y="0"/>
                </a:lnTo>
                <a:lnTo>
                  <a:pt x="0" y="4532376"/>
                </a:lnTo>
                <a:lnTo>
                  <a:pt x="5539740" y="4532376"/>
                </a:lnTo>
                <a:lnTo>
                  <a:pt x="5539740" y="0"/>
                </a:lnTo>
                <a:close/>
              </a:path>
            </a:pathLst>
          </a:custGeom>
          <a:solidFill>
            <a:srgbClr val="0054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457200" y="1778507"/>
            <a:ext cx="5541645" cy="2284730"/>
          </a:xfrm>
          <a:custGeom>
            <a:avLst/>
            <a:gdLst/>
            <a:ahLst/>
            <a:cxnLst/>
            <a:rect l="l" t="t" r="r" b="b"/>
            <a:pathLst>
              <a:path w="5541645" h="2284729">
                <a:moveTo>
                  <a:pt x="0" y="2284476"/>
                </a:moveTo>
                <a:lnTo>
                  <a:pt x="5541264" y="2284476"/>
                </a:lnTo>
                <a:lnTo>
                  <a:pt x="5541264" y="0"/>
                </a:lnTo>
                <a:lnTo>
                  <a:pt x="0" y="0"/>
                </a:lnTo>
                <a:lnTo>
                  <a:pt x="0" y="2284476"/>
                </a:lnTo>
                <a:close/>
              </a:path>
            </a:pathLst>
          </a:custGeom>
          <a:solidFill>
            <a:srgbClr val="0054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1512295" y="6480047"/>
            <a:ext cx="0" cy="198120"/>
          </a:xfrm>
          <a:custGeom>
            <a:avLst/>
            <a:gdLst/>
            <a:ahLst/>
            <a:cxnLst/>
            <a:rect l="l" t="t" r="r" b="b"/>
            <a:pathLst>
              <a:path w="0" h="198120">
                <a:moveTo>
                  <a:pt x="0" y="0"/>
                </a:moveTo>
                <a:lnTo>
                  <a:pt x="0" y="197675"/>
                </a:lnTo>
              </a:path>
            </a:pathLst>
          </a:custGeom>
          <a:ln w="9144">
            <a:solidFill>
              <a:srgbClr val="00548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7982" y="378714"/>
            <a:ext cx="601853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Working</a:t>
            </a:r>
            <a:r>
              <a:rPr dirty="0" spc="-140"/>
              <a:t> </a:t>
            </a:r>
            <a:r>
              <a:rPr dirty="0"/>
              <a:t>animals</a:t>
            </a:r>
            <a:r>
              <a:rPr dirty="0" spc="-190"/>
              <a:t> </a:t>
            </a:r>
            <a:r>
              <a:rPr dirty="0" spc="-120"/>
              <a:t>in</a:t>
            </a:r>
            <a:r>
              <a:rPr dirty="0" spc="-160"/>
              <a:t> </a:t>
            </a:r>
            <a:r>
              <a:rPr dirty="0" spc="-20"/>
              <a:t>tourism</a:t>
            </a:r>
          </a:p>
        </p:txBody>
      </p:sp>
      <p:grpSp>
        <p:nvGrpSpPr>
          <p:cNvPr id="8" name="object 8" descr=""/>
          <p:cNvGrpSpPr/>
          <p:nvPr/>
        </p:nvGrpSpPr>
        <p:grpSpPr>
          <a:xfrm>
            <a:off x="8174735" y="1188719"/>
            <a:ext cx="1565275" cy="1605280"/>
            <a:chOff x="8174735" y="1188719"/>
            <a:chExt cx="1565275" cy="1605280"/>
          </a:xfrm>
        </p:grpSpPr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4735" y="1213103"/>
              <a:ext cx="1552956" cy="15544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4735" y="1188719"/>
              <a:ext cx="1565148" cy="1604771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6309740" y="2867405"/>
            <a:ext cx="5156200" cy="31261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56565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ISSUES</a:t>
            </a:r>
            <a:r>
              <a:rPr dirty="0" sz="18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WORKING</a:t>
            </a:r>
            <a:r>
              <a:rPr dirty="0" sz="1800" spc="-1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ANIMALS</a:t>
            </a:r>
            <a:r>
              <a:rPr dirty="0" sz="18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1800" spc="-5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TOURISM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SzPts val="35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400" spc="-10" b="1">
                <a:solidFill>
                  <a:srgbClr val="FFFFFF"/>
                </a:solidFill>
                <a:latin typeface="Trebuchet MS"/>
                <a:cs typeface="Trebuchet MS"/>
              </a:rPr>
              <a:t>Potential</a:t>
            </a:r>
            <a:r>
              <a:rPr dirty="0" sz="140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impacts</a:t>
            </a:r>
            <a:r>
              <a:rPr dirty="0" sz="1400" spc="-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dirty="0" sz="140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animal</a:t>
            </a:r>
            <a:r>
              <a:rPr dirty="0" sz="14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Trebuchet MS"/>
                <a:cs typeface="Trebuchet MS"/>
              </a:rPr>
              <a:t>welfare:</a:t>
            </a:r>
            <a:endParaRPr sz="1400">
              <a:latin typeface="Trebuchet MS"/>
              <a:cs typeface="Trebuchet MS"/>
            </a:endParaRPr>
          </a:p>
          <a:p>
            <a:pPr lvl="1" marL="756285" indent="-287020">
              <a:lnSpc>
                <a:spcPct val="100000"/>
              </a:lnSpc>
              <a:spcBef>
                <a:spcPts val="445"/>
              </a:spcBef>
              <a:buSzPts val="300"/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Animals</a:t>
            </a:r>
            <a:r>
              <a:rPr dirty="0" sz="13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kept</a:t>
            </a:r>
            <a:r>
              <a:rPr dirty="0" sz="13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13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unsuitable</a:t>
            </a:r>
            <a:r>
              <a:rPr dirty="0" sz="13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captive</a:t>
            </a:r>
            <a:r>
              <a:rPr dirty="0" sz="13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rebuchet MS"/>
                <a:cs typeface="Trebuchet MS"/>
              </a:rPr>
              <a:t>conditions</a:t>
            </a:r>
            <a:endParaRPr sz="1300">
              <a:latin typeface="Trebuchet MS"/>
              <a:cs typeface="Trebuchet MS"/>
            </a:endParaRPr>
          </a:p>
          <a:p>
            <a:pPr lvl="1" marL="756285" indent="-287020">
              <a:lnSpc>
                <a:spcPct val="100000"/>
              </a:lnSpc>
              <a:spcBef>
                <a:spcPts val="445"/>
              </a:spcBef>
              <a:buSzPts val="300"/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Lack</a:t>
            </a:r>
            <a:r>
              <a:rPr dirty="0" sz="13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3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veterinary</a:t>
            </a:r>
            <a:r>
              <a:rPr dirty="0" sz="13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rebuchet MS"/>
                <a:cs typeface="Trebuchet MS"/>
              </a:rPr>
              <a:t>care</a:t>
            </a:r>
            <a:endParaRPr sz="1300">
              <a:latin typeface="Trebuchet MS"/>
              <a:cs typeface="Trebuchet MS"/>
            </a:endParaRPr>
          </a:p>
          <a:p>
            <a:pPr lvl="1" marL="756285" indent="-287020">
              <a:lnSpc>
                <a:spcPct val="100000"/>
              </a:lnSpc>
              <a:spcBef>
                <a:spcPts val="445"/>
              </a:spcBef>
              <a:buSzPts val="300"/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dirty="0" sz="1300" spc="-10">
                <a:solidFill>
                  <a:srgbClr val="FFFFFF"/>
                </a:solidFill>
                <a:latin typeface="Trebuchet MS"/>
                <a:cs typeface="Trebuchet MS"/>
              </a:rPr>
              <a:t>Problems</a:t>
            </a:r>
            <a:r>
              <a:rPr dirty="0" sz="13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caused</a:t>
            </a:r>
            <a:r>
              <a:rPr dirty="0" sz="13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dirty="0" sz="1300" spc="-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poorly</a:t>
            </a:r>
            <a:r>
              <a:rPr dirty="0" sz="13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designed</a:t>
            </a:r>
            <a:r>
              <a:rPr dirty="0" sz="13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harnesses,</a:t>
            </a:r>
            <a:r>
              <a:rPr dirty="0" sz="13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rebuchet MS"/>
                <a:cs typeface="Trebuchet MS"/>
              </a:rPr>
              <a:t>saddles</a:t>
            </a:r>
            <a:endParaRPr sz="1300">
              <a:latin typeface="Trebuchet MS"/>
              <a:cs typeface="Trebuchet MS"/>
            </a:endParaRPr>
          </a:p>
          <a:p>
            <a:pPr lvl="1" marL="756285" indent="-287020">
              <a:lnSpc>
                <a:spcPct val="100000"/>
              </a:lnSpc>
              <a:spcBef>
                <a:spcPts val="445"/>
              </a:spcBef>
              <a:buSzPts val="300"/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dirty="0" sz="1300" spc="-10">
                <a:solidFill>
                  <a:srgbClr val="FFFFFF"/>
                </a:solidFill>
                <a:latin typeface="Trebuchet MS"/>
                <a:cs typeface="Trebuchet MS"/>
              </a:rPr>
              <a:t>Overloading</a:t>
            </a:r>
            <a:endParaRPr sz="1300">
              <a:latin typeface="Trebuchet MS"/>
              <a:cs typeface="Trebuchet MS"/>
            </a:endParaRPr>
          </a:p>
          <a:p>
            <a:pPr lvl="1" marL="756285" indent="-287020">
              <a:lnSpc>
                <a:spcPct val="100000"/>
              </a:lnSpc>
              <a:spcBef>
                <a:spcPts val="445"/>
              </a:spcBef>
              <a:buSzPts val="300"/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dirty="0" sz="1300" spc="-10">
                <a:solidFill>
                  <a:srgbClr val="FFFFFF"/>
                </a:solidFill>
                <a:latin typeface="Trebuchet MS"/>
                <a:cs typeface="Trebuchet MS"/>
              </a:rPr>
              <a:t>Working</a:t>
            </a:r>
            <a:r>
              <a:rPr dirty="0" sz="13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long</a:t>
            </a:r>
            <a:r>
              <a:rPr dirty="0" sz="13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hours</a:t>
            </a:r>
            <a:r>
              <a:rPr dirty="0" sz="13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under</a:t>
            </a:r>
            <a:r>
              <a:rPr dirty="0" sz="13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hard</a:t>
            </a:r>
            <a:r>
              <a:rPr dirty="0" sz="13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weather</a:t>
            </a:r>
            <a:r>
              <a:rPr dirty="0" sz="13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rebuchet MS"/>
                <a:cs typeface="Trebuchet MS"/>
              </a:rPr>
              <a:t>conditions</a:t>
            </a:r>
            <a:endParaRPr sz="1300">
              <a:latin typeface="Trebuchet MS"/>
              <a:cs typeface="Trebuchet MS"/>
            </a:endParaRPr>
          </a:p>
          <a:p>
            <a:pPr lvl="1" marL="756285" indent="-287020">
              <a:lnSpc>
                <a:spcPct val="100000"/>
              </a:lnSpc>
              <a:spcBef>
                <a:spcPts val="445"/>
              </a:spcBef>
              <a:buSzPts val="300"/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Cruel</a:t>
            </a:r>
            <a:r>
              <a:rPr dirty="0" sz="13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training</a:t>
            </a:r>
            <a:r>
              <a:rPr dirty="0" sz="13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rebuchet MS"/>
                <a:cs typeface="Trebuchet MS"/>
              </a:rPr>
              <a:t>methods</a:t>
            </a:r>
            <a:endParaRPr sz="13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445"/>
              </a:spcBef>
            </a:pP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All</a:t>
            </a:r>
            <a:r>
              <a:rPr dirty="0" sz="13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3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these</a:t>
            </a:r>
            <a:r>
              <a:rPr dirty="0" sz="13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may</a:t>
            </a:r>
            <a:r>
              <a:rPr dirty="0" sz="13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cause</a:t>
            </a:r>
            <a:r>
              <a:rPr dirty="0" sz="13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abnormal</a:t>
            </a:r>
            <a:r>
              <a:rPr dirty="0" sz="1300" spc="-25">
                <a:solidFill>
                  <a:srgbClr val="FFFFFF"/>
                </a:solidFill>
                <a:latin typeface="Trebuchet MS"/>
                <a:cs typeface="Trebuchet MS"/>
              </a:rPr>
              <a:t> behaviour,</a:t>
            </a:r>
            <a:r>
              <a:rPr dirty="0" sz="13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diseases</a:t>
            </a:r>
            <a:r>
              <a:rPr dirty="0" sz="13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3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rebuchet MS"/>
                <a:cs typeface="Trebuchet MS"/>
              </a:rPr>
              <a:t>death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00">
              <a:latin typeface="Trebuchet MS"/>
              <a:cs typeface="Trebuchet MS"/>
            </a:endParaRPr>
          </a:p>
          <a:p>
            <a:pPr marL="299085" marR="450215" indent="-287020">
              <a:lnSpc>
                <a:spcPts val="1510"/>
              </a:lnSpc>
              <a:buSzPts val="35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Activities</a:t>
            </a:r>
            <a:r>
              <a:rPr dirty="0" sz="1400" spc="-6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dirty="0" sz="140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working</a:t>
            </a:r>
            <a:r>
              <a:rPr dirty="0" sz="14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animals</a:t>
            </a:r>
            <a:r>
              <a:rPr dirty="0" sz="14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can</a:t>
            </a:r>
            <a:r>
              <a:rPr dirty="0" sz="14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be</a:t>
            </a:r>
            <a:r>
              <a:rPr dirty="0" sz="14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dangerous</a:t>
            </a:r>
            <a:r>
              <a:rPr dirty="0" sz="1400" spc="-25" b="1">
                <a:solidFill>
                  <a:srgbClr val="FFFFFF"/>
                </a:solidFill>
                <a:latin typeface="Trebuchet MS"/>
                <a:cs typeface="Trebuchet MS"/>
              </a:rPr>
              <a:t> for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humans</a:t>
            </a:r>
            <a:r>
              <a:rPr dirty="0" sz="14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400" spc="-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must</a:t>
            </a:r>
            <a:r>
              <a:rPr dirty="0" sz="14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be</a:t>
            </a:r>
            <a:r>
              <a:rPr dirty="0" sz="14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managed</a:t>
            </a:r>
            <a:r>
              <a:rPr dirty="0" sz="14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Trebuchet MS"/>
                <a:cs typeface="Trebuchet MS"/>
              </a:rPr>
              <a:t>properly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38400" y="1202436"/>
            <a:ext cx="1563624" cy="1569719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592327" y="2770662"/>
            <a:ext cx="5207000" cy="1151255"/>
          </a:xfrm>
          <a:prstGeom prst="rect">
            <a:avLst/>
          </a:prstGeom>
        </p:spPr>
        <p:txBody>
          <a:bodyPr wrap="square" lIns="0" tIns="101600" rIns="0" bIns="0" rtlCol="0" vert="horz">
            <a:spAutoFit/>
          </a:bodyPr>
          <a:lstStyle/>
          <a:p>
            <a:pPr algn="ctr" marL="58419">
              <a:lnSpc>
                <a:spcPct val="100000"/>
              </a:lnSpc>
              <a:spcBef>
                <a:spcPts val="800"/>
              </a:spcBef>
            </a:pPr>
            <a:r>
              <a:rPr dirty="0" sz="1800" spc="-50" b="1">
                <a:solidFill>
                  <a:srgbClr val="FFFFFF"/>
                </a:solidFill>
                <a:latin typeface="Trebuchet MS"/>
                <a:cs typeface="Trebuchet MS"/>
              </a:rPr>
              <a:t>WHAT</a:t>
            </a:r>
            <a:r>
              <a:rPr dirty="0" sz="1800" spc="-16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ARE WORKING</a:t>
            </a:r>
            <a:r>
              <a:rPr dirty="0" sz="1800" spc="-1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ANIMALS?</a:t>
            </a:r>
            <a:endParaRPr sz="1800">
              <a:latin typeface="Trebuchet MS"/>
              <a:cs typeface="Trebuchet MS"/>
            </a:endParaRPr>
          </a:p>
          <a:p>
            <a:pPr marL="299085" indent="-287020">
              <a:lnSpc>
                <a:spcPts val="1825"/>
              </a:lnSpc>
              <a:spcBef>
                <a:spcPts val="620"/>
              </a:spcBef>
              <a:buSzPts val="40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Animals</a:t>
            </a:r>
            <a:r>
              <a:rPr dirty="0" sz="16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used</a:t>
            </a:r>
            <a:r>
              <a:rPr dirty="0" sz="16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dirty="0" sz="16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rides</a:t>
            </a:r>
            <a:r>
              <a:rPr dirty="0" sz="16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(elephants,</a:t>
            </a:r>
            <a:r>
              <a:rPr dirty="0" sz="16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camels,</a:t>
            </a:r>
            <a:r>
              <a:rPr dirty="0" sz="16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donkeys…)</a:t>
            </a:r>
            <a:endParaRPr sz="1600">
              <a:latin typeface="Trebuchet MS"/>
              <a:cs typeface="Trebuchet MS"/>
            </a:endParaRPr>
          </a:p>
          <a:p>
            <a:pPr marL="299085" indent="-287020">
              <a:lnSpc>
                <a:spcPts val="1730"/>
              </a:lnSpc>
              <a:buSzPts val="40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Animals</a:t>
            </a:r>
            <a:r>
              <a:rPr dirty="0" sz="16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used</a:t>
            </a:r>
            <a:r>
              <a:rPr dirty="0" sz="16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6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pull</a:t>
            </a:r>
            <a:r>
              <a:rPr dirty="0" sz="16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carts,</a:t>
            </a:r>
            <a:r>
              <a:rPr dirty="0" sz="16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carriages,</a:t>
            </a:r>
            <a:r>
              <a:rPr dirty="0" sz="16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sleighs</a:t>
            </a:r>
            <a:endParaRPr sz="1600">
              <a:latin typeface="Trebuchet MS"/>
              <a:cs typeface="Trebuchet MS"/>
            </a:endParaRPr>
          </a:p>
          <a:p>
            <a:pPr marL="299085" indent="-287020">
              <a:lnSpc>
                <a:spcPts val="1825"/>
              </a:lnSpc>
              <a:buSzPts val="40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Animals</a:t>
            </a:r>
            <a:r>
              <a:rPr dirty="0" sz="16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used</a:t>
            </a:r>
            <a:r>
              <a:rPr dirty="0" sz="16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6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carry</a:t>
            </a:r>
            <a:r>
              <a:rPr dirty="0" sz="16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loads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27</a:t>
            </a:fld>
            <a:endParaRPr baseline="2777" sz="1500">
              <a:latin typeface="Lucida Sans Unicode"/>
              <a:cs typeface="Lucida Sans Unicode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457200" y="4232147"/>
            <a:ext cx="5541645" cy="2078989"/>
          </a:xfrm>
          <a:prstGeom prst="rect">
            <a:avLst/>
          </a:prstGeom>
          <a:solidFill>
            <a:srgbClr val="005488"/>
          </a:solidFill>
        </p:spPr>
        <p:txBody>
          <a:bodyPr wrap="square" lIns="0" tIns="73660" rIns="0" bIns="0" rtlCol="0" vert="horz">
            <a:spAutoFit/>
          </a:bodyPr>
          <a:lstStyle/>
          <a:p>
            <a:pPr marL="800100" marR="797560" indent="397510">
              <a:lnSpc>
                <a:spcPct val="100000"/>
              </a:lnSpc>
              <a:spcBef>
                <a:spcPts val="580"/>
              </a:spcBef>
            </a:pP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ENSURING</a:t>
            </a:r>
            <a:r>
              <a:rPr dirty="0" sz="18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MINIMUM</a:t>
            </a:r>
            <a:r>
              <a:rPr dirty="0" sz="1800" spc="-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WELFARE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REQUIREMENTS:</a:t>
            </a:r>
            <a:r>
              <a:rPr dirty="0" sz="1800" spc="-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8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FIVE</a:t>
            </a:r>
            <a:r>
              <a:rPr dirty="0" sz="18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FREEDOMS</a:t>
            </a:r>
            <a:endParaRPr sz="1800">
              <a:latin typeface="Trebuchet MS"/>
              <a:cs typeface="Trebuchet MS"/>
            </a:endParaRPr>
          </a:p>
          <a:p>
            <a:pPr marL="459740" indent="-287020">
              <a:lnSpc>
                <a:spcPct val="100000"/>
              </a:lnSpc>
              <a:spcBef>
                <a:spcPts val="359"/>
              </a:spcBef>
              <a:buFont typeface="Arial MT"/>
              <a:buChar char="•"/>
              <a:tabLst>
                <a:tab pos="459740" algn="l"/>
                <a:tab pos="460375" algn="l"/>
              </a:tabLst>
            </a:pP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Freedom</a:t>
            </a:r>
            <a:r>
              <a:rPr dirty="0" sz="16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dirty="0" sz="16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hunger</a:t>
            </a:r>
            <a:r>
              <a:rPr dirty="0" sz="16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6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thirst</a:t>
            </a:r>
            <a:endParaRPr sz="1600">
              <a:latin typeface="Trebuchet MS"/>
              <a:cs typeface="Trebuchet MS"/>
            </a:endParaRPr>
          </a:p>
          <a:p>
            <a:pPr marL="459740" indent="-287020">
              <a:lnSpc>
                <a:spcPct val="100000"/>
              </a:lnSpc>
              <a:buFont typeface="Arial MT"/>
              <a:buChar char="•"/>
              <a:tabLst>
                <a:tab pos="459740" algn="l"/>
                <a:tab pos="460375" algn="l"/>
              </a:tabLst>
            </a:pP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Freedom</a:t>
            </a:r>
            <a:r>
              <a:rPr dirty="0" sz="16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dirty="0" sz="16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discomfort</a:t>
            </a:r>
            <a:endParaRPr sz="1600">
              <a:latin typeface="Trebuchet MS"/>
              <a:cs typeface="Trebuchet MS"/>
            </a:endParaRPr>
          </a:p>
          <a:p>
            <a:pPr marL="459740" indent="-287020">
              <a:lnSpc>
                <a:spcPct val="100000"/>
              </a:lnSpc>
              <a:buFont typeface="Arial MT"/>
              <a:buChar char="•"/>
              <a:tabLst>
                <a:tab pos="459740" algn="l"/>
                <a:tab pos="460375" algn="l"/>
              </a:tabLst>
            </a:pP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Freedom</a:t>
            </a:r>
            <a:r>
              <a:rPr dirty="0" sz="16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dirty="0" sz="16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pain,</a:t>
            </a:r>
            <a:r>
              <a:rPr dirty="0" sz="16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injury</a:t>
            </a:r>
            <a:r>
              <a:rPr dirty="0" sz="16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or</a:t>
            </a:r>
            <a:r>
              <a:rPr dirty="0" sz="16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disease</a:t>
            </a:r>
            <a:endParaRPr sz="1600">
              <a:latin typeface="Trebuchet MS"/>
              <a:cs typeface="Trebuchet MS"/>
            </a:endParaRPr>
          </a:p>
          <a:p>
            <a:pPr marL="459740" indent="-287020">
              <a:lnSpc>
                <a:spcPct val="100000"/>
              </a:lnSpc>
              <a:buFont typeface="Arial MT"/>
              <a:buChar char="•"/>
              <a:tabLst>
                <a:tab pos="459740" algn="l"/>
                <a:tab pos="460375" algn="l"/>
              </a:tabLst>
            </a:pP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Freedom</a:t>
            </a:r>
            <a:r>
              <a:rPr dirty="0" sz="16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6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express</a:t>
            </a:r>
            <a:r>
              <a:rPr dirty="0" sz="16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normal</a:t>
            </a:r>
            <a:r>
              <a:rPr dirty="0" sz="16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behaviour</a:t>
            </a:r>
            <a:endParaRPr sz="1600">
              <a:latin typeface="Trebuchet MS"/>
              <a:cs typeface="Trebuchet MS"/>
            </a:endParaRPr>
          </a:p>
          <a:p>
            <a:pPr marL="459740" indent="-287020">
              <a:lnSpc>
                <a:spcPct val="100000"/>
              </a:lnSpc>
              <a:buFont typeface="Arial MT"/>
              <a:buChar char="•"/>
              <a:tabLst>
                <a:tab pos="459740" algn="l"/>
                <a:tab pos="460375" algn="l"/>
              </a:tabLst>
            </a:pP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Freedom</a:t>
            </a:r>
            <a:r>
              <a:rPr dirty="0" sz="16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from</a:t>
            </a:r>
            <a:r>
              <a:rPr dirty="0" sz="16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fear</a:t>
            </a:r>
            <a:r>
              <a:rPr dirty="0" sz="16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6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rebuchet MS"/>
                <a:cs typeface="Trebuchet MS"/>
              </a:rPr>
              <a:t>distress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Working</a:t>
            </a:r>
            <a:r>
              <a:rPr dirty="0" spc="-170"/>
              <a:t> </a:t>
            </a:r>
            <a:r>
              <a:rPr dirty="0"/>
              <a:t>animals</a:t>
            </a:r>
            <a:r>
              <a:rPr dirty="0" spc="-210"/>
              <a:t> </a:t>
            </a:r>
            <a:r>
              <a:rPr dirty="0" spc="-120"/>
              <a:t>in</a:t>
            </a:r>
            <a:r>
              <a:rPr dirty="0" spc="-185"/>
              <a:t> </a:t>
            </a:r>
            <a:r>
              <a:rPr dirty="0" spc="-70"/>
              <a:t>tourism</a:t>
            </a:r>
            <a:r>
              <a:rPr dirty="0" spc="-175"/>
              <a:t> </a:t>
            </a:r>
            <a:r>
              <a:rPr dirty="0"/>
              <a:t>–</a:t>
            </a:r>
            <a:r>
              <a:rPr dirty="0" spc="-180"/>
              <a:t> </a:t>
            </a:r>
            <a:r>
              <a:rPr dirty="0" spc="-20"/>
              <a:t>Main</a:t>
            </a:r>
            <a:r>
              <a:rPr dirty="0" spc="-204"/>
              <a:t> </a:t>
            </a:r>
            <a:r>
              <a:rPr dirty="0" spc="70"/>
              <a:t>welfare</a:t>
            </a:r>
            <a:r>
              <a:rPr dirty="0" spc="-185"/>
              <a:t> </a:t>
            </a:r>
            <a:r>
              <a:rPr dirty="0" spc="-10"/>
              <a:t>risks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53390" y="1418970"/>
            <a:ext cx="2863215" cy="8794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Animal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can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sometimes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be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forced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to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work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for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long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hours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without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rest,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carrying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too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heavy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loads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or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 working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under</a:t>
            </a:r>
            <a:r>
              <a:rPr dirty="0" sz="14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severe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weather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conditions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285990" y="1326895"/>
            <a:ext cx="1631950" cy="6661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Working</a:t>
            </a:r>
            <a:r>
              <a:rPr dirty="0" sz="1400" spc="-9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animals</a:t>
            </a:r>
            <a:r>
              <a:rPr dirty="0" sz="14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are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sometimes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beaten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do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their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work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64168" y="1057655"/>
            <a:ext cx="3008376" cy="2369820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248818" y="3465652"/>
            <a:ext cx="5140325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If</a:t>
            </a:r>
            <a:r>
              <a:rPr dirty="0" sz="14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not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adapted,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animals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can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be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injured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by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saddles,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harnesses,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or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ropes.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Some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owners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do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not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treat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wounds</a:t>
            </a:r>
            <a:r>
              <a:rPr dirty="0" sz="14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properly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before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putting</a:t>
            </a:r>
            <a:r>
              <a:rPr dirty="0" sz="14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animal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back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work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6395084" y="3628390"/>
            <a:ext cx="356298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0815" marR="5080" indent="-15875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There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is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risk</a:t>
            </a:r>
            <a:r>
              <a:rPr dirty="0" sz="14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that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owners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do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not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feed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their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animals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properly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order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save</a:t>
            </a:r>
            <a:r>
              <a:rPr dirty="0" sz="14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money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76415" y="4226052"/>
            <a:ext cx="3479291" cy="260908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9936" y="4177284"/>
            <a:ext cx="5021580" cy="265785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17164" y="1014983"/>
            <a:ext cx="3159252" cy="2369820"/>
          </a:xfrm>
          <a:prstGeom prst="rect">
            <a:avLst/>
          </a:prstGeom>
        </p:spPr>
      </p:pic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27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Working</a:t>
            </a:r>
            <a:r>
              <a:rPr dirty="0" spc="-185"/>
              <a:t> </a:t>
            </a:r>
            <a:r>
              <a:rPr dirty="0" spc="55"/>
              <a:t>Animals</a:t>
            </a:r>
            <a:r>
              <a:rPr dirty="0" spc="-220"/>
              <a:t> </a:t>
            </a:r>
            <a:r>
              <a:rPr dirty="0" spc="65"/>
              <a:t>at</a:t>
            </a:r>
            <a:r>
              <a:rPr dirty="0" spc="-210"/>
              <a:t> </a:t>
            </a:r>
            <a:r>
              <a:rPr dirty="0" spc="-20"/>
              <a:t>Club</a:t>
            </a:r>
            <a:r>
              <a:rPr dirty="0" spc="-220"/>
              <a:t> </a:t>
            </a:r>
            <a:r>
              <a:rPr dirty="0" spc="-25"/>
              <a:t>Med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1508505" y="1057402"/>
            <a:ext cx="8249920" cy="5473700"/>
            <a:chOff x="1508505" y="1057402"/>
            <a:chExt cx="8249920" cy="5473700"/>
          </a:xfrm>
        </p:grpSpPr>
        <p:sp>
          <p:nvSpPr>
            <p:cNvPr id="4" name="object 4" descr=""/>
            <p:cNvSpPr/>
            <p:nvPr/>
          </p:nvSpPr>
          <p:spPr>
            <a:xfrm>
              <a:off x="3453383" y="3688080"/>
              <a:ext cx="1577340" cy="1095375"/>
            </a:xfrm>
            <a:custGeom>
              <a:avLst/>
              <a:gdLst/>
              <a:ahLst/>
              <a:cxnLst/>
              <a:rect l="l" t="t" r="r" b="b"/>
              <a:pathLst>
                <a:path w="1577339" h="1095375">
                  <a:moveTo>
                    <a:pt x="1577339" y="134112"/>
                  </a:moveTo>
                  <a:lnTo>
                    <a:pt x="0" y="1095121"/>
                  </a:lnTo>
                </a:path>
                <a:path w="1577339" h="1095375">
                  <a:moveTo>
                    <a:pt x="1397127" y="0"/>
                  </a:moveTo>
                  <a:lnTo>
                    <a:pt x="384048" y="466344"/>
                  </a:lnTo>
                </a:path>
              </a:pathLst>
            </a:custGeom>
            <a:ln w="6096">
              <a:solidFill>
                <a:srgbClr val="78B4C3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518665" y="1067562"/>
              <a:ext cx="8229600" cy="5453380"/>
            </a:xfrm>
            <a:custGeom>
              <a:avLst/>
              <a:gdLst/>
              <a:ahLst/>
              <a:cxnLst/>
              <a:rect l="l" t="t" r="r" b="b"/>
              <a:pathLst>
                <a:path w="8229600" h="5453380">
                  <a:moveTo>
                    <a:pt x="4775581" y="2727071"/>
                  </a:moveTo>
                  <a:lnTo>
                    <a:pt x="4800832" y="2686537"/>
                  </a:lnTo>
                  <a:lnTo>
                    <a:pt x="4823112" y="2645005"/>
                  </a:lnTo>
                  <a:lnTo>
                    <a:pt x="4842446" y="2602608"/>
                  </a:lnTo>
                  <a:lnTo>
                    <a:pt x="4858861" y="2559477"/>
                  </a:lnTo>
                  <a:lnTo>
                    <a:pt x="4872383" y="2515747"/>
                  </a:lnTo>
                  <a:lnTo>
                    <a:pt x="4883038" y="2471549"/>
                  </a:lnTo>
                  <a:lnTo>
                    <a:pt x="4890852" y="2427017"/>
                  </a:lnTo>
                  <a:lnTo>
                    <a:pt x="4895853" y="2382283"/>
                  </a:lnTo>
                  <a:lnTo>
                    <a:pt x="4898065" y="2337481"/>
                  </a:lnTo>
                  <a:lnTo>
                    <a:pt x="4897515" y="2292743"/>
                  </a:lnTo>
                  <a:lnTo>
                    <a:pt x="4894229" y="2248202"/>
                  </a:lnTo>
                  <a:lnTo>
                    <a:pt x="4888234" y="2203990"/>
                  </a:lnTo>
                  <a:lnTo>
                    <a:pt x="4879556" y="2160242"/>
                  </a:lnTo>
                  <a:lnTo>
                    <a:pt x="4868221" y="2117089"/>
                  </a:lnTo>
                  <a:lnTo>
                    <a:pt x="4854255" y="2074664"/>
                  </a:lnTo>
                  <a:lnTo>
                    <a:pt x="4837685" y="2033101"/>
                  </a:lnTo>
                  <a:lnTo>
                    <a:pt x="4818537" y="1992532"/>
                  </a:lnTo>
                  <a:lnTo>
                    <a:pt x="4796837" y="1953090"/>
                  </a:lnTo>
                  <a:lnTo>
                    <a:pt x="4772610" y="1914907"/>
                  </a:lnTo>
                  <a:lnTo>
                    <a:pt x="4745885" y="1878117"/>
                  </a:lnTo>
                  <a:lnTo>
                    <a:pt x="4716686" y="1842853"/>
                  </a:lnTo>
                  <a:lnTo>
                    <a:pt x="4685040" y="1809247"/>
                  </a:lnTo>
                  <a:lnTo>
                    <a:pt x="4650973" y="1777432"/>
                  </a:lnTo>
                  <a:lnTo>
                    <a:pt x="4614512" y="1747541"/>
                  </a:lnTo>
                  <a:lnTo>
                    <a:pt x="4575683" y="1719707"/>
                  </a:lnTo>
                  <a:lnTo>
                    <a:pt x="4535149" y="1694441"/>
                  </a:lnTo>
                  <a:lnTo>
                    <a:pt x="4493617" y="1672149"/>
                  </a:lnTo>
                  <a:lnTo>
                    <a:pt x="4451220" y="1652805"/>
                  </a:lnTo>
                  <a:lnTo>
                    <a:pt x="4408089" y="1636383"/>
                  </a:lnTo>
                  <a:lnTo>
                    <a:pt x="4364359" y="1622855"/>
                  </a:lnTo>
                  <a:lnTo>
                    <a:pt x="4320161" y="1612196"/>
                  </a:lnTo>
                  <a:lnTo>
                    <a:pt x="4275629" y="1604379"/>
                  </a:lnTo>
                  <a:lnTo>
                    <a:pt x="4230895" y="1599378"/>
                  </a:lnTo>
                  <a:lnTo>
                    <a:pt x="4186093" y="1597166"/>
                  </a:lnTo>
                  <a:lnTo>
                    <a:pt x="4141355" y="1597717"/>
                  </a:lnTo>
                  <a:lnTo>
                    <a:pt x="4096814" y="1601005"/>
                  </a:lnTo>
                  <a:lnTo>
                    <a:pt x="4052602" y="1607003"/>
                  </a:lnTo>
                  <a:lnTo>
                    <a:pt x="4008854" y="1615685"/>
                  </a:lnTo>
                  <a:lnTo>
                    <a:pt x="3965701" y="1627025"/>
                  </a:lnTo>
                  <a:lnTo>
                    <a:pt x="3923276" y="1640995"/>
                  </a:lnTo>
                  <a:lnTo>
                    <a:pt x="3881713" y="1657570"/>
                  </a:lnTo>
                  <a:lnTo>
                    <a:pt x="3841144" y="1676724"/>
                  </a:lnTo>
                  <a:lnTo>
                    <a:pt x="3801702" y="1698429"/>
                  </a:lnTo>
                  <a:lnTo>
                    <a:pt x="3763519" y="1722660"/>
                  </a:lnTo>
                  <a:lnTo>
                    <a:pt x="3726729" y="1749390"/>
                  </a:lnTo>
                  <a:lnTo>
                    <a:pt x="3691465" y="1778593"/>
                  </a:lnTo>
                  <a:lnTo>
                    <a:pt x="3657859" y="1810242"/>
                  </a:lnTo>
                  <a:lnTo>
                    <a:pt x="3626044" y="1844311"/>
                  </a:lnTo>
                  <a:lnTo>
                    <a:pt x="3596153" y="1880774"/>
                  </a:lnTo>
                  <a:lnTo>
                    <a:pt x="3568319" y="1919604"/>
                  </a:lnTo>
                  <a:lnTo>
                    <a:pt x="3543067" y="1960138"/>
                  </a:lnTo>
                  <a:lnTo>
                    <a:pt x="3520787" y="2001670"/>
                  </a:lnTo>
                  <a:lnTo>
                    <a:pt x="3501453" y="2044067"/>
                  </a:lnTo>
                  <a:lnTo>
                    <a:pt x="3485038" y="2087198"/>
                  </a:lnTo>
                  <a:lnTo>
                    <a:pt x="3471516" y="2130928"/>
                  </a:lnTo>
                  <a:lnTo>
                    <a:pt x="3460861" y="2175126"/>
                  </a:lnTo>
                  <a:lnTo>
                    <a:pt x="3453047" y="2219658"/>
                  </a:lnTo>
                  <a:lnTo>
                    <a:pt x="3448046" y="2264392"/>
                  </a:lnTo>
                  <a:lnTo>
                    <a:pt x="3445834" y="2309194"/>
                  </a:lnTo>
                  <a:lnTo>
                    <a:pt x="3446384" y="2353932"/>
                  </a:lnTo>
                  <a:lnTo>
                    <a:pt x="3449670" y="2398473"/>
                  </a:lnTo>
                  <a:lnTo>
                    <a:pt x="3455665" y="2442685"/>
                  </a:lnTo>
                  <a:lnTo>
                    <a:pt x="3464343" y="2486433"/>
                  </a:lnTo>
                  <a:lnTo>
                    <a:pt x="3475678" y="2529586"/>
                  </a:lnTo>
                  <a:lnTo>
                    <a:pt x="3489644" y="2572011"/>
                  </a:lnTo>
                  <a:lnTo>
                    <a:pt x="3506214" y="2613574"/>
                  </a:lnTo>
                  <a:lnTo>
                    <a:pt x="3525362" y="2654143"/>
                  </a:lnTo>
                  <a:lnTo>
                    <a:pt x="3547062" y="2693585"/>
                  </a:lnTo>
                  <a:lnTo>
                    <a:pt x="3571289" y="2731768"/>
                  </a:lnTo>
                  <a:lnTo>
                    <a:pt x="3598014" y="2768558"/>
                  </a:lnTo>
                  <a:lnTo>
                    <a:pt x="3627213" y="2803822"/>
                  </a:lnTo>
                  <a:lnTo>
                    <a:pt x="3658859" y="2837428"/>
                  </a:lnTo>
                  <a:lnTo>
                    <a:pt x="3692926" y="2869243"/>
                  </a:lnTo>
                  <a:lnTo>
                    <a:pt x="3729387" y="2899134"/>
                  </a:lnTo>
                  <a:lnTo>
                    <a:pt x="3768217" y="2926969"/>
                  </a:lnTo>
                  <a:lnTo>
                    <a:pt x="3810514" y="2953222"/>
                  </a:lnTo>
                  <a:lnTo>
                    <a:pt x="3854015" y="2976289"/>
                  </a:lnTo>
                  <a:lnTo>
                    <a:pt x="3898559" y="2996182"/>
                  </a:lnTo>
                  <a:lnTo>
                    <a:pt x="3943988" y="3012911"/>
                  </a:lnTo>
                  <a:lnTo>
                    <a:pt x="3990141" y="3026489"/>
                  </a:lnTo>
                  <a:lnTo>
                    <a:pt x="4036860" y="3036927"/>
                  </a:lnTo>
                  <a:lnTo>
                    <a:pt x="4083986" y="3044238"/>
                  </a:lnTo>
                  <a:lnTo>
                    <a:pt x="4131359" y="3048433"/>
                  </a:lnTo>
                  <a:lnTo>
                    <a:pt x="4178820" y="3049524"/>
                  </a:lnTo>
                  <a:lnTo>
                    <a:pt x="4226210" y="3047523"/>
                  </a:lnTo>
                  <a:lnTo>
                    <a:pt x="4273370" y="3042442"/>
                  </a:lnTo>
                  <a:lnTo>
                    <a:pt x="4320139" y="3034292"/>
                  </a:lnTo>
                  <a:lnTo>
                    <a:pt x="4366360" y="3023085"/>
                  </a:lnTo>
                  <a:lnTo>
                    <a:pt x="4411872" y="3008833"/>
                  </a:lnTo>
                  <a:lnTo>
                    <a:pt x="4456517" y="2991548"/>
                  </a:lnTo>
                  <a:lnTo>
                    <a:pt x="4500135" y="2971242"/>
                  </a:lnTo>
                  <a:lnTo>
                    <a:pt x="4542567" y="2947926"/>
                  </a:lnTo>
                  <a:lnTo>
                    <a:pt x="4583653" y="2921612"/>
                  </a:lnTo>
                  <a:lnTo>
                    <a:pt x="4623235" y="2892313"/>
                  </a:lnTo>
                  <a:lnTo>
                    <a:pt x="4661154" y="2860040"/>
                  </a:lnTo>
                </a:path>
                <a:path w="8229600" h="5453380">
                  <a:moveTo>
                    <a:pt x="0" y="1043177"/>
                  </a:moveTo>
                  <a:lnTo>
                    <a:pt x="1073" y="995431"/>
                  </a:lnTo>
                  <a:lnTo>
                    <a:pt x="4263" y="948236"/>
                  </a:lnTo>
                  <a:lnTo>
                    <a:pt x="9524" y="901637"/>
                  </a:lnTo>
                  <a:lnTo>
                    <a:pt x="16808" y="855681"/>
                  </a:lnTo>
                  <a:lnTo>
                    <a:pt x="26072" y="810413"/>
                  </a:lnTo>
                  <a:lnTo>
                    <a:pt x="37267" y="765880"/>
                  </a:lnTo>
                  <a:lnTo>
                    <a:pt x="50348" y="722128"/>
                  </a:lnTo>
                  <a:lnTo>
                    <a:pt x="65270" y="679203"/>
                  </a:lnTo>
                  <a:lnTo>
                    <a:pt x="81986" y="637151"/>
                  </a:lnTo>
                  <a:lnTo>
                    <a:pt x="100450" y="596017"/>
                  </a:lnTo>
                  <a:lnTo>
                    <a:pt x="120615" y="555849"/>
                  </a:lnTo>
                  <a:lnTo>
                    <a:pt x="142437" y="516692"/>
                  </a:lnTo>
                  <a:lnTo>
                    <a:pt x="165869" y="478592"/>
                  </a:lnTo>
                  <a:lnTo>
                    <a:pt x="190864" y="441595"/>
                  </a:lnTo>
                  <a:lnTo>
                    <a:pt x="217377" y="405748"/>
                  </a:lnTo>
                  <a:lnTo>
                    <a:pt x="245361" y="371096"/>
                  </a:lnTo>
                  <a:lnTo>
                    <a:pt x="274772" y="337685"/>
                  </a:lnTo>
                  <a:lnTo>
                    <a:pt x="305562" y="305562"/>
                  </a:lnTo>
                  <a:lnTo>
                    <a:pt x="337685" y="274772"/>
                  </a:lnTo>
                  <a:lnTo>
                    <a:pt x="371096" y="245361"/>
                  </a:lnTo>
                  <a:lnTo>
                    <a:pt x="405748" y="217377"/>
                  </a:lnTo>
                  <a:lnTo>
                    <a:pt x="441595" y="190864"/>
                  </a:lnTo>
                  <a:lnTo>
                    <a:pt x="478592" y="165869"/>
                  </a:lnTo>
                  <a:lnTo>
                    <a:pt x="516692" y="142437"/>
                  </a:lnTo>
                  <a:lnTo>
                    <a:pt x="555849" y="120615"/>
                  </a:lnTo>
                  <a:lnTo>
                    <a:pt x="596017" y="100450"/>
                  </a:lnTo>
                  <a:lnTo>
                    <a:pt x="637151" y="81986"/>
                  </a:lnTo>
                  <a:lnTo>
                    <a:pt x="679203" y="65270"/>
                  </a:lnTo>
                  <a:lnTo>
                    <a:pt x="722128" y="50348"/>
                  </a:lnTo>
                  <a:lnTo>
                    <a:pt x="765880" y="37267"/>
                  </a:lnTo>
                  <a:lnTo>
                    <a:pt x="810413" y="26072"/>
                  </a:lnTo>
                  <a:lnTo>
                    <a:pt x="855681" y="16808"/>
                  </a:lnTo>
                  <a:lnTo>
                    <a:pt x="901637" y="9524"/>
                  </a:lnTo>
                  <a:lnTo>
                    <a:pt x="948236" y="4263"/>
                  </a:lnTo>
                  <a:lnTo>
                    <a:pt x="995431" y="1073"/>
                  </a:lnTo>
                  <a:lnTo>
                    <a:pt x="1043178" y="0"/>
                  </a:lnTo>
                  <a:lnTo>
                    <a:pt x="1090924" y="1073"/>
                  </a:lnTo>
                  <a:lnTo>
                    <a:pt x="1138119" y="4263"/>
                  </a:lnTo>
                  <a:lnTo>
                    <a:pt x="1184718" y="9524"/>
                  </a:lnTo>
                  <a:lnTo>
                    <a:pt x="1230674" y="16808"/>
                  </a:lnTo>
                  <a:lnTo>
                    <a:pt x="1275942" y="26072"/>
                  </a:lnTo>
                  <a:lnTo>
                    <a:pt x="1320475" y="37267"/>
                  </a:lnTo>
                  <a:lnTo>
                    <a:pt x="1364227" y="50348"/>
                  </a:lnTo>
                  <a:lnTo>
                    <a:pt x="1407152" y="65270"/>
                  </a:lnTo>
                  <a:lnTo>
                    <a:pt x="1449204" y="81986"/>
                  </a:lnTo>
                  <a:lnTo>
                    <a:pt x="1490338" y="100450"/>
                  </a:lnTo>
                  <a:lnTo>
                    <a:pt x="1530506" y="120615"/>
                  </a:lnTo>
                  <a:lnTo>
                    <a:pt x="1569663" y="142437"/>
                  </a:lnTo>
                  <a:lnTo>
                    <a:pt x="1607763" y="165869"/>
                  </a:lnTo>
                  <a:lnTo>
                    <a:pt x="1644760" y="190864"/>
                  </a:lnTo>
                  <a:lnTo>
                    <a:pt x="1680607" y="217377"/>
                  </a:lnTo>
                  <a:lnTo>
                    <a:pt x="1715259" y="245361"/>
                  </a:lnTo>
                  <a:lnTo>
                    <a:pt x="1748670" y="274772"/>
                  </a:lnTo>
                  <a:lnTo>
                    <a:pt x="1780793" y="305562"/>
                  </a:lnTo>
                  <a:lnTo>
                    <a:pt x="1811583" y="337685"/>
                  </a:lnTo>
                  <a:lnTo>
                    <a:pt x="1840994" y="371096"/>
                  </a:lnTo>
                  <a:lnTo>
                    <a:pt x="1868978" y="405748"/>
                  </a:lnTo>
                  <a:lnTo>
                    <a:pt x="1895491" y="441595"/>
                  </a:lnTo>
                  <a:lnTo>
                    <a:pt x="1920486" y="478592"/>
                  </a:lnTo>
                  <a:lnTo>
                    <a:pt x="1943918" y="516692"/>
                  </a:lnTo>
                  <a:lnTo>
                    <a:pt x="1965740" y="555849"/>
                  </a:lnTo>
                  <a:lnTo>
                    <a:pt x="1985905" y="596017"/>
                  </a:lnTo>
                  <a:lnTo>
                    <a:pt x="2004369" y="637151"/>
                  </a:lnTo>
                  <a:lnTo>
                    <a:pt x="2021085" y="679203"/>
                  </a:lnTo>
                  <a:lnTo>
                    <a:pt x="2036007" y="722128"/>
                  </a:lnTo>
                  <a:lnTo>
                    <a:pt x="2049088" y="765880"/>
                  </a:lnTo>
                  <a:lnTo>
                    <a:pt x="2060283" y="810413"/>
                  </a:lnTo>
                  <a:lnTo>
                    <a:pt x="2069547" y="855681"/>
                  </a:lnTo>
                  <a:lnTo>
                    <a:pt x="2076831" y="901637"/>
                  </a:lnTo>
                  <a:lnTo>
                    <a:pt x="2082092" y="948236"/>
                  </a:lnTo>
                  <a:lnTo>
                    <a:pt x="2085282" y="995431"/>
                  </a:lnTo>
                  <a:lnTo>
                    <a:pt x="2086356" y="1043177"/>
                  </a:lnTo>
                  <a:lnTo>
                    <a:pt x="2085282" y="1090924"/>
                  </a:lnTo>
                  <a:lnTo>
                    <a:pt x="2082092" y="1138119"/>
                  </a:lnTo>
                  <a:lnTo>
                    <a:pt x="2076831" y="1184718"/>
                  </a:lnTo>
                  <a:lnTo>
                    <a:pt x="2069547" y="1230674"/>
                  </a:lnTo>
                  <a:lnTo>
                    <a:pt x="2060283" y="1275942"/>
                  </a:lnTo>
                  <a:lnTo>
                    <a:pt x="2049088" y="1320475"/>
                  </a:lnTo>
                  <a:lnTo>
                    <a:pt x="2036007" y="1364227"/>
                  </a:lnTo>
                  <a:lnTo>
                    <a:pt x="2021085" y="1407152"/>
                  </a:lnTo>
                  <a:lnTo>
                    <a:pt x="2004369" y="1449204"/>
                  </a:lnTo>
                  <a:lnTo>
                    <a:pt x="1985905" y="1490338"/>
                  </a:lnTo>
                  <a:lnTo>
                    <a:pt x="1965740" y="1530506"/>
                  </a:lnTo>
                  <a:lnTo>
                    <a:pt x="1943918" y="1569663"/>
                  </a:lnTo>
                  <a:lnTo>
                    <a:pt x="1920486" y="1607763"/>
                  </a:lnTo>
                  <a:lnTo>
                    <a:pt x="1895491" y="1644760"/>
                  </a:lnTo>
                  <a:lnTo>
                    <a:pt x="1868978" y="1680607"/>
                  </a:lnTo>
                  <a:lnTo>
                    <a:pt x="1840994" y="1715259"/>
                  </a:lnTo>
                  <a:lnTo>
                    <a:pt x="1811583" y="1748670"/>
                  </a:lnTo>
                  <a:lnTo>
                    <a:pt x="1780794" y="1780793"/>
                  </a:lnTo>
                  <a:lnTo>
                    <a:pt x="1748670" y="1811583"/>
                  </a:lnTo>
                  <a:lnTo>
                    <a:pt x="1715259" y="1840994"/>
                  </a:lnTo>
                  <a:lnTo>
                    <a:pt x="1680607" y="1868978"/>
                  </a:lnTo>
                  <a:lnTo>
                    <a:pt x="1644760" y="1895491"/>
                  </a:lnTo>
                  <a:lnTo>
                    <a:pt x="1607763" y="1920486"/>
                  </a:lnTo>
                  <a:lnTo>
                    <a:pt x="1569663" y="1943918"/>
                  </a:lnTo>
                  <a:lnTo>
                    <a:pt x="1530506" y="1965740"/>
                  </a:lnTo>
                  <a:lnTo>
                    <a:pt x="1490338" y="1985905"/>
                  </a:lnTo>
                  <a:lnTo>
                    <a:pt x="1449204" y="2004369"/>
                  </a:lnTo>
                  <a:lnTo>
                    <a:pt x="1407152" y="2021085"/>
                  </a:lnTo>
                  <a:lnTo>
                    <a:pt x="1364227" y="2036007"/>
                  </a:lnTo>
                  <a:lnTo>
                    <a:pt x="1320475" y="2049088"/>
                  </a:lnTo>
                  <a:lnTo>
                    <a:pt x="1275942" y="2060283"/>
                  </a:lnTo>
                  <a:lnTo>
                    <a:pt x="1230674" y="2069547"/>
                  </a:lnTo>
                  <a:lnTo>
                    <a:pt x="1184718" y="2076831"/>
                  </a:lnTo>
                  <a:lnTo>
                    <a:pt x="1138119" y="2082092"/>
                  </a:lnTo>
                  <a:lnTo>
                    <a:pt x="1090924" y="2085282"/>
                  </a:lnTo>
                  <a:lnTo>
                    <a:pt x="1043178" y="2086355"/>
                  </a:lnTo>
                  <a:lnTo>
                    <a:pt x="995431" y="2085282"/>
                  </a:lnTo>
                  <a:lnTo>
                    <a:pt x="948236" y="2082092"/>
                  </a:lnTo>
                  <a:lnTo>
                    <a:pt x="901637" y="2076831"/>
                  </a:lnTo>
                  <a:lnTo>
                    <a:pt x="855681" y="2069547"/>
                  </a:lnTo>
                  <a:lnTo>
                    <a:pt x="810413" y="2060283"/>
                  </a:lnTo>
                  <a:lnTo>
                    <a:pt x="765880" y="2049088"/>
                  </a:lnTo>
                  <a:lnTo>
                    <a:pt x="722128" y="2036007"/>
                  </a:lnTo>
                  <a:lnTo>
                    <a:pt x="679203" y="2021085"/>
                  </a:lnTo>
                  <a:lnTo>
                    <a:pt x="637151" y="2004369"/>
                  </a:lnTo>
                  <a:lnTo>
                    <a:pt x="596017" y="1985905"/>
                  </a:lnTo>
                  <a:lnTo>
                    <a:pt x="555849" y="1965740"/>
                  </a:lnTo>
                  <a:lnTo>
                    <a:pt x="516692" y="1943918"/>
                  </a:lnTo>
                  <a:lnTo>
                    <a:pt x="478592" y="1920486"/>
                  </a:lnTo>
                  <a:lnTo>
                    <a:pt x="441595" y="1895491"/>
                  </a:lnTo>
                  <a:lnTo>
                    <a:pt x="405748" y="1868978"/>
                  </a:lnTo>
                  <a:lnTo>
                    <a:pt x="371096" y="1840994"/>
                  </a:lnTo>
                  <a:lnTo>
                    <a:pt x="337685" y="1811583"/>
                  </a:lnTo>
                  <a:lnTo>
                    <a:pt x="305561" y="1780793"/>
                  </a:lnTo>
                  <a:lnTo>
                    <a:pt x="274772" y="1748670"/>
                  </a:lnTo>
                  <a:lnTo>
                    <a:pt x="245361" y="1715259"/>
                  </a:lnTo>
                  <a:lnTo>
                    <a:pt x="217377" y="1680607"/>
                  </a:lnTo>
                  <a:lnTo>
                    <a:pt x="190864" y="1644760"/>
                  </a:lnTo>
                  <a:lnTo>
                    <a:pt x="165869" y="1607763"/>
                  </a:lnTo>
                  <a:lnTo>
                    <a:pt x="142437" y="1569663"/>
                  </a:lnTo>
                  <a:lnTo>
                    <a:pt x="120615" y="1530506"/>
                  </a:lnTo>
                  <a:lnTo>
                    <a:pt x="100450" y="1490338"/>
                  </a:lnTo>
                  <a:lnTo>
                    <a:pt x="81986" y="1449204"/>
                  </a:lnTo>
                  <a:lnTo>
                    <a:pt x="65270" y="1407152"/>
                  </a:lnTo>
                  <a:lnTo>
                    <a:pt x="50348" y="1364227"/>
                  </a:lnTo>
                  <a:lnTo>
                    <a:pt x="37267" y="1320475"/>
                  </a:lnTo>
                  <a:lnTo>
                    <a:pt x="26072" y="1275942"/>
                  </a:lnTo>
                  <a:lnTo>
                    <a:pt x="16808" y="1230674"/>
                  </a:lnTo>
                  <a:lnTo>
                    <a:pt x="9524" y="1184718"/>
                  </a:lnTo>
                  <a:lnTo>
                    <a:pt x="4263" y="1138119"/>
                  </a:lnTo>
                  <a:lnTo>
                    <a:pt x="1073" y="1090924"/>
                  </a:lnTo>
                  <a:lnTo>
                    <a:pt x="0" y="1043177"/>
                  </a:lnTo>
                  <a:close/>
                </a:path>
                <a:path w="8229600" h="5453380">
                  <a:moveTo>
                    <a:pt x="1972056" y="4409694"/>
                  </a:moveTo>
                  <a:lnTo>
                    <a:pt x="1973129" y="4361947"/>
                  </a:lnTo>
                  <a:lnTo>
                    <a:pt x="1976319" y="4314752"/>
                  </a:lnTo>
                  <a:lnTo>
                    <a:pt x="1981580" y="4268153"/>
                  </a:lnTo>
                  <a:lnTo>
                    <a:pt x="1988864" y="4222197"/>
                  </a:lnTo>
                  <a:lnTo>
                    <a:pt x="1998128" y="4176929"/>
                  </a:lnTo>
                  <a:lnTo>
                    <a:pt x="2009323" y="4132396"/>
                  </a:lnTo>
                  <a:lnTo>
                    <a:pt x="2022404" y="4088644"/>
                  </a:lnTo>
                  <a:lnTo>
                    <a:pt x="2037326" y="4045719"/>
                  </a:lnTo>
                  <a:lnTo>
                    <a:pt x="2054042" y="4003667"/>
                  </a:lnTo>
                  <a:lnTo>
                    <a:pt x="2072506" y="3962533"/>
                  </a:lnTo>
                  <a:lnTo>
                    <a:pt x="2092671" y="3922365"/>
                  </a:lnTo>
                  <a:lnTo>
                    <a:pt x="2114493" y="3883208"/>
                  </a:lnTo>
                  <a:lnTo>
                    <a:pt x="2137925" y="3845108"/>
                  </a:lnTo>
                  <a:lnTo>
                    <a:pt x="2162920" y="3808111"/>
                  </a:lnTo>
                  <a:lnTo>
                    <a:pt x="2189433" y="3772264"/>
                  </a:lnTo>
                  <a:lnTo>
                    <a:pt x="2217417" y="3737612"/>
                  </a:lnTo>
                  <a:lnTo>
                    <a:pt x="2246828" y="3704201"/>
                  </a:lnTo>
                  <a:lnTo>
                    <a:pt x="2277618" y="3672078"/>
                  </a:lnTo>
                  <a:lnTo>
                    <a:pt x="2309741" y="3641288"/>
                  </a:lnTo>
                  <a:lnTo>
                    <a:pt x="2343152" y="3611877"/>
                  </a:lnTo>
                  <a:lnTo>
                    <a:pt x="2377804" y="3583893"/>
                  </a:lnTo>
                  <a:lnTo>
                    <a:pt x="2413651" y="3557380"/>
                  </a:lnTo>
                  <a:lnTo>
                    <a:pt x="2450648" y="3532385"/>
                  </a:lnTo>
                  <a:lnTo>
                    <a:pt x="2488748" y="3508953"/>
                  </a:lnTo>
                  <a:lnTo>
                    <a:pt x="2527905" y="3487131"/>
                  </a:lnTo>
                  <a:lnTo>
                    <a:pt x="2568073" y="3466966"/>
                  </a:lnTo>
                  <a:lnTo>
                    <a:pt x="2609207" y="3448502"/>
                  </a:lnTo>
                  <a:lnTo>
                    <a:pt x="2651259" y="3431786"/>
                  </a:lnTo>
                  <a:lnTo>
                    <a:pt x="2694184" y="3416864"/>
                  </a:lnTo>
                  <a:lnTo>
                    <a:pt x="2737936" y="3403783"/>
                  </a:lnTo>
                  <a:lnTo>
                    <a:pt x="2782469" y="3392588"/>
                  </a:lnTo>
                  <a:lnTo>
                    <a:pt x="2827737" y="3383324"/>
                  </a:lnTo>
                  <a:lnTo>
                    <a:pt x="2873693" y="3376040"/>
                  </a:lnTo>
                  <a:lnTo>
                    <a:pt x="2920292" y="3370779"/>
                  </a:lnTo>
                  <a:lnTo>
                    <a:pt x="2967487" y="3367589"/>
                  </a:lnTo>
                  <a:lnTo>
                    <a:pt x="3015234" y="3366516"/>
                  </a:lnTo>
                  <a:lnTo>
                    <a:pt x="3062980" y="3367589"/>
                  </a:lnTo>
                  <a:lnTo>
                    <a:pt x="3110175" y="3370779"/>
                  </a:lnTo>
                  <a:lnTo>
                    <a:pt x="3156774" y="3376040"/>
                  </a:lnTo>
                  <a:lnTo>
                    <a:pt x="3202730" y="3383324"/>
                  </a:lnTo>
                  <a:lnTo>
                    <a:pt x="3247998" y="3392588"/>
                  </a:lnTo>
                  <a:lnTo>
                    <a:pt x="3292531" y="3403783"/>
                  </a:lnTo>
                  <a:lnTo>
                    <a:pt x="3336283" y="3416864"/>
                  </a:lnTo>
                  <a:lnTo>
                    <a:pt x="3379208" y="3431786"/>
                  </a:lnTo>
                  <a:lnTo>
                    <a:pt x="3421260" y="3448502"/>
                  </a:lnTo>
                  <a:lnTo>
                    <a:pt x="3462394" y="3466966"/>
                  </a:lnTo>
                  <a:lnTo>
                    <a:pt x="3502562" y="3487131"/>
                  </a:lnTo>
                  <a:lnTo>
                    <a:pt x="3541719" y="3508953"/>
                  </a:lnTo>
                  <a:lnTo>
                    <a:pt x="3579819" y="3532385"/>
                  </a:lnTo>
                  <a:lnTo>
                    <a:pt x="3616816" y="3557380"/>
                  </a:lnTo>
                  <a:lnTo>
                    <a:pt x="3652663" y="3583893"/>
                  </a:lnTo>
                  <a:lnTo>
                    <a:pt x="3687315" y="3611877"/>
                  </a:lnTo>
                  <a:lnTo>
                    <a:pt x="3720726" y="3641288"/>
                  </a:lnTo>
                  <a:lnTo>
                    <a:pt x="3752850" y="3672078"/>
                  </a:lnTo>
                  <a:lnTo>
                    <a:pt x="3783639" y="3704201"/>
                  </a:lnTo>
                  <a:lnTo>
                    <a:pt x="3813050" y="3737612"/>
                  </a:lnTo>
                  <a:lnTo>
                    <a:pt x="3841034" y="3772264"/>
                  </a:lnTo>
                  <a:lnTo>
                    <a:pt x="3867547" y="3808111"/>
                  </a:lnTo>
                  <a:lnTo>
                    <a:pt x="3892542" y="3845108"/>
                  </a:lnTo>
                  <a:lnTo>
                    <a:pt x="3915974" y="3883208"/>
                  </a:lnTo>
                  <a:lnTo>
                    <a:pt x="3937796" y="3922365"/>
                  </a:lnTo>
                  <a:lnTo>
                    <a:pt x="3957961" y="3962533"/>
                  </a:lnTo>
                  <a:lnTo>
                    <a:pt x="3976425" y="4003667"/>
                  </a:lnTo>
                  <a:lnTo>
                    <a:pt x="3993141" y="4045719"/>
                  </a:lnTo>
                  <a:lnTo>
                    <a:pt x="4008063" y="4088644"/>
                  </a:lnTo>
                  <a:lnTo>
                    <a:pt x="4021144" y="4132396"/>
                  </a:lnTo>
                  <a:lnTo>
                    <a:pt x="4032339" y="4176929"/>
                  </a:lnTo>
                  <a:lnTo>
                    <a:pt x="4041603" y="4222197"/>
                  </a:lnTo>
                  <a:lnTo>
                    <a:pt x="4048887" y="4268153"/>
                  </a:lnTo>
                  <a:lnTo>
                    <a:pt x="4054148" y="4314752"/>
                  </a:lnTo>
                  <a:lnTo>
                    <a:pt x="4057338" y="4361947"/>
                  </a:lnTo>
                  <a:lnTo>
                    <a:pt x="4058412" y="4409694"/>
                  </a:lnTo>
                  <a:lnTo>
                    <a:pt x="4057338" y="4457445"/>
                  </a:lnTo>
                  <a:lnTo>
                    <a:pt x="4054148" y="4504645"/>
                  </a:lnTo>
                  <a:lnTo>
                    <a:pt x="4048887" y="4551247"/>
                  </a:lnTo>
                  <a:lnTo>
                    <a:pt x="4041603" y="4597207"/>
                  </a:lnTo>
                  <a:lnTo>
                    <a:pt x="4032339" y="4642478"/>
                  </a:lnTo>
                  <a:lnTo>
                    <a:pt x="4021144" y="4687013"/>
                  </a:lnTo>
                  <a:lnTo>
                    <a:pt x="4008063" y="4730767"/>
                  </a:lnTo>
                  <a:lnTo>
                    <a:pt x="3993141" y="4773694"/>
                  </a:lnTo>
                  <a:lnTo>
                    <a:pt x="3976425" y="4815747"/>
                  </a:lnTo>
                  <a:lnTo>
                    <a:pt x="3957961" y="4856881"/>
                  </a:lnTo>
                  <a:lnTo>
                    <a:pt x="3937796" y="4897050"/>
                  </a:lnTo>
                  <a:lnTo>
                    <a:pt x="3915974" y="4936207"/>
                  </a:lnTo>
                  <a:lnTo>
                    <a:pt x="3892542" y="4974307"/>
                  </a:lnTo>
                  <a:lnTo>
                    <a:pt x="3867547" y="5011303"/>
                  </a:lnTo>
                  <a:lnTo>
                    <a:pt x="3841034" y="5047150"/>
                  </a:lnTo>
                  <a:lnTo>
                    <a:pt x="3813050" y="5081802"/>
                  </a:lnTo>
                  <a:lnTo>
                    <a:pt x="3783639" y="5115211"/>
                  </a:lnTo>
                  <a:lnTo>
                    <a:pt x="3752850" y="5147333"/>
                  </a:lnTo>
                  <a:lnTo>
                    <a:pt x="3720726" y="5178122"/>
                  </a:lnTo>
                  <a:lnTo>
                    <a:pt x="3687315" y="5207530"/>
                  </a:lnTo>
                  <a:lnTo>
                    <a:pt x="3652663" y="5235514"/>
                  </a:lnTo>
                  <a:lnTo>
                    <a:pt x="3616816" y="5262025"/>
                  </a:lnTo>
                  <a:lnTo>
                    <a:pt x="3579819" y="5287018"/>
                  </a:lnTo>
                  <a:lnTo>
                    <a:pt x="3541719" y="5310448"/>
                  </a:lnTo>
                  <a:lnTo>
                    <a:pt x="3502562" y="5332268"/>
                  </a:lnTo>
                  <a:lnTo>
                    <a:pt x="3462394" y="5352432"/>
                  </a:lnTo>
                  <a:lnTo>
                    <a:pt x="3421260" y="5370894"/>
                  </a:lnTo>
                  <a:lnTo>
                    <a:pt x="3379208" y="5387608"/>
                  </a:lnTo>
                  <a:lnTo>
                    <a:pt x="3336283" y="5402528"/>
                  </a:lnTo>
                  <a:lnTo>
                    <a:pt x="3292531" y="5415608"/>
                  </a:lnTo>
                  <a:lnTo>
                    <a:pt x="3247998" y="5426803"/>
                  </a:lnTo>
                  <a:lnTo>
                    <a:pt x="3202730" y="5436065"/>
                  </a:lnTo>
                  <a:lnTo>
                    <a:pt x="3156774" y="5443349"/>
                  </a:lnTo>
                  <a:lnTo>
                    <a:pt x="3110175" y="5448608"/>
                  </a:lnTo>
                  <a:lnTo>
                    <a:pt x="3062980" y="5451798"/>
                  </a:lnTo>
                  <a:lnTo>
                    <a:pt x="3015234" y="5452872"/>
                  </a:lnTo>
                  <a:lnTo>
                    <a:pt x="2967487" y="5451798"/>
                  </a:lnTo>
                  <a:lnTo>
                    <a:pt x="2920292" y="5448608"/>
                  </a:lnTo>
                  <a:lnTo>
                    <a:pt x="2873693" y="5443349"/>
                  </a:lnTo>
                  <a:lnTo>
                    <a:pt x="2827737" y="5436065"/>
                  </a:lnTo>
                  <a:lnTo>
                    <a:pt x="2782469" y="5426803"/>
                  </a:lnTo>
                  <a:lnTo>
                    <a:pt x="2737936" y="5415608"/>
                  </a:lnTo>
                  <a:lnTo>
                    <a:pt x="2694184" y="5402528"/>
                  </a:lnTo>
                  <a:lnTo>
                    <a:pt x="2651259" y="5387608"/>
                  </a:lnTo>
                  <a:lnTo>
                    <a:pt x="2609207" y="5370894"/>
                  </a:lnTo>
                  <a:lnTo>
                    <a:pt x="2568073" y="5352432"/>
                  </a:lnTo>
                  <a:lnTo>
                    <a:pt x="2527905" y="5332268"/>
                  </a:lnTo>
                  <a:lnTo>
                    <a:pt x="2488748" y="5310448"/>
                  </a:lnTo>
                  <a:lnTo>
                    <a:pt x="2450648" y="5287018"/>
                  </a:lnTo>
                  <a:lnTo>
                    <a:pt x="2413651" y="5262025"/>
                  </a:lnTo>
                  <a:lnTo>
                    <a:pt x="2377804" y="5235514"/>
                  </a:lnTo>
                  <a:lnTo>
                    <a:pt x="2343152" y="5207530"/>
                  </a:lnTo>
                  <a:lnTo>
                    <a:pt x="2309741" y="5178122"/>
                  </a:lnTo>
                  <a:lnTo>
                    <a:pt x="2277618" y="5147333"/>
                  </a:lnTo>
                  <a:lnTo>
                    <a:pt x="2246828" y="5115211"/>
                  </a:lnTo>
                  <a:lnTo>
                    <a:pt x="2217417" y="5081802"/>
                  </a:lnTo>
                  <a:lnTo>
                    <a:pt x="2189433" y="5047150"/>
                  </a:lnTo>
                  <a:lnTo>
                    <a:pt x="2162920" y="5011303"/>
                  </a:lnTo>
                  <a:lnTo>
                    <a:pt x="2137925" y="4974307"/>
                  </a:lnTo>
                  <a:lnTo>
                    <a:pt x="2114493" y="4936207"/>
                  </a:lnTo>
                  <a:lnTo>
                    <a:pt x="2092671" y="4897050"/>
                  </a:lnTo>
                  <a:lnTo>
                    <a:pt x="2072506" y="4856881"/>
                  </a:lnTo>
                  <a:lnTo>
                    <a:pt x="2054042" y="4815747"/>
                  </a:lnTo>
                  <a:lnTo>
                    <a:pt x="2037326" y="4773694"/>
                  </a:lnTo>
                  <a:lnTo>
                    <a:pt x="2022404" y="4730767"/>
                  </a:lnTo>
                  <a:lnTo>
                    <a:pt x="2009323" y="4687013"/>
                  </a:lnTo>
                  <a:lnTo>
                    <a:pt x="1998128" y="4642478"/>
                  </a:lnTo>
                  <a:lnTo>
                    <a:pt x="1988864" y="4597207"/>
                  </a:lnTo>
                  <a:lnTo>
                    <a:pt x="1981580" y="4551247"/>
                  </a:lnTo>
                  <a:lnTo>
                    <a:pt x="1976319" y="4504645"/>
                  </a:lnTo>
                  <a:lnTo>
                    <a:pt x="1973129" y="4457445"/>
                  </a:lnTo>
                  <a:lnTo>
                    <a:pt x="1972056" y="4409694"/>
                  </a:lnTo>
                  <a:close/>
                </a:path>
                <a:path w="8229600" h="5453380">
                  <a:moveTo>
                    <a:pt x="6143244" y="2442210"/>
                  </a:moveTo>
                  <a:lnTo>
                    <a:pt x="6144317" y="2394463"/>
                  </a:lnTo>
                  <a:lnTo>
                    <a:pt x="6147507" y="2347268"/>
                  </a:lnTo>
                  <a:lnTo>
                    <a:pt x="6152768" y="2300669"/>
                  </a:lnTo>
                  <a:lnTo>
                    <a:pt x="6160052" y="2254713"/>
                  </a:lnTo>
                  <a:lnTo>
                    <a:pt x="6169316" y="2209445"/>
                  </a:lnTo>
                  <a:lnTo>
                    <a:pt x="6180511" y="2164912"/>
                  </a:lnTo>
                  <a:lnTo>
                    <a:pt x="6193592" y="2121160"/>
                  </a:lnTo>
                  <a:lnTo>
                    <a:pt x="6208514" y="2078235"/>
                  </a:lnTo>
                  <a:lnTo>
                    <a:pt x="6225230" y="2036183"/>
                  </a:lnTo>
                  <a:lnTo>
                    <a:pt x="6243694" y="1995049"/>
                  </a:lnTo>
                  <a:lnTo>
                    <a:pt x="6263859" y="1954881"/>
                  </a:lnTo>
                  <a:lnTo>
                    <a:pt x="6285681" y="1915724"/>
                  </a:lnTo>
                  <a:lnTo>
                    <a:pt x="6309113" y="1877624"/>
                  </a:lnTo>
                  <a:lnTo>
                    <a:pt x="6334108" y="1840627"/>
                  </a:lnTo>
                  <a:lnTo>
                    <a:pt x="6360621" y="1804780"/>
                  </a:lnTo>
                  <a:lnTo>
                    <a:pt x="6388605" y="1770128"/>
                  </a:lnTo>
                  <a:lnTo>
                    <a:pt x="6418016" y="1736717"/>
                  </a:lnTo>
                  <a:lnTo>
                    <a:pt x="6448806" y="1704594"/>
                  </a:lnTo>
                  <a:lnTo>
                    <a:pt x="6480929" y="1673804"/>
                  </a:lnTo>
                  <a:lnTo>
                    <a:pt x="6514340" y="1644393"/>
                  </a:lnTo>
                  <a:lnTo>
                    <a:pt x="6548992" y="1616409"/>
                  </a:lnTo>
                  <a:lnTo>
                    <a:pt x="6584839" y="1589896"/>
                  </a:lnTo>
                  <a:lnTo>
                    <a:pt x="6621836" y="1564901"/>
                  </a:lnTo>
                  <a:lnTo>
                    <a:pt x="6659936" y="1541469"/>
                  </a:lnTo>
                  <a:lnTo>
                    <a:pt x="6699093" y="1519647"/>
                  </a:lnTo>
                  <a:lnTo>
                    <a:pt x="6739261" y="1499482"/>
                  </a:lnTo>
                  <a:lnTo>
                    <a:pt x="6780395" y="1481018"/>
                  </a:lnTo>
                  <a:lnTo>
                    <a:pt x="6822447" y="1464302"/>
                  </a:lnTo>
                  <a:lnTo>
                    <a:pt x="6865372" y="1449380"/>
                  </a:lnTo>
                  <a:lnTo>
                    <a:pt x="6909124" y="1436299"/>
                  </a:lnTo>
                  <a:lnTo>
                    <a:pt x="6953657" y="1425104"/>
                  </a:lnTo>
                  <a:lnTo>
                    <a:pt x="6998925" y="1415840"/>
                  </a:lnTo>
                  <a:lnTo>
                    <a:pt x="7044881" y="1408556"/>
                  </a:lnTo>
                  <a:lnTo>
                    <a:pt x="7091480" y="1403295"/>
                  </a:lnTo>
                  <a:lnTo>
                    <a:pt x="7138675" y="1400105"/>
                  </a:lnTo>
                  <a:lnTo>
                    <a:pt x="7186422" y="1399032"/>
                  </a:lnTo>
                  <a:lnTo>
                    <a:pt x="7234168" y="1400105"/>
                  </a:lnTo>
                  <a:lnTo>
                    <a:pt x="7281363" y="1403295"/>
                  </a:lnTo>
                  <a:lnTo>
                    <a:pt x="7327962" y="1408556"/>
                  </a:lnTo>
                  <a:lnTo>
                    <a:pt x="7373918" y="1415840"/>
                  </a:lnTo>
                  <a:lnTo>
                    <a:pt x="7419186" y="1425104"/>
                  </a:lnTo>
                  <a:lnTo>
                    <a:pt x="7463719" y="1436299"/>
                  </a:lnTo>
                  <a:lnTo>
                    <a:pt x="7507471" y="1449380"/>
                  </a:lnTo>
                  <a:lnTo>
                    <a:pt x="7550396" y="1464302"/>
                  </a:lnTo>
                  <a:lnTo>
                    <a:pt x="7592448" y="1481018"/>
                  </a:lnTo>
                  <a:lnTo>
                    <a:pt x="7633582" y="1499482"/>
                  </a:lnTo>
                  <a:lnTo>
                    <a:pt x="7673750" y="1519647"/>
                  </a:lnTo>
                  <a:lnTo>
                    <a:pt x="7712907" y="1541469"/>
                  </a:lnTo>
                  <a:lnTo>
                    <a:pt x="7751007" y="1564901"/>
                  </a:lnTo>
                  <a:lnTo>
                    <a:pt x="7788004" y="1589896"/>
                  </a:lnTo>
                  <a:lnTo>
                    <a:pt x="7823851" y="1616409"/>
                  </a:lnTo>
                  <a:lnTo>
                    <a:pt x="7858503" y="1644393"/>
                  </a:lnTo>
                  <a:lnTo>
                    <a:pt x="7891914" y="1673804"/>
                  </a:lnTo>
                  <a:lnTo>
                    <a:pt x="7924038" y="1704594"/>
                  </a:lnTo>
                  <a:lnTo>
                    <a:pt x="7954827" y="1736717"/>
                  </a:lnTo>
                  <a:lnTo>
                    <a:pt x="7984238" y="1770128"/>
                  </a:lnTo>
                  <a:lnTo>
                    <a:pt x="8012222" y="1804780"/>
                  </a:lnTo>
                  <a:lnTo>
                    <a:pt x="8038735" y="1840627"/>
                  </a:lnTo>
                  <a:lnTo>
                    <a:pt x="8063730" y="1877624"/>
                  </a:lnTo>
                  <a:lnTo>
                    <a:pt x="8087162" y="1915724"/>
                  </a:lnTo>
                  <a:lnTo>
                    <a:pt x="8108984" y="1954881"/>
                  </a:lnTo>
                  <a:lnTo>
                    <a:pt x="8129149" y="1995049"/>
                  </a:lnTo>
                  <a:lnTo>
                    <a:pt x="8147613" y="2036183"/>
                  </a:lnTo>
                  <a:lnTo>
                    <a:pt x="8164329" y="2078235"/>
                  </a:lnTo>
                  <a:lnTo>
                    <a:pt x="8179251" y="2121160"/>
                  </a:lnTo>
                  <a:lnTo>
                    <a:pt x="8192332" y="2164912"/>
                  </a:lnTo>
                  <a:lnTo>
                    <a:pt x="8203527" y="2209445"/>
                  </a:lnTo>
                  <a:lnTo>
                    <a:pt x="8212791" y="2254713"/>
                  </a:lnTo>
                  <a:lnTo>
                    <a:pt x="8220075" y="2300669"/>
                  </a:lnTo>
                  <a:lnTo>
                    <a:pt x="8225336" y="2347268"/>
                  </a:lnTo>
                  <a:lnTo>
                    <a:pt x="8228526" y="2394463"/>
                  </a:lnTo>
                  <a:lnTo>
                    <a:pt x="8229600" y="2442210"/>
                  </a:lnTo>
                  <a:lnTo>
                    <a:pt x="8228526" y="2489956"/>
                  </a:lnTo>
                  <a:lnTo>
                    <a:pt x="8225336" y="2537151"/>
                  </a:lnTo>
                  <a:lnTo>
                    <a:pt x="8220075" y="2583750"/>
                  </a:lnTo>
                  <a:lnTo>
                    <a:pt x="8212791" y="2629706"/>
                  </a:lnTo>
                  <a:lnTo>
                    <a:pt x="8203527" y="2674974"/>
                  </a:lnTo>
                  <a:lnTo>
                    <a:pt x="8192332" y="2719507"/>
                  </a:lnTo>
                  <a:lnTo>
                    <a:pt x="8179251" y="2763259"/>
                  </a:lnTo>
                  <a:lnTo>
                    <a:pt x="8164329" y="2806184"/>
                  </a:lnTo>
                  <a:lnTo>
                    <a:pt x="8147613" y="2848236"/>
                  </a:lnTo>
                  <a:lnTo>
                    <a:pt x="8129149" y="2889370"/>
                  </a:lnTo>
                  <a:lnTo>
                    <a:pt x="8108984" y="2929538"/>
                  </a:lnTo>
                  <a:lnTo>
                    <a:pt x="8087162" y="2968695"/>
                  </a:lnTo>
                  <a:lnTo>
                    <a:pt x="8063730" y="3006795"/>
                  </a:lnTo>
                  <a:lnTo>
                    <a:pt x="8038735" y="3043792"/>
                  </a:lnTo>
                  <a:lnTo>
                    <a:pt x="8012222" y="3079639"/>
                  </a:lnTo>
                  <a:lnTo>
                    <a:pt x="7984238" y="3114291"/>
                  </a:lnTo>
                  <a:lnTo>
                    <a:pt x="7954827" y="3147702"/>
                  </a:lnTo>
                  <a:lnTo>
                    <a:pt x="7924037" y="3179826"/>
                  </a:lnTo>
                  <a:lnTo>
                    <a:pt x="7891914" y="3210615"/>
                  </a:lnTo>
                  <a:lnTo>
                    <a:pt x="7858503" y="3240026"/>
                  </a:lnTo>
                  <a:lnTo>
                    <a:pt x="7823851" y="3268010"/>
                  </a:lnTo>
                  <a:lnTo>
                    <a:pt x="7788004" y="3294523"/>
                  </a:lnTo>
                  <a:lnTo>
                    <a:pt x="7751007" y="3319518"/>
                  </a:lnTo>
                  <a:lnTo>
                    <a:pt x="7712907" y="3342950"/>
                  </a:lnTo>
                  <a:lnTo>
                    <a:pt x="7673750" y="3364772"/>
                  </a:lnTo>
                  <a:lnTo>
                    <a:pt x="7633582" y="3384937"/>
                  </a:lnTo>
                  <a:lnTo>
                    <a:pt x="7592448" y="3403401"/>
                  </a:lnTo>
                  <a:lnTo>
                    <a:pt x="7550396" y="3420117"/>
                  </a:lnTo>
                  <a:lnTo>
                    <a:pt x="7507471" y="3435039"/>
                  </a:lnTo>
                  <a:lnTo>
                    <a:pt x="7463719" y="3448120"/>
                  </a:lnTo>
                  <a:lnTo>
                    <a:pt x="7419186" y="3459315"/>
                  </a:lnTo>
                  <a:lnTo>
                    <a:pt x="7373918" y="3468579"/>
                  </a:lnTo>
                  <a:lnTo>
                    <a:pt x="7327962" y="3475863"/>
                  </a:lnTo>
                  <a:lnTo>
                    <a:pt x="7281363" y="3481124"/>
                  </a:lnTo>
                  <a:lnTo>
                    <a:pt x="7234168" y="3484314"/>
                  </a:lnTo>
                  <a:lnTo>
                    <a:pt x="7186422" y="3485388"/>
                  </a:lnTo>
                  <a:lnTo>
                    <a:pt x="7138675" y="3484314"/>
                  </a:lnTo>
                  <a:lnTo>
                    <a:pt x="7091480" y="3481124"/>
                  </a:lnTo>
                  <a:lnTo>
                    <a:pt x="7044881" y="3475863"/>
                  </a:lnTo>
                  <a:lnTo>
                    <a:pt x="6998925" y="3468579"/>
                  </a:lnTo>
                  <a:lnTo>
                    <a:pt x="6953657" y="3459315"/>
                  </a:lnTo>
                  <a:lnTo>
                    <a:pt x="6909124" y="3448120"/>
                  </a:lnTo>
                  <a:lnTo>
                    <a:pt x="6865372" y="3435039"/>
                  </a:lnTo>
                  <a:lnTo>
                    <a:pt x="6822447" y="3420117"/>
                  </a:lnTo>
                  <a:lnTo>
                    <a:pt x="6780395" y="3403401"/>
                  </a:lnTo>
                  <a:lnTo>
                    <a:pt x="6739261" y="3384937"/>
                  </a:lnTo>
                  <a:lnTo>
                    <a:pt x="6699093" y="3364772"/>
                  </a:lnTo>
                  <a:lnTo>
                    <a:pt x="6659936" y="3342950"/>
                  </a:lnTo>
                  <a:lnTo>
                    <a:pt x="6621836" y="3319518"/>
                  </a:lnTo>
                  <a:lnTo>
                    <a:pt x="6584839" y="3294523"/>
                  </a:lnTo>
                  <a:lnTo>
                    <a:pt x="6548992" y="3268010"/>
                  </a:lnTo>
                  <a:lnTo>
                    <a:pt x="6514340" y="3240026"/>
                  </a:lnTo>
                  <a:lnTo>
                    <a:pt x="6480929" y="3210615"/>
                  </a:lnTo>
                  <a:lnTo>
                    <a:pt x="6448806" y="3179826"/>
                  </a:lnTo>
                  <a:lnTo>
                    <a:pt x="6418016" y="3147702"/>
                  </a:lnTo>
                  <a:lnTo>
                    <a:pt x="6388605" y="3114291"/>
                  </a:lnTo>
                  <a:lnTo>
                    <a:pt x="6360621" y="3079639"/>
                  </a:lnTo>
                  <a:lnTo>
                    <a:pt x="6334108" y="3043792"/>
                  </a:lnTo>
                  <a:lnTo>
                    <a:pt x="6309113" y="3006795"/>
                  </a:lnTo>
                  <a:lnTo>
                    <a:pt x="6285681" y="2968695"/>
                  </a:lnTo>
                  <a:lnTo>
                    <a:pt x="6263859" y="2929538"/>
                  </a:lnTo>
                  <a:lnTo>
                    <a:pt x="6243694" y="2889370"/>
                  </a:lnTo>
                  <a:lnTo>
                    <a:pt x="6225230" y="2848236"/>
                  </a:lnTo>
                  <a:lnTo>
                    <a:pt x="6208514" y="2806184"/>
                  </a:lnTo>
                  <a:lnTo>
                    <a:pt x="6193592" y="2763259"/>
                  </a:lnTo>
                  <a:lnTo>
                    <a:pt x="6180511" y="2719507"/>
                  </a:lnTo>
                  <a:lnTo>
                    <a:pt x="6169316" y="2674974"/>
                  </a:lnTo>
                  <a:lnTo>
                    <a:pt x="6160052" y="2629706"/>
                  </a:lnTo>
                  <a:lnTo>
                    <a:pt x="6152768" y="2583750"/>
                  </a:lnTo>
                  <a:lnTo>
                    <a:pt x="6147507" y="2537151"/>
                  </a:lnTo>
                  <a:lnTo>
                    <a:pt x="6144317" y="2489956"/>
                  </a:lnTo>
                  <a:lnTo>
                    <a:pt x="6143244" y="2442210"/>
                  </a:lnTo>
                  <a:close/>
                </a:path>
              </a:pathLst>
            </a:custGeom>
            <a:ln w="19812">
              <a:solidFill>
                <a:srgbClr val="00548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110227" y="3153156"/>
              <a:ext cx="701675" cy="212725"/>
            </a:xfrm>
            <a:custGeom>
              <a:avLst/>
              <a:gdLst/>
              <a:ahLst/>
              <a:cxnLst/>
              <a:rect l="l" t="t" r="r" b="b"/>
              <a:pathLst>
                <a:path w="701675" h="212725">
                  <a:moveTo>
                    <a:pt x="701167" y="212217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78B4C3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8593581" y="3384550"/>
            <a:ext cx="22352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25">
                <a:solidFill>
                  <a:srgbClr val="D1B184"/>
                </a:solidFill>
                <a:latin typeface="Trebuchet MS"/>
                <a:cs typeface="Trebuchet MS"/>
              </a:rPr>
              <a:t>XX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3530853" y="1110741"/>
            <a:ext cx="8272780" cy="4179570"/>
            <a:chOff x="3530853" y="1110741"/>
            <a:chExt cx="8272780" cy="4179570"/>
          </a:xfrm>
        </p:grpSpPr>
        <p:sp>
          <p:nvSpPr>
            <p:cNvPr id="9" name="object 9" descr=""/>
            <p:cNvSpPr/>
            <p:nvPr/>
          </p:nvSpPr>
          <p:spPr>
            <a:xfrm>
              <a:off x="3541013" y="2498597"/>
              <a:ext cx="1692910" cy="2025650"/>
            </a:xfrm>
            <a:custGeom>
              <a:avLst/>
              <a:gdLst/>
              <a:ahLst/>
              <a:cxnLst/>
              <a:rect l="l" t="t" r="r" b="b"/>
              <a:pathLst>
                <a:path w="1692910" h="2025650">
                  <a:moveTo>
                    <a:pt x="0" y="0"/>
                  </a:moveTo>
                  <a:lnTo>
                    <a:pt x="1318514" y="586866"/>
                  </a:lnTo>
                </a:path>
                <a:path w="1692910" h="2025650">
                  <a:moveTo>
                    <a:pt x="1435608" y="2025650"/>
                  </a:moveTo>
                  <a:lnTo>
                    <a:pt x="1692910" y="1583435"/>
                  </a:lnTo>
                </a:path>
              </a:pathLst>
            </a:custGeom>
            <a:ln w="19812">
              <a:solidFill>
                <a:srgbClr val="00548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875275" y="1476755"/>
              <a:ext cx="1567180" cy="1050290"/>
            </a:xfrm>
            <a:custGeom>
              <a:avLst/>
              <a:gdLst/>
              <a:ahLst/>
              <a:cxnLst/>
              <a:rect l="l" t="t" r="r" b="b"/>
              <a:pathLst>
                <a:path w="1567179" h="1050289">
                  <a:moveTo>
                    <a:pt x="265049" y="1049782"/>
                  </a:moveTo>
                  <a:lnTo>
                    <a:pt x="0" y="626364"/>
                  </a:lnTo>
                </a:path>
                <a:path w="1567179" h="1050289">
                  <a:moveTo>
                    <a:pt x="732027" y="906780"/>
                  </a:moveTo>
                  <a:lnTo>
                    <a:pt x="650748" y="0"/>
                  </a:lnTo>
                </a:path>
                <a:path w="1567179" h="1050289">
                  <a:moveTo>
                    <a:pt x="1296924" y="1044448"/>
                  </a:moveTo>
                  <a:lnTo>
                    <a:pt x="1567179" y="601980"/>
                  </a:lnTo>
                </a:path>
              </a:pathLst>
            </a:custGeom>
            <a:ln w="6096">
              <a:solidFill>
                <a:srgbClr val="78B4C3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572249" y="3463290"/>
              <a:ext cx="1101725" cy="96520"/>
            </a:xfrm>
            <a:custGeom>
              <a:avLst/>
              <a:gdLst/>
              <a:ahLst/>
              <a:cxnLst/>
              <a:rect l="l" t="t" r="r" b="b"/>
              <a:pathLst>
                <a:path w="1101725" h="96520">
                  <a:moveTo>
                    <a:pt x="0" y="0"/>
                  </a:moveTo>
                  <a:lnTo>
                    <a:pt x="1101471" y="96520"/>
                  </a:lnTo>
                </a:path>
              </a:pathLst>
            </a:custGeom>
            <a:ln w="19812">
              <a:solidFill>
                <a:srgbClr val="00548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783579" y="1862327"/>
              <a:ext cx="2693670" cy="3425190"/>
            </a:xfrm>
            <a:custGeom>
              <a:avLst/>
              <a:gdLst/>
              <a:ahLst/>
              <a:cxnLst/>
              <a:rect l="l" t="t" r="r" b="b"/>
              <a:pathLst>
                <a:path w="2693670" h="3425190">
                  <a:moveTo>
                    <a:pt x="672084" y="1008761"/>
                  </a:moveTo>
                  <a:lnTo>
                    <a:pt x="2139188" y="0"/>
                  </a:lnTo>
                </a:path>
                <a:path w="2693670" h="3425190">
                  <a:moveTo>
                    <a:pt x="763524" y="1326388"/>
                  </a:moveTo>
                  <a:lnTo>
                    <a:pt x="2693162" y="675132"/>
                  </a:lnTo>
                </a:path>
                <a:path w="2693670" h="3425190">
                  <a:moveTo>
                    <a:pt x="667512" y="1978152"/>
                  </a:moveTo>
                  <a:lnTo>
                    <a:pt x="2130805" y="2758059"/>
                  </a:lnTo>
                </a:path>
                <a:path w="2693670" h="3425190">
                  <a:moveTo>
                    <a:pt x="402336" y="2395728"/>
                  </a:moveTo>
                  <a:lnTo>
                    <a:pt x="965200" y="3424809"/>
                  </a:lnTo>
                </a:path>
                <a:path w="2693670" h="3425190">
                  <a:moveTo>
                    <a:pt x="0" y="2525268"/>
                  </a:moveTo>
                  <a:lnTo>
                    <a:pt x="56261" y="2951353"/>
                  </a:lnTo>
                </a:path>
              </a:pathLst>
            </a:custGeom>
            <a:ln w="6096">
              <a:solidFill>
                <a:srgbClr val="78B4C3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39411" y="3226308"/>
              <a:ext cx="67055" cy="67055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17135" y="3781043"/>
              <a:ext cx="80772" cy="82295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7007" y="2345436"/>
              <a:ext cx="82296" cy="82296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24499" y="1744979"/>
              <a:ext cx="67055" cy="65532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6358127" y="216255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80">
                  <a:moveTo>
                    <a:pt x="21336" y="0"/>
                  </a:moveTo>
                  <a:lnTo>
                    <a:pt x="13019" y="1672"/>
                  </a:lnTo>
                  <a:lnTo>
                    <a:pt x="6238" y="6238"/>
                  </a:lnTo>
                  <a:lnTo>
                    <a:pt x="1672" y="13019"/>
                  </a:lnTo>
                  <a:lnTo>
                    <a:pt x="0" y="21336"/>
                  </a:lnTo>
                  <a:lnTo>
                    <a:pt x="1672" y="29652"/>
                  </a:lnTo>
                  <a:lnTo>
                    <a:pt x="6238" y="36433"/>
                  </a:lnTo>
                  <a:lnTo>
                    <a:pt x="13019" y="40999"/>
                  </a:lnTo>
                  <a:lnTo>
                    <a:pt x="21336" y="42672"/>
                  </a:lnTo>
                  <a:lnTo>
                    <a:pt x="29652" y="40999"/>
                  </a:lnTo>
                  <a:lnTo>
                    <a:pt x="36433" y="36433"/>
                  </a:lnTo>
                  <a:lnTo>
                    <a:pt x="40999" y="29652"/>
                  </a:lnTo>
                  <a:lnTo>
                    <a:pt x="42672" y="21336"/>
                  </a:lnTo>
                  <a:lnTo>
                    <a:pt x="40999" y="13019"/>
                  </a:lnTo>
                  <a:lnTo>
                    <a:pt x="36433" y="6238"/>
                  </a:lnTo>
                  <a:lnTo>
                    <a:pt x="29652" y="1672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358127" y="216255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80">
                  <a:moveTo>
                    <a:pt x="0" y="21336"/>
                  </a:moveTo>
                  <a:lnTo>
                    <a:pt x="1672" y="13019"/>
                  </a:lnTo>
                  <a:lnTo>
                    <a:pt x="6238" y="6238"/>
                  </a:lnTo>
                  <a:lnTo>
                    <a:pt x="13019" y="1672"/>
                  </a:lnTo>
                  <a:lnTo>
                    <a:pt x="21336" y="0"/>
                  </a:lnTo>
                  <a:lnTo>
                    <a:pt x="29652" y="1672"/>
                  </a:lnTo>
                  <a:lnTo>
                    <a:pt x="36433" y="6238"/>
                  </a:lnTo>
                  <a:lnTo>
                    <a:pt x="40999" y="13019"/>
                  </a:lnTo>
                  <a:lnTo>
                    <a:pt x="42672" y="21336"/>
                  </a:lnTo>
                  <a:lnTo>
                    <a:pt x="40999" y="29652"/>
                  </a:lnTo>
                  <a:lnTo>
                    <a:pt x="36433" y="36433"/>
                  </a:lnTo>
                  <a:lnTo>
                    <a:pt x="29652" y="40999"/>
                  </a:lnTo>
                  <a:lnTo>
                    <a:pt x="21336" y="42672"/>
                  </a:lnTo>
                  <a:lnTo>
                    <a:pt x="13019" y="40999"/>
                  </a:lnTo>
                  <a:lnTo>
                    <a:pt x="6238" y="36433"/>
                  </a:lnTo>
                  <a:lnTo>
                    <a:pt x="1672" y="29652"/>
                  </a:lnTo>
                  <a:lnTo>
                    <a:pt x="0" y="21336"/>
                  </a:lnTo>
                  <a:close/>
                </a:path>
              </a:pathLst>
            </a:custGeom>
            <a:ln w="15240">
              <a:solidFill>
                <a:srgbClr val="78B4C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7327391" y="2232659"/>
              <a:ext cx="50800" cy="48895"/>
            </a:xfrm>
            <a:custGeom>
              <a:avLst/>
              <a:gdLst/>
              <a:ahLst/>
              <a:cxnLst/>
              <a:rect l="l" t="t" r="r" b="b"/>
              <a:pathLst>
                <a:path w="50800" h="48894">
                  <a:moveTo>
                    <a:pt x="25146" y="0"/>
                  </a:moveTo>
                  <a:lnTo>
                    <a:pt x="15376" y="1916"/>
                  </a:lnTo>
                  <a:lnTo>
                    <a:pt x="7381" y="7143"/>
                  </a:lnTo>
                  <a:lnTo>
                    <a:pt x="1982" y="14894"/>
                  </a:lnTo>
                  <a:lnTo>
                    <a:pt x="0" y="24384"/>
                  </a:lnTo>
                  <a:lnTo>
                    <a:pt x="1982" y="33873"/>
                  </a:lnTo>
                  <a:lnTo>
                    <a:pt x="7381" y="41624"/>
                  </a:lnTo>
                  <a:lnTo>
                    <a:pt x="15376" y="46851"/>
                  </a:lnTo>
                  <a:lnTo>
                    <a:pt x="25146" y="48767"/>
                  </a:lnTo>
                  <a:lnTo>
                    <a:pt x="34915" y="46851"/>
                  </a:lnTo>
                  <a:lnTo>
                    <a:pt x="42910" y="41624"/>
                  </a:lnTo>
                  <a:lnTo>
                    <a:pt x="48309" y="33873"/>
                  </a:lnTo>
                  <a:lnTo>
                    <a:pt x="50291" y="24384"/>
                  </a:lnTo>
                  <a:lnTo>
                    <a:pt x="48309" y="14894"/>
                  </a:lnTo>
                  <a:lnTo>
                    <a:pt x="42910" y="7143"/>
                  </a:lnTo>
                  <a:lnTo>
                    <a:pt x="34915" y="1916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78B4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35951" y="2904743"/>
              <a:ext cx="82296" cy="80772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7482839" y="4378451"/>
              <a:ext cx="48895" cy="50800"/>
            </a:xfrm>
            <a:custGeom>
              <a:avLst/>
              <a:gdLst/>
              <a:ahLst/>
              <a:cxnLst/>
              <a:rect l="l" t="t" r="r" b="b"/>
              <a:pathLst>
                <a:path w="48895" h="50800">
                  <a:moveTo>
                    <a:pt x="24383" y="0"/>
                  </a:moveTo>
                  <a:lnTo>
                    <a:pt x="14894" y="1982"/>
                  </a:lnTo>
                  <a:lnTo>
                    <a:pt x="7143" y="7381"/>
                  </a:lnTo>
                  <a:lnTo>
                    <a:pt x="1916" y="15376"/>
                  </a:lnTo>
                  <a:lnTo>
                    <a:pt x="0" y="25146"/>
                  </a:lnTo>
                  <a:lnTo>
                    <a:pt x="1916" y="34915"/>
                  </a:lnTo>
                  <a:lnTo>
                    <a:pt x="7143" y="42910"/>
                  </a:lnTo>
                  <a:lnTo>
                    <a:pt x="14894" y="48309"/>
                  </a:lnTo>
                  <a:lnTo>
                    <a:pt x="24383" y="50292"/>
                  </a:lnTo>
                  <a:lnTo>
                    <a:pt x="33873" y="48309"/>
                  </a:lnTo>
                  <a:lnTo>
                    <a:pt x="41624" y="42910"/>
                  </a:lnTo>
                  <a:lnTo>
                    <a:pt x="46851" y="34915"/>
                  </a:lnTo>
                  <a:lnTo>
                    <a:pt x="48767" y="25146"/>
                  </a:lnTo>
                  <a:lnTo>
                    <a:pt x="46851" y="15376"/>
                  </a:lnTo>
                  <a:lnTo>
                    <a:pt x="41624" y="7381"/>
                  </a:lnTo>
                  <a:lnTo>
                    <a:pt x="33873" y="1982"/>
                  </a:lnTo>
                  <a:lnTo>
                    <a:pt x="24383" y="0"/>
                  </a:lnTo>
                  <a:close/>
                </a:path>
              </a:pathLst>
            </a:custGeom>
            <a:solidFill>
              <a:srgbClr val="78B4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473951" y="480212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21336" y="0"/>
                  </a:moveTo>
                  <a:lnTo>
                    <a:pt x="13019" y="1672"/>
                  </a:lnTo>
                  <a:lnTo>
                    <a:pt x="6238" y="6238"/>
                  </a:lnTo>
                  <a:lnTo>
                    <a:pt x="1672" y="13019"/>
                  </a:lnTo>
                  <a:lnTo>
                    <a:pt x="0" y="21336"/>
                  </a:lnTo>
                  <a:lnTo>
                    <a:pt x="1672" y="29652"/>
                  </a:lnTo>
                  <a:lnTo>
                    <a:pt x="6238" y="36433"/>
                  </a:lnTo>
                  <a:lnTo>
                    <a:pt x="13019" y="40999"/>
                  </a:lnTo>
                  <a:lnTo>
                    <a:pt x="21336" y="42671"/>
                  </a:lnTo>
                  <a:lnTo>
                    <a:pt x="29652" y="40999"/>
                  </a:lnTo>
                  <a:lnTo>
                    <a:pt x="36433" y="36433"/>
                  </a:lnTo>
                  <a:lnTo>
                    <a:pt x="40999" y="29652"/>
                  </a:lnTo>
                  <a:lnTo>
                    <a:pt x="42672" y="21336"/>
                  </a:lnTo>
                  <a:lnTo>
                    <a:pt x="40999" y="13019"/>
                  </a:lnTo>
                  <a:lnTo>
                    <a:pt x="36433" y="6238"/>
                  </a:lnTo>
                  <a:lnTo>
                    <a:pt x="29652" y="1672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6473951" y="480212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21336"/>
                  </a:moveTo>
                  <a:lnTo>
                    <a:pt x="1672" y="13019"/>
                  </a:lnTo>
                  <a:lnTo>
                    <a:pt x="6238" y="6238"/>
                  </a:lnTo>
                  <a:lnTo>
                    <a:pt x="13019" y="1672"/>
                  </a:lnTo>
                  <a:lnTo>
                    <a:pt x="21336" y="0"/>
                  </a:lnTo>
                  <a:lnTo>
                    <a:pt x="29652" y="1672"/>
                  </a:lnTo>
                  <a:lnTo>
                    <a:pt x="36433" y="6238"/>
                  </a:lnTo>
                  <a:lnTo>
                    <a:pt x="40999" y="13019"/>
                  </a:lnTo>
                  <a:lnTo>
                    <a:pt x="42672" y="21336"/>
                  </a:lnTo>
                  <a:lnTo>
                    <a:pt x="40999" y="29652"/>
                  </a:lnTo>
                  <a:lnTo>
                    <a:pt x="36433" y="36433"/>
                  </a:lnTo>
                  <a:lnTo>
                    <a:pt x="29652" y="40999"/>
                  </a:lnTo>
                  <a:lnTo>
                    <a:pt x="21336" y="42671"/>
                  </a:lnTo>
                  <a:lnTo>
                    <a:pt x="13019" y="40999"/>
                  </a:lnTo>
                  <a:lnTo>
                    <a:pt x="6238" y="36433"/>
                  </a:lnTo>
                  <a:lnTo>
                    <a:pt x="1672" y="29652"/>
                  </a:lnTo>
                  <a:lnTo>
                    <a:pt x="0" y="21336"/>
                  </a:lnTo>
                  <a:close/>
                </a:path>
              </a:pathLst>
            </a:custGeom>
            <a:ln w="15240">
              <a:solidFill>
                <a:srgbClr val="78B4C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9007" y="4564380"/>
              <a:ext cx="67055" cy="67056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4000499" y="4424171"/>
              <a:ext cx="50800" cy="48895"/>
            </a:xfrm>
            <a:custGeom>
              <a:avLst/>
              <a:gdLst/>
              <a:ahLst/>
              <a:cxnLst/>
              <a:rect l="l" t="t" r="r" b="b"/>
              <a:pathLst>
                <a:path w="50800" h="48895">
                  <a:moveTo>
                    <a:pt x="25146" y="0"/>
                  </a:moveTo>
                  <a:lnTo>
                    <a:pt x="15376" y="1916"/>
                  </a:lnTo>
                  <a:lnTo>
                    <a:pt x="7381" y="7143"/>
                  </a:lnTo>
                  <a:lnTo>
                    <a:pt x="1982" y="14894"/>
                  </a:lnTo>
                  <a:lnTo>
                    <a:pt x="0" y="24383"/>
                  </a:lnTo>
                  <a:lnTo>
                    <a:pt x="1982" y="33873"/>
                  </a:lnTo>
                  <a:lnTo>
                    <a:pt x="7381" y="41624"/>
                  </a:lnTo>
                  <a:lnTo>
                    <a:pt x="15376" y="46851"/>
                  </a:lnTo>
                  <a:lnTo>
                    <a:pt x="25146" y="48767"/>
                  </a:lnTo>
                  <a:lnTo>
                    <a:pt x="34915" y="46851"/>
                  </a:lnTo>
                  <a:lnTo>
                    <a:pt x="42910" y="41624"/>
                  </a:lnTo>
                  <a:lnTo>
                    <a:pt x="48309" y="33873"/>
                  </a:lnTo>
                  <a:lnTo>
                    <a:pt x="50291" y="24383"/>
                  </a:lnTo>
                  <a:lnTo>
                    <a:pt x="48309" y="14894"/>
                  </a:lnTo>
                  <a:lnTo>
                    <a:pt x="42910" y="7143"/>
                  </a:lnTo>
                  <a:lnTo>
                    <a:pt x="34915" y="1916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78B4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9707117" y="1120901"/>
              <a:ext cx="2086610" cy="2086610"/>
            </a:xfrm>
            <a:custGeom>
              <a:avLst/>
              <a:gdLst/>
              <a:ahLst/>
              <a:cxnLst/>
              <a:rect l="l" t="t" r="r" b="b"/>
              <a:pathLst>
                <a:path w="2086609" h="2086610">
                  <a:moveTo>
                    <a:pt x="0" y="1043177"/>
                  </a:moveTo>
                  <a:lnTo>
                    <a:pt x="1073" y="995431"/>
                  </a:lnTo>
                  <a:lnTo>
                    <a:pt x="4263" y="948236"/>
                  </a:lnTo>
                  <a:lnTo>
                    <a:pt x="9524" y="901637"/>
                  </a:lnTo>
                  <a:lnTo>
                    <a:pt x="16808" y="855681"/>
                  </a:lnTo>
                  <a:lnTo>
                    <a:pt x="26072" y="810413"/>
                  </a:lnTo>
                  <a:lnTo>
                    <a:pt x="37267" y="765880"/>
                  </a:lnTo>
                  <a:lnTo>
                    <a:pt x="50348" y="722128"/>
                  </a:lnTo>
                  <a:lnTo>
                    <a:pt x="65270" y="679203"/>
                  </a:lnTo>
                  <a:lnTo>
                    <a:pt x="81986" y="637151"/>
                  </a:lnTo>
                  <a:lnTo>
                    <a:pt x="100450" y="596017"/>
                  </a:lnTo>
                  <a:lnTo>
                    <a:pt x="120615" y="555849"/>
                  </a:lnTo>
                  <a:lnTo>
                    <a:pt x="142437" y="516692"/>
                  </a:lnTo>
                  <a:lnTo>
                    <a:pt x="165869" y="478592"/>
                  </a:lnTo>
                  <a:lnTo>
                    <a:pt x="190864" y="441595"/>
                  </a:lnTo>
                  <a:lnTo>
                    <a:pt x="217377" y="405748"/>
                  </a:lnTo>
                  <a:lnTo>
                    <a:pt x="245361" y="371096"/>
                  </a:lnTo>
                  <a:lnTo>
                    <a:pt x="274772" y="337685"/>
                  </a:lnTo>
                  <a:lnTo>
                    <a:pt x="305562" y="305562"/>
                  </a:lnTo>
                  <a:lnTo>
                    <a:pt x="337685" y="274772"/>
                  </a:lnTo>
                  <a:lnTo>
                    <a:pt x="371096" y="245361"/>
                  </a:lnTo>
                  <a:lnTo>
                    <a:pt x="405748" y="217377"/>
                  </a:lnTo>
                  <a:lnTo>
                    <a:pt x="441595" y="190864"/>
                  </a:lnTo>
                  <a:lnTo>
                    <a:pt x="478592" y="165869"/>
                  </a:lnTo>
                  <a:lnTo>
                    <a:pt x="516692" y="142437"/>
                  </a:lnTo>
                  <a:lnTo>
                    <a:pt x="555849" y="120615"/>
                  </a:lnTo>
                  <a:lnTo>
                    <a:pt x="596017" y="100450"/>
                  </a:lnTo>
                  <a:lnTo>
                    <a:pt x="637151" y="81986"/>
                  </a:lnTo>
                  <a:lnTo>
                    <a:pt x="679203" y="65270"/>
                  </a:lnTo>
                  <a:lnTo>
                    <a:pt x="722128" y="50348"/>
                  </a:lnTo>
                  <a:lnTo>
                    <a:pt x="765880" y="37267"/>
                  </a:lnTo>
                  <a:lnTo>
                    <a:pt x="810413" y="26072"/>
                  </a:lnTo>
                  <a:lnTo>
                    <a:pt x="855681" y="16808"/>
                  </a:lnTo>
                  <a:lnTo>
                    <a:pt x="901637" y="9524"/>
                  </a:lnTo>
                  <a:lnTo>
                    <a:pt x="948236" y="4263"/>
                  </a:lnTo>
                  <a:lnTo>
                    <a:pt x="995431" y="1073"/>
                  </a:lnTo>
                  <a:lnTo>
                    <a:pt x="1043177" y="0"/>
                  </a:lnTo>
                  <a:lnTo>
                    <a:pt x="1090924" y="1073"/>
                  </a:lnTo>
                  <a:lnTo>
                    <a:pt x="1138119" y="4263"/>
                  </a:lnTo>
                  <a:lnTo>
                    <a:pt x="1184718" y="9524"/>
                  </a:lnTo>
                  <a:lnTo>
                    <a:pt x="1230674" y="16808"/>
                  </a:lnTo>
                  <a:lnTo>
                    <a:pt x="1275942" y="26072"/>
                  </a:lnTo>
                  <a:lnTo>
                    <a:pt x="1320475" y="37267"/>
                  </a:lnTo>
                  <a:lnTo>
                    <a:pt x="1364227" y="50348"/>
                  </a:lnTo>
                  <a:lnTo>
                    <a:pt x="1407152" y="65270"/>
                  </a:lnTo>
                  <a:lnTo>
                    <a:pt x="1449204" y="81986"/>
                  </a:lnTo>
                  <a:lnTo>
                    <a:pt x="1490338" y="100450"/>
                  </a:lnTo>
                  <a:lnTo>
                    <a:pt x="1530506" y="120615"/>
                  </a:lnTo>
                  <a:lnTo>
                    <a:pt x="1569663" y="142437"/>
                  </a:lnTo>
                  <a:lnTo>
                    <a:pt x="1607763" y="165869"/>
                  </a:lnTo>
                  <a:lnTo>
                    <a:pt x="1644760" y="190864"/>
                  </a:lnTo>
                  <a:lnTo>
                    <a:pt x="1680607" y="217377"/>
                  </a:lnTo>
                  <a:lnTo>
                    <a:pt x="1715259" y="245361"/>
                  </a:lnTo>
                  <a:lnTo>
                    <a:pt x="1748670" y="274772"/>
                  </a:lnTo>
                  <a:lnTo>
                    <a:pt x="1780794" y="305562"/>
                  </a:lnTo>
                  <a:lnTo>
                    <a:pt x="1811583" y="337685"/>
                  </a:lnTo>
                  <a:lnTo>
                    <a:pt x="1840994" y="371096"/>
                  </a:lnTo>
                  <a:lnTo>
                    <a:pt x="1868978" y="405748"/>
                  </a:lnTo>
                  <a:lnTo>
                    <a:pt x="1895491" y="441595"/>
                  </a:lnTo>
                  <a:lnTo>
                    <a:pt x="1920486" y="478592"/>
                  </a:lnTo>
                  <a:lnTo>
                    <a:pt x="1943918" y="516692"/>
                  </a:lnTo>
                  <a:lnTo>
                    <a:pt x="1965740" y="555849"/>
                  </a:lnTo>
                  <a:lnTo>
                    <a:pt x="1985905" y="596017"/>
                  </a:lnTo>
                  <a:lnTo>
                    <a:pt x="2004369" y="637151"/>
                  </a:lnTo>
                  <a:lnTo>
                    <a:pt x="2021085" y="679203"/>
                  </a:lnTo>
                  <a:lnTo>
                    <a:pt x="2036007" y="722128"/>
                  </a:lnTo>
                  <a:lnTo>
                    <a:pt x="2049088" y="765880"/>
                  </a:lnTo>
                  <a:lnTo>
                    <a:pt x="2060283" y="810413"/>
                  </a:lnTo>
                  <a:lnTo>
                    <a:pt x="2069547" y="855681"/>
                  </a:lnTo>
                  <a:lnTo>
                    <a:pt x="2076831" y="901637"/>
                  </a:lnTo>
                  <a:lnTo>
                    <a:pt x="2082092" y="948236"/>
                  </a:lnTo>
                  <a:lnTo>
                    <a:pt x="2085282" y="995431"/>
                  </a:lnTo>
                  <a:lnTo>
                    <a:pt x="2086355" y="1043177"/>
                  </a:lnTo>
                  <a:lnTo>
                    <a:pt x="2085282" y="1090924"/>
                  </a:lnTo>
                  <a:lnTo>
                    <a:pt x="2082092" y="1138119"/>
                  </a:lnTo>
                  <a:lnTo>
                    <a:pt x="2076831" y="1184718"/>
                  </a:lnTo>
                  <a:lnTo>
                    <a:pt x="2069547" y="1230674"/>
                  </a:lnTo>
                  <a:lnTo>
                    <a:pt x="2060283" y="1275942"/>
                  </a:lnTo>
                  <a:lnTo>
                    <a:pt x="2049088" y="1320475"/>
                  </a:lnTo>
                  <a:lnTo>
                    <a:pt x="2036007" y="1364227"/>
                  </a:lnTo>
                  <a:lnTo>
                    <a:pt x="2021085" y="1407152"/>
                  </a:lnTo>
                  <a:lnTo>
                    <a:pt x="2004369" y="1449204"/>
                  </a:lnTo>
                  <a:lnTo>
                    <a:pt x="1985905" y="1490338"/>
                  </a:lnTo>
                  <a:lnTo>
                    <a:pt x="1965740" y="1530506"/>
                  </a:lnTo>
                  <a:lnTo>
                    <a:pt x="1943918" y="1569663"/>
                  </a:lnTo>
                  <a:lnTo>
                    <a:pt x="1920486" y="1607763"/>
                  </a:lnTo>
                  <a:lnTo>
                    <a:pt x="1895491" y="1644760"/>
                  </a:lnTo>
                  <a:lnTo>
                    <a:pt x="1868978" y="1680607"/>
                  </a:lnTo>
                  <a:lnTo>
                    <a:pt x="1840994" y="1715259"/>
                  </a:lnTo>
                  <a:lnTo>
                    <a:pt x="1811583" y="1748670"/>
                  </a:lnTo>
                  <a:lnTo>
                    <a:pt x="1780793" y="1780794"/>
                  </a:lnTo>
                  <a:lnTo>
                    <a:pt x="1748670" y="1811583"/>
                  </a:lnTo>
                  <a:lnTo>
                    <a:pt x="1715259" y="1840994"/>
                  </a:lnTo>
                  <a:lnTo>
                    <a:pt x="1680607" y="1868978"/>
                  </a:lnTo>
                  <a:lnTo>
                    <a:pt x="1644760" y="1895491"/>
                  </a:lnTo>
                  <a:lnTo>
                    <a:pt x="1607763" y="1920486"/>
                  </a:lnTo>
                  <a:lnTo>
                    <a:pt x="1569663" y="1943918"/>
                  </a:lnTo>
                  <a:lnTo>
                    <a:pt x="1530506" y="1965740"/>
                  </a:lnTo>
                  <a:lnTo>
                    <a:pt x="1490338" y="1985905"/>
                  </a:lnTo>
                  <a:lnTo>
                    <a:pt x="1449204" y="2004369"/>
                  </a:lnTo>
                  <a:lnTo>
                    <a:pt x="1407152" y="2021085"/>
                  </a:lnTo>
                  <a:lnTo>
                    <a:pt x="1364227" y="2036007"/>
                  </a:lnTo>
                  <a:lnTo>
                    <a:pt x="1320475" y="2049088"/>
                  </a:lnTo>
                  <a:lnTo>
                    <a:pt x="1275942" y="2060283"/>
                  </a:lnTo>
                  <a:lnTo>
                    <a:pt x="1230674" y="2069547"/>
                  </a:lnTo>
                  <a:lnTo>
                    <a:pt x="1184718" y="2076831"/>
                  </a:lnTo>
                  <a:lnTo>
                    <a:pt x="1138119" y="2082092"/>
                  </a:lnTo>
                  <a:lnTo>
                    <a:pt x="1090924" y="2085282"/>
                  </a:lnTo>
                  <a:lnTo>
                    <a:pt x="1043177" y="2086356"/>
                  </a:lnTo>
                  <a:lnTo>
                    <a:pt x="995431" y="2085282"/>
                  </a:lnTo>
                  <a:lnTo>
                    <a:pt x="948236" y="2082092"/>
                  </a:lnTo>
                  <a:lnTo>
                    <a:pt x="901637" y="2076831"/>
                  </a:lnTo>
                  <a:lnTo>
                    <a:pt x="855681" y="2069547"/>
                  </a:lnTo>
                  <a:lnTo>
                    <a:pt x="810413" y="2060283"/>
                  </a:lnTo>
                  <a:lnTo>
                    <a:pt x="765880" y="2049088"/>
                  </a:lnTo>
                  <a:lnTo>
                    <a:pt x="722128" y="2036007"/>
                  </a:lnTo>
                  <a:lnTo>
                    <a:pt x="679203" y="2021085"/>
                  </a:lnTo>
                  <a:lnTo>
                    <a:pt x="637151" y="2004369"/>
                  </a:lnTo>
                  <a:lnTo>
                    <a:pt x="596017" y="1985905"/>
                  </a:lnTo>
                  <a:lnTo>
                    <a:pt x="555849" y="1965740"/>
                  </a:lnTo>
                  <a:lnTo>
                    <a:pt x="516692" y="1943918"/>
                  </a:lnTo>
                  <a:lnTo>
                    <a:pt x="478592" y="1920486"/>
                  </a:lnTo>
                  <a:lnTo>
                    <a:pt x="441595" y="1895491"/>
                  </a:lnTo>
                  <a:lnTo>
                    <a:pt x="405748" y="1868978"/>
                  </a:lnTo>
                  <a:lnTo>
                    <a:pt x="371096" y="1840994"/>
                  </a:lnTo>
                  <a:lnTo>
                    <a:pt x="337685" y="1811583"/>
                  </a:lnTo>
                  <a:lnTo>
                    <a:pt x="305561" y="1780794"/>
                  </a:lnTo>
                  <a:lnTo>
                    <a:pt x="274772" y="1748670"/>
                  </a:lnTo>
                  <a:lnTo>
                    <a:pt x="245361" y="1715259"/>
                  </a:lnTo>
                  <a:lnTo>
                    <a:pt x="217377" y="1680607"/>
                  </a:lnTo>
                  <a:lnTo>
                    <a:pt x="190864" y="1644760"/>
                  </a:lnTo>
                  <a:lnTo>
                    <a:pt x="165869" y="1607763"/>
                  </a:lnTo>
                  <a:lnTo>
                    <a:pt x="142437" y="1569663"/>
                  </a:lnTo>
                  <a:lnTo>
                    <a:pt x="120615" y="1530506"/>
                  </a:lnTo>
                  <a:lnTo>
                    <a:pt x="100450" y="1490338"/>
                  </a:lnTo>
                  <a:lnTo>
                    <a:pt x="81986" y="1449204"/>
                  </a:lnTo>
                  <a:lnTo>
                    <a:pt x="65270" y="1407152"/>
                  </a:lnTo>
                  <a:lnTo>
                    <a:pt x="50348" y="1364227"/>
                  </a:lnTo>
                  <a:lnTo>
                    <a:pt x="37267" y="1320475"/>
                  </a:lnTo>
                  <a:lnTo>
                    <a:pt x="26072" y="1275942"/>
                  </a:lnTo>
                  <a:lnTo>
                    <a:pt x="16808" y="1230674"/>
                  </a:lnTo>
                  <a:lnTo>
                    <a:pt x="9524" y="1184718"/>
                  </a:lnTo>
                  <a:lnTo>
                    <a:pt x="4263" y="1138119"/>
                  </a:lnTo>
                  <a:lnTo>
                    <a:pt x="1073" y="1090924"/>
                  </a:lnTo>
                  <a:lnTo>
                    <a:pt x="0" y="1043177"/>
                  </a:lnTo>
                  <a:close/>
                </a:path>
              </a:pathLst>
            </a:custGeom>
            <a:ln w="19811">
              <a:solidFill>
                <a:srgbClr val="00548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5242052" y="3099308"/>
            <a:ext cx="89471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5488"/>
                </a:solidFill>
                <a:latin typeface="Trebuchet MS"/>
                <a:cs typeface="Trebuchet MS"/>
              </a:rPr>
              <a:t>Working</a:t>
            </a:r>
            <a:endParaRPr sz="1800">
              <a:latin typeface="Trebuchet MS"/>
              <a:cs typeface="Trebuchet MS"/>
            </a:endParaRPr>
          </a:p>
          <a:p>
            <a:pPr marL="30480">
              <a:lnSpc>
                <a:spcPct val="100000"/>
              </a:lnSpc>
            </a:pPr>
            <a:r>
              <a:rPr dirty="0" sz="1800" spc="-10" b="1">
                <a:solidFill>
                  <a:srgbClr val="005488"/>
                </a:solidFill>
                <a:latin typeface="Trebuchet MS"/>
                <a:cs typeface="Trebuchet MS"/>
              </a:rPr>
              <a:t>Animals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0638535" y="2037969"/>
            <a:ext cx="22352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25">
                <a:solidFill>
                  <a:srgbClr val="D1B184"/>
                </a:solidFill>
                <a:latin typeface="Trebuchet MS"/>
                <a:cs typeface="Trebuchet MS"/>
              </a:rPr>
              <a:t>XX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9" name="object 29" descr=""/>
          <p:cNvSpPr/>
          <p:nvPr/>
        </p:nvSpPr>
        <p:spPr>
          <a:xfrm>
            <a:off x="9649206" y="2832354"/>
            <a:ext cx="285750" cy="240665"/>
          </a:xfrm>
          <a:custGeom>
            <a:avLst/>
            <a:gdLst/>
            <a:ahLst/>
            <a:cxnLst/>
            <a:rect l="l" t="t" r="r" b="b"/>
            <a:pathLst>
              <a:path w="285750" h="240664">
                <a:moveTo>
                  <a:pt x="0" y="240284"/>
                </a:moveTo>
                <a:lnTo>
                  <a:pt x="285369" y="0"/>
                </a:lnTo>
              </a:path>
            </a:pathLst>
          </a:custGeom>
          <a:ln w="19812">
            <a:solidFill>
              <a:srgbClr val="00548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 txBox="1"/>
          <p:nvPr/>
        </p:nvSpPr>
        <p:spPr>
          <a:xfrm>
            <a:off x="9722357" y="3749167"/>
            <a:ext cx="2361565" cy="1251585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 marR="80010">
              <a:lnSpc>
                <a:spcPts val="1939"/>
              </a:lnSpc>
              <a:spcBef>
                <a:spcPts val="345"/>
              </a:spcBef>
            </a:pP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Animal</a:t>
            </a:r>
            <a:r>
              <a:rPr dirty="0" sz="1800" spc="-3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rides</a:t>
            </a:r>
            <a:r>
              <a:rPr dirty="0" sz="1800" spc="-10" b="1">
                <a:solidFill>
                  <a:srgbClr val="005488"/>
                </a:solidFill>
                <a:latin typeface="Trebuchet MS"/>
                <a:cs typeface="Trebuchet MS"/>
              </a:rPr>
              <a:t> (horses,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camels,</a:t>
            </a:r>
            <a:r>
              <a:rPr dirty="0" sz="1800" spc="-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5488"/>
                </a:solidFill>
                <a:latin typeface="Trebuchet MS"/>
                <a:cs typeface="Trebuchet MS"/>
              </a:rPr>
              <a:t>donkeys)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ts val="1510"/>
              </a:lnSpc>
              <a:spcBef>
                <a:spcPts val="1015"/>
              </a:spcBef>
            </a:pP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E.g.,</a:t>
            </a:r>
            <a:r>
              <a:rPr dirty="0" sz="1400" spc="-1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Club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005488"/>
                </a:solidFill>
                <a:latin typeface="Trebuchet MS"/>
                <a:cs typeface="Trebuchet MS"/>
              </a:rPr>
              <a:t>Med</a:t>
            </a:r>
            <a:r>
              <a:rPr dirty="0" sz="1400" spc="-9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005488"/>
                </a:solidFill>
                <a:latin typeface="Trebuchet MS"/>
                <a:cs typeface="Trebuchet MS"/>
              </a:rPr>
              <a:t>Agadir,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Marrakech,</a:t>
            </a:r>
            <a:r>
              <a:rPr dirty="0" sz="1400" spc="-7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Kemer,</a:t>
            </a:r>
            <a:r>
              <a:rPr dirty="0" sz="1400" spc="-7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005488"/>
                </a:solidFill>
                <a:latin typeface="Trebuchet MS"/>
                <a:cs typeface="Trebuchet MS"/>
              </a:rPr>
              <a:t>Palmiye,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Cancun,</a:t>
            </a:r>
            <a:r>
              <a:rPr dirty="0" sz="1400" spc="-3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Punta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 Cana…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4422394" y="5352669"/>
            <a:ext cx="3936365" cy="11106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5">
                <a:solidFill>
                  <a:srgbClr val="D1B184"/>
                </a:solidFill>
                <a:latin typeface="Trebuchet MS"/>
                <a:cs typeface="Trebuchet MS"/>
              </a:rPr>
              <a:t>XX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>
              <a:latin typeface="Trebuchet MS"/>
              <a:cs typeface="Trebuchet MS"/>
            </a:endParaRPr>
          </a:p>
          <a:p>
            <a:pPr marL="1184910">
              <a:lnSpc>
                <a:spcPct val="100000"/>
              </a:lnSpc>
            </a:pP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Carriage </a:t>
            </a:r>
            <a:r>
              <a:rPr dirty="0" sz="1800" spc="-10" b="1">
                <a:solidFill>
                  <a:srgbClr val="005488"/>
                </a:solidFill>
                <a:latin typeface="Trebuchet MS"/>
                <a:cs typeface="Trebuchet MS"/>
              </a:rPr>
              <a:t>rides</a:t>
            </a:r>
            <a:endParaRPr sz="1800">
              <a:latin typeface="Trebuchet MS"/>
              <a:cs typeface="Trebuchet MS"/>
            </a:endParaRPr>
          </a:p>
          <a:p>
            <a:pPr marL="1184910">
              <a:lnSpc>
                <a:spcPct val="100000"/>
              </a:lnSpc>
              <a:spcBef>
                <a:spcPts val="850"/>
              </a:spcBef>
            </a:pP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E.g.,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Club</a:t>
            </a:r>
            <a:r>
              <a:rPr dirty="0" sz="14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Med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tour</a:t>
            </a:r>
            <a:r>
              <a:rPr dirty="0" sz="1400" spc="-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«</a:t>
            </a:r>
            <a:r>
              <a:rPr dirty="0" sz="1400" spc="-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Ramses</a:t>
            </a:r>
            <a:r>
              <a:rPr dirty="0" sz="14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II</a:t>
            </a:r>
            <a:r>
              <a:rPr dirty="0" sz="1400" spc="-1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50" b="1">
                <a:solidFill>
                  <a:srgbClr val="005488"/>
                </a:solidFill>
                <a:latin typeface="Trebuchet MS"/>
                <a:cs typeface="Trebuchet MS"/>
              </a:rPr>
              <a:t>»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1294638" y="3150879"/>
            <a:ext cx="2491105" cy="949325"/>
          </a:xfrm>
          <a:prstGeom prst="rect">
            <a:avLst/>
          </a:prstGeom>
        </p:spPr>
        <p:txBody>
          <a:bodyPr wrap="square" lIns="0" tIns="1492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Animals</a:t>
            </a:r>
            <a:r>
              <a:rPr dirty="0" sz="18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carrying</a:t>
            </a:r>
            <a:r>
              <a:rPr dirty="0" sz="1800" spc="-10" b="1">
                <a:solidFill>
                  <a:srgbClr val="005488"/>
                </a:solidFill>
                <a:latin typeface="Trebuchet MS"/>
                <a:cs typeface="Trebuchet MS"/>
              </a:rPr>
              <a:t> loads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ts val="1595"/>
              </a:lnSpc>
              <a:spcBef>
                <a:spcPts val="844"/>
              </a:spcBef>
            </a:pP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E.g.,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Club</a:t>
            </a:r>
            <a:r>
              <a:rPr dirty="0" sz="14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Med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 tour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ts val="1595"/>
              </a:lnSpc>
            </a:pP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«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Sanctuaires</a:t>
            </a:r>
            <a:r>
              <a:rPr dirty="0" sz="1400" spc="-4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de</a:t>
            </a:r>
            <a:r>
              <a:rPr dirty="0" sz="1400" spc="-4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l’Himalaya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50" b="1">
                <a:solidFill>
                  <a:srgbClr val="005488"/>
                </a:solidFill>
                <a:latin typeface="Trebuchet MS"/>
                <a:cs typeface="Trebuchet MS"/>
              </a:rPr>
              <a:t>»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33" name="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25524" y="1082039"/>
            <a:ext cx="2078736" cy="2071115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88435" y="4454652"/>
            <a:ext cx="2087879" cy="2074164"/>
          </a:xfrm>
          <a:prstGeom prst="rect">
            <a:avLst/>
          </a:prstGeom>
        </p:spPr>
      </p:pic>
      <p:grpSp>
        <p:nvGrpSpPr>
          <p:cNvPr id="35" name="object 35" descr=""/>
          <p:cNvGrpSpPr/>
          <p:nvPr/>
        </p:nvGrpSpPr>
        <p:grpSpPr>
          <a:xfrm>
            <a:off x="7670292" y="1127760"/>
            <a:ext cx="4112260" cy="3423285"/>
            <a:chOff x="7670292" y="1127760"/>
            <a:chExt cx="4112260" cy="3423285"/>
          </a:xfrm>
        </p:grpSpPr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06356" y="1127760"/>
              <a:ext cx="2075688" cy="207263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70292" y="2479548"/>
              <a:ext cx="2061972" cy="2071115"/>
            </a:xfrm>
            <a:prstGeom prst="rect">
              <a:avLst/>
            </a:prstGeom>
          </p:spPr>
        </p:pic>
      </p:grpSp>
      <p:sp>
        <p:nvSpPr>
          <p:cNvPr id="38" name="object 3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27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08431" y="382524"/>
              <a:ext cx="11313160" cy="5943600"/>
            </a:xfrm>
            <a:custGeom>
              <a:avLst/>
              <a:gdLst/>
              <a:ahLst/>
              <a:cxnLst/>
              <a:rect l="l" t="t" r="r" b="b"/>
              <a:pathLst>
                <a:path w="11313160" h="5943600">
                  <a:moveTo>
                    <a:pt x="11312652" y="0"/>
                  </a:moveTo>
                  <a:lnTo>
                    <a:pt x="0" y="0"/>
                  </a:lnTo>
                  <a:lnTo>
                    <a:pt x="0" y="5943600"/>
                  </a:lnTo>
                  <a:lnTo>
                    <a:pt x="11312652" y="5943600"/>
                  </a:lnTo>
                  <a:lnTo>
                    <a:pt x="11312652" y="0"/>
                  </a:lnTo>
                  <a:close/>
                </a:path>
              </a:pathLst>
            </a:custGeom>
            <a:solidFill>
              <a:srgbClr val="FFFFFF">
                <a:alpha val="7097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3801871" y="524636"/>
            <a:ext cx="452564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Club</a:t>
            </a:r>
            <a:r>
              <a:rPr dirty="0" sz="2800" spc="-10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Med</a:t>
            </a:r>
            <a:r>
              <a:rPr dirty="0" sz="2800" spc="-10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commitment</a:t>
            </a:r>
            <a:r>
              <a:rPr dirty="0" sz="2800" spc="-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5">
                <a:solidFill>
                  <a:srgbClr val="005488"/>
                </a:solidFill>
                <a:latin typeface="Lucida Sans Unicode"/>
                <a:cs typeface="Lucida Sans Unicode"/>
              </a:rPr>
              <a:t>for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08423" y="898397"/>
            <a:ext cx="331470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/>
              <a:t>Working</a:t>
            </a:r>
            <a:r>
              <a:rPr dirty="0" sz="3200" spc="-120"/>
              <a:t> </a:t>
            </a:r>
            <a:r>
              <a:rPr dirty="0" sz="3200" spc="-10"/>
              <a:t>animals</a:t>
            </a:r>
            <a:endParaRPr sz="3200"/>
          </a:p>
        </p:txBody>
      </p:sp>
      <p:sp>
        <p:nvSpPr>
          <p:cNvPr id="7" name="object 7" descr=""/>
          <p:cNvSpPr txBox="1"/>
          <p:nvPr/>
        </p:nvSpPr>
        <p:spPr>
          <a:xfrm>
            <a:off x="782523" y="1849373"/>
            <a:ext cx="10567670" cy="3684270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algn="ctr" marL="413384" marR="410209">
              <a:lnSpc>
                <a:spcPts val="3030"/>
              </a:lnSpc>
              <a:spcBef>
                <a:spcPts val="470"/>
              </a:spcBef>
            </a:pPr>
            <a:r>
              <a:rPr dirty="0" sz="2800" spc="-30">
                <a:solidFill>
                  <a:srgbClr val="005488"/>
                </a:solidFill>
                <a:latin typeface="Lucida Sans Unicode"/>
                <a:cs typeface="Lucida Sans Unicode"/>
              </a:rPr>
              <a:t>From</a:t>
            </a:r>
            <a:r>
              <a:rPr dirty="0" sz="2800" spc="-18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2020,</a:t>
            </a:r>
            <a:r>
              <a:rPr dirty="0" sz="2800" spc="-18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Club</a:t>
            </a:r>
            <a:r>
              <a:rPr dirty="0" sz="2800" spc="-17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Med</a:t>
            </a:r>
            <a:r>
              <a:rPr dirty="0" sz="2800" spc="-19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encourages</a:t>
            </a:r>
            <a:r>
              <a:rPr dirty="0" sz="2800" spc="-18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its</a:t>
            </a:r>
            <a:r>
              <a:rPr dirty="0" sz="2800" spc="-17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35">
                <a:solidFill>
                  <a:srgbClr val="005488"/>
                </a:solidFill>
                <a:latin typeface="Lucida Sans Unicode"/>
                <a:cs typeface="Lucida Sans Unicode"/>
              </a:rPr>
              <a:t>suppliers</a:t>
            </a:r>
            <a:r>
              <a:rPr dirty="0" sz="2800" spc="-18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to</a:t>
            </a:r>
            <a:r>
              <a:rPr dirty="0" sz="2800" spc="-17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respect </a:t>
            </a:r>
            <a:r>
              <a:rPr dirty="0" sz="2800" spc="-30">
                <a:solidFill>
                  <a:srgbClr val="005488"/>
                </a:solidFill>
                <a:latin typeface="Lucida Sans Unicode"/>
                <a:cs typeface="Lucida Sans Unicode"/>
              </a:rPr>
              <a:t>working</a:t>
            </a:r>
            <a:r>
              <a:rPr dirty="0" sz="2800" spc="-13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animals</a:t>
            </a:r>
            <a:r>
              <a:rPr dirty="0" sz="2800" spc="-11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55">
                <a:solidFill>
                  <a:srgbClr val="005488"/>
                </a:solidFill>
                <a:latin typeface="Lucida Sans Unicode"/>
                <a:cs typeface="Lucida Sans Unicode"/>
              </a:rPr>
              <a:t>welfare</a:t>
            </a:r>
            <a:r>
              <a:rPr dirty="0" sz="2800" spc="-15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70">
                <a:solidFill>
                  <a:srgbClr val="005488"/>
                </a:solidFill>
                <a:latin typeface="Lucida Sans Unicode"/>
                <a:cs typeface="Lucida Sans Unicode"/>
              </a:rPr>
              <a:t>through</a:t>
            </a:r>
            <a:r>
              <a:rPr dirty="0" sz="2800" spc="-12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the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progressive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implementation</a:t>
            </a:r>
            <a:r>
              <a:rPr dirty="0" sz="2800" spc="-10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55">
                <a:solidFill>
                  <a:srgbClr val="005488"/>
                </a:solidFill>
                <a:latin typeface="Lucida Sans Unicode"/>
                <a:cs typeface="Lucida Sans Unicode"/>
              </a:rPr>
              <a:t>of</a:t>
            </a:r>
            <a:r>
              <a:rPr dirty="0" sz="2800" spc="-12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its</a:t>
            </a:r>
            <a:r>
              <a:rPr dirty="0" sz="2800" spc="-11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Animal</a:t>
            </a:r>
            <a:r>
              <a:rPr dirty="0" sz="2800" spc="-9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90">
                <a:solidFill>
                  <a:srgbClr val="005488"/>
                </a:solidFill>
                <a:latin typeface="Lucida Sans Unicode"/>
                <a:cs typeface="Lucida Sans Unicode"/>
              </a:rPr>
              <a:t>Welfare</a:t>
            </a:r>
            <a:r>
              <a:rPr dirty="0" sz="2800" spc="-14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Charter.</a:t>
            </a:r>
            <a:endParaRPr sz="2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</a:pPr>
            <a:endParaRPr sz="2550">
              <a:latin typeface="Lucida Sans Unicode"/>
              <a:cs typeface="Lucida Sans Unicode"/>
            </a:endParaRPr>
          </a:p>
          <a:p>
            <a:pPr algn="ctr" marL="263525" marR="255904">
              <a:lnSpc>
                <a:spcPts val="3030"/>
              </a:lnSpc>
            </a:pP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Club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Med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80">
                <a:solidFill>
                  <a:srgbClr val="005488"/>
                </a:solidFill>
                <a:latin typeface="Lucida Sans Unicode"/>
                <a:cs typeface="Lucida Sans Unicode"/>
              </a:rPr>
              <a:t>will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be</a:t>
            </a:r>
            <a:r>
              <a:rPr dirty="0" sz="2800" spc="-18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vigilant</a:t>
            </a:r>
            <a:r>
              <a:rPr dirty="0" sz="2800" spc="-12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5">
                <a:solidFill>
                  <a:srgbClr val="005488"/>
                </a:solidFill>
                <a:latin typeface="Lucida Sans Unicode"/>
                <a:cs typeface="Lucida Sans Unicode"/>
              </a:rPr>
              <a:t>about</a:t>
            </a:r>
            <a:r>
              <a:rPr dirty="0" sz="2800" spc="-14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30">
                <a:solidFill>
                  <a:srgbClr val="005488"/>
                </a:solidFill>
                <a:latin typeface="Lucida Sans Unicode"/>
                <a:cs typeface="Lucida Sans Unicode"/>
              </a:rPr>
              <a:t>suppliers</a:t>
            </a:r>
            <a:r>
              <a:rPr dirty="0" sz="2800" spc="-17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practices</a:t>
            </a:r>
            <a:r>
              <a:rPr dirty="0" sz="2800" spc="-1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and</a:t>
            </a:r>
            <a:r>
              <a:rPr dirty="0" sz="2800" spc="-14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60">
                <a:solidFill>
                  <a:srgbClr val="005488"/>
                </a:solidFill>
                <a:latin typeface="Lucida Sans Unicode"/>
                <a:cs typeface="Lucida Sans Unicode"/>
              </a:rPr>
              <a:t>will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proceed</a:t>
            </a:r>
            <a:r>
              <a:rPr dirty="0" sz="2800" spc="-17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to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animal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55">
                <a:solidFill>
                  <a:srgbClr val="005488"/>
                </a:solidFill>
                <a:latin typeface="Lucida Sans Unicode"/>
                <a:cs typeface="Lucida Sans Unicode"/>
              </a:rPr>
              <a:t>welfare</a:t>
            </a:r>
            <a:r>
              <a:rPr dirty="0" sz="2800" spc="-17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audit</a:t>
            </a:r>
            <a:endParaRPr sz="2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3000">
              <a:latin typeface="Lucida Sans Unicode"/>
              <a:cs typeface="Lucida Sans Unicode"/>
            </a:endParaRPr>
          </a:p>
          <a:p>
            <a:pPr algn="ctr">
              <a:lnSpc>
                <a:spcPts val="2340"/>
              </a:lnSpc>
            </a:pPr>
            <a:r>
              <a:rPr dirty="0" sz="2100" spc="-80" i="1">
                <a:solidFill>
                  <a:srgbClr val="005488"/>
                </a:solidFill>
                <a:latin typeface="Verdana"/>
                <a:cs typeface="Verdana"/>
              </a:rPr>
              <a:t>May</a:t>
            </a:r>
            <a:r>
              <a:rPr dirty="0" sz="2100" spc="-21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130" i="1">
                <a:solidFill>
                  <a:srgbClr val="005488"/>
                </a:solidFill>
                <a:latin typeface="Verdana"/>
                <a:cs typeface="Verdana"/>
              </a:rPr>
              <a:t>2021</a:t>
            </a:r>
            <a:r>
              <a:rPr dirty="0" sz="2100" spc="-21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150" i="1">
                <a:solidFill>
                  <a:srgbClr val="005488"/>
                </a:solidFill>
                <a:latin typeface="Verdana"/>
                <a:cs typeface="Verdana"/>
              </a:rPr>
              <a:t>update:</a:t>
            </a:r>
            <a:r>
              <a:rPr dirty="0" sz="2100" spc="-19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110" i="1">
                <a:solidFill>
                  <a:srgbClr val="005488"/>
                </a:solidFill>
                <a:latin typeface="Verdana"/>
                <a:cs typeface="Verdana"/>
              </a:rPr>
              <a:t>due</a:t>
            </a:r>
            <a:r>
              <a:rPr dirty="0" sz="2100" spc="-19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80" i="1">
                <a:solidFill>
                  <a:srgbClr val="005488"/>
                </a:solidFill>
                <a:latin typeface="Verdana"/>
                <a:cs typeface="Verdana"/>
              </a:rPr>
              <a:t>to</a:t>
            </a:r>
            <a:r>
              <a:rPr dirty="0" sz="2100" spc="-19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90" i="1">
                <a:solidFill>
                  <a:srgbClr val="005488"/>
                </a:solidFill>
                <a:latin typeface="Verdana"/>
                <a:cs typeface="Verdana"/>
              </a:rPr>
              <a:t>the</a:t>
            </a:r>
            <a:r>
              <a:rPr dirty="0" sz="2100" spc="-19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120" i="1">
                <a:solidFill>
                  <a:srgbClr val="005488"/>
                </a:solidFill>
                <a:latin typeface="Verdana"/>
                <a:cs typeface="Verdana"/>
              </a:rPr>
              <a:t>ongoing</a:t>
            </a:r>
            <a:r>
              <a:rPr dirty="0" sz="2100" spc="-17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100" i="1">
                <a:solidFill>
                  <a:srgbClr val="005488"/>
                </a:solidFill>
                <a:latin typeface="Verdana"/>
                <a:cs typeface="Verdana"/>
              </a:rPr>
              <a:t>crisis,</a:t>
            </a:r>
            <a:r>
              <a:rPr dirty="0" sz="2100" spc="-19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100" i="1">
                <a:solidFill>
                  <a:srgbClr val="005488"/>
                </a:solidFill>
                <a:latin typeface="Verdana"/>
                <a:cs typeface="Verdana"/>
              </a:rPr>
              <a:t>the</a:t>
            </a:r>
            <a:r>
              <a:rPr dirty="0" sz="2100" spc="-19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95" i="1">
                <a:solidFill>
                  <a:srgbClr val="005488"/>
                </a:solidFill>
                <a:latin typeface="Verdana"/>
                <a:cs typeface="Verdana"/>
              </a:rPr>
              <a:t>implementation</a:t>
            </a:r>
            <a:r>
              <a:rPr dirty="0" sz="2100" spc="-17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70" i="1">
                <a:solidFill>
                  <a:srgbClr val="005488"/>
                </a:solidFill>
                <a:latin typeface="Verdana"/>
                <a:cs typeface="Verdana"/>
              </a:rPr>
              <a:t>of</a:t>
            </a:r>
            <a:r>
              <a:rPr dirty="0" sz="2100" spc="-204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100" i="1">
                <a:solidFill>
                  <a:srgbClr val="005488"/>
                </a:solidFill>
                <a:latin typeface="Verdana"/>
                <a:cs typeface="Verdana"/>
              </a:rPr>
              <a:t>the</a:t>
            </a:r>
            <a:r>
              <a:rPr dirty="0" sz="2100" spc="-19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50" i="1">
                <a:solidFill>
                  <a:srgbClr val="005488"/>
                </a:solidFill>
                <a:latin typeface="Verdana"/>
                <a:cs typeface="Verdana"/>
              </a:rPr>
              <a:t>Animal</a:t>
            </a:r>
            <a:r>
              <a:rPr dirty="0" sz="2100" spc="-19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10" i="1">
                <a:solidFill>
                  <a:srgbClr val="005488"/>
                </a:solidFill>
                <a:latin typeface="Verdana"/>
                <a:cs typeface="Verdana"/>
              </a:rPr>
              <a:t>Welfare</a:t>
            </a:r>
            <a:endParaRPr sz="2100">
              <a:latin typeface="Verdana"/>
              <a:cs typeface="Verdana"/>
            </a:endParaRPr>
          </a:p>
          <a:p>
            <a:pPr algn="ctr">
              <a:lnSpc>
                <a:spcPts val="2340"/>
              </a:lnSpc>
            </a:pPr>
            <a:r>
              <a:rPr dirty="0" sz="2100" spc="-120" i="1">
                <a:solidFill>
                  <a:srgbClr val="005488"/>
                </a:solidFill>
                <a:latin typeface="Verdana"/>
                <a:cs typeface="Verdana"/>
              </a:rPr>
              <a:t>Charter</a:t>
            </a:r>
            <a:r>
              <a:rPr dirty="0" sz="2100" spc="-19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120" i="1">
                <a:solidFill>
                  <a:srgbClr val="005488"/>
                </a:solidFill>
                <a:latin typeface="Verdana"/>
                <a:cs typeface="Verdana"/>
              </a:rPr>
              <a:t>and</a:t>
            </a:r>
            <a:r>
              <a:rPr dirty="0" sz="2100" spc="-19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110" i="1">
                <a:solidFill>
                  <a:srgbClr val="005488"/>
                </a:solidFill>
                <a:latin typeface="Verdana"/>
                <a:cs typeface="Verdana"/>
              </a:rPr>
              <a:t>corresponding</a:t>
            </a:r>
            <a:r>
              <a:rPr dirty="0" sz="2100" spc="-18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105" i="1">
                <a:solidFill>
                  <a:srgbClr val="005488"/>
                </a:solidFill>
                <a:latin typeface="Verdana"/>
                <a:cs typeface="Verdana"/>
              </a:rPr>
              <a:t>audits</a:t>
            </a:r>
            <a:r>
              <a:rPr dirty="0" sz="2100" spc="-18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125" i="1">
                <a:solidFill>
                  <a:srgbClr val="005488"/>
                </a:solidFill>
                <a:latin typeface="Verdana"/>
                <a:cs typeface="Verdana"/>
              </a:rPr>
              <a:t>have</a:t>
            </a:r>
            <a:r>
              <a:rPr dirty="0" sz="2100" spc="-204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105" i="1">
                <a:solidFill>
                  <a:srgbClr val="005488"/>
                </a:solidFill>
                <a:latin typeface="Verdana"/>
                <a:cs typeface="Verdana"/>
              </a:rPr>
              <a:t>been</a:t>
            </a:r>
            <a:r>
              <a:rPr dirty="0" sz="2100" spc="-18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100" i="1">
                <a:solidFill>
                  <a:srgbClr val="005488"/>
                </a:solidFill>
                <a:latin typeface="Verdana"/>
                <a:cs typeface="Verdana"/>
              </a:rPr>
              <a:t>postponed</a:t>
            </a:r>
            <a:r>
              <a:rPr dirty="0" sz="2100" spc="-18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80" i="1">
                <a:solidFill>
                  <a:srgbClr val="005488"/>
                </a:solidFill>
                <a:latin typeface="Verdana"/>
                <a:cs typeface="Verdana"/>
              </a:rPr>
              <a:t>to</a:t>
            </a:r>
            <a:r>
              <a:rPr dirty="0" sz="2100" spc="-20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100" i="1">
                <a:solidFill>
                  <a:srgbClr val="005488"/>
                </a:solidFill>
                <a:latin typeface="Verdana"/>
                <a:cs typeface="Verdana"/>
              </a:rPr>
              <a:t>the</a:t>
            </a:r>
            <a:r>
              <a:rPr dirty="0" sz="2100" spc="-19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110" i="1">
                <a:solidFill>
                  <a:srgbClr val="005488"/>
                </a:solidFill>
                <a:latin typeface="Verdana"/>
                <a:cs typeface="Verdana"/>
              </a:rPr>
              <a:t>industry</a:t>
            </a:r>
            <a:r>
              <a:rPr dirty="0" sz="2100" spc="-17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2100" spc="-10" i="1">
                <a:solidFill>
                  <a:srgbClr val="005488"/>
                </a:solidFill>
                <a:latin typeface="Verdana"/>
                <a:cs typeface="Verdana"/>
              </a:rPr>
              <a:t>relaunch</a:t>
            </a:r>
            <a:endParaRPr sz="2100">
              <a:latin typeface="Verdana"/>
              <a:cs typeface="Verdana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431" y="6521195"/>
            <a:ext cx="1161288" cy="198120"/>
          </a:xfrm>
          <a:prstGeom prst="rect">
            <a:avLst/>
          </a:prstGeom>
        </p:spPr>
      </p:pic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27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1512295" y="6524243"/>
            <a:ext cx="0" cy="198120"/>
          </a:xfrm>
          <a:custGeom>
            <a:avLst/>
            <a:gdLst/>
            <a:ahLst/>
            <a:cxnLst/>
            <a:rect l="l" t="t" r="r" b="b"/>
            <a:pathLst>
              <a:path w="0" h="198120">
                <a:moveTo>
                  <a:pt x="0" y="0"/>
                </a:moveTo>
                <a:lnTo>
                  <a:pt x="0" y="197675"/>
                </a:lnTo>
              </a:path>
            </a:pathLst>
          </a:custGeom>
          <a:ln w="9144">
            <a:solidFill>
              <a:srgbClr val="005488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004" y="6519671"/>
              <a:ext cx="1153668" cy="20574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9753600" y="3874896"/>
              <a:ext cx="2138680" cy="2922270"/>
            </a:xfrm>
            <a:custGeom>
              <a:avLst/>
              <a:gdLst/>
              <a:ahLst/>
              <a:cxnLst/>
              <a:rect l="l" t="t" r="r" b="b"/>
              <a:pathLst>
                <a:path w="2138679" h="2922270">
                  <a:moveTo>
                    <a:pt x="2085949" y="773849"/>
                  </a:moveTo>
                  <a:lnTo>
                    <a:pt x="2062695" y="294551"/>
                  </a:lnTo>
                  <a:lnTo>
                    <a:pt x="2015363" y="88011"/>
                  </a:lnTo>
                  <a:lnTo>
                    <a:pt x="1982787" y="65481"/>
                  </a:lnTo>
                  <a:lnTo>
                    <a:pt x="1962772" y="69088"/>
                  </a:lnTo>
                  <a:lnTo>
                    <a:pt x="1908378" y="93446"/>
                  </a:lnTo>
                  <a:lnTo>
                    <a:pt x="1873821" y="114338"/>
                  </a:lnTo>
                  <a:lnTo>
                    <a:pt x="1834197" y="141147"/>
                  </a:lnTo>
                  <a:lnTo>
                    <a:pt x="1789417" y="173939"/>
                  </a:lnTo>
                  <a:lnTo>
                    <a:pt x="1739379" y="212801"/>
                  </a:lnTo>
                  <a:lnTo>
                    <a:pt x="1683981" y="257810"/>
                  </a:lnTo>
                  <a:lnTo>
                    <a:pt x="1623123" y="309029"/>
                  </a:lnTo>
                  <a:lnTo>
                    <a:pt x="1556702" y="366534"/>
                  </a:lnTo>
                  <a:lnTo>
                    <a:pt x="1484630" y="430403"/>
                  </a:lnTo>
                  <a:lnTo>
                    <a:pt x="1528597" y="472516"/>
                  </a:lnTo>
                  <a:lnTo>
                    <a:pt x="1568284" y="499376"/>
                  </a:lnTo>
                  <a:lnTo>
                    <a:pt x="1604606" y="513295"/>
                  </a:lnTo>
                  <a:lnTo>
                    <a:pt x="1670964" y="511594"/>
                  </a:lnTo>
                  <a:lnTo>
                    <a:pt x="1735226" y="485927"/>
                  </a:lnTo>
                  <a:lnTo>
                    <a:pt x="1768919" y="469887"/>
                  </a:lnTo>
                  <a:lnTo>
                    <a:pt x="1804924" y="454787"/>
                  </a:lnTo>
                  <a:lnTo>
                    <a:pt x="1821586" y="494576"/>
                  </a:lnTo>
                  <a:lnTo>
                    <a:pt x="1835950" y="547370"/>
                  </a:lnTo>
                  <a:lnTo>
                    <a:pt x="1847113" y="611378"/>
                  </a:lnTo>
                  <a:lnTo>
                    <a:pt x="1854149" y="684771"/>
                  </a:lnTo>
                  <a:lnTo>
                    <a:pt x="1855851" y="724420"/>
                  </a:lnTo>
                  <a:lnTo>
                    <a:pt x="1856181" y="765733"/>
                  </a:lnTo>
                  <a:lnTo>
                    <a:pt x="1855025" y="808482"/>
                  </a:lnTo>
                  <a:lnTo>
                    <a:pt x="1852295" y="852449"/>
                  </a:lnTo>
                  <a:lnTo>
                    <a:pt x="1847837" y="897394"/>
                  </a:lnTo>
                  <a:lnTo>
                    <a:pt x="1841576" y="943102"/>
                  </a:lnTo>
                  <a:lnTo>
                    <a:pt x="1833384" y="989342"/>
                  </a:lnTo>
                  <a:lnTo>
                    <a:pt x="1823135" y="1035888"/>
                  </a:lnTo>
                  <a:lnTo>
                    <a:pt x="1810740" y="1082509"/>
                  </a:lnTo>
                  <a:lnTo>
                    <a:pt x="1796084" y="1128979"/>
                  </a:lnTo>
                  <a:lnTo>
                    <a:pt x="1779028" y="1175067"/>
                  </a:lnTo>
                  <a:lnTo>
                    <a:pt x="1759496" y="1220558"/>
                  </a:lnTo>
                  <a:lnTo>
                    <a:pt x="1737334" y="1265224"/>
                  </a:lnTo>
                  <a:lnTo>
                    <a:pt x="1712468" y="1308823"/>
                  </a:lnTo>
                  <a:lnTo>
                    <a:pt x="1684769" y="1351140"/>
                  </a:lnTo>
                  <a:lnTo>
                    <a:pt x="1654111" y="1391945"/>
                  </a:lnTo>
                  <a:lnTo>
                    <a:pt x="1620405" y="1431023"/>
                  </a:lnTo>
                  <a:lnTo>
                    <a:pt x="1583524" y="1468120"/>
                  </a:lnTo>
                  <a:lnTo>
                    <a:pt x="1543354" y="1503032"/>
                  </a:lnTo>
                  <a:lnTo>
                    <a:pt x="1499793" y="1535518"/>
                  </a:lnTo>
                  <a:lnTo>
                    <a:pt x="1452714" y="1565363"/>
                  </a:lnTo>
                  <a:lnTo>
                    <a:pt x="1402029" y="1592338"/>
                  </a:lnTo>
                  <a:lnTo>
                    <a:pt x="1347597" y="1616202"/>
                  </a:lnTo>
                  <a:lnTo>
                    <a:pt x="1358658" y="1044003"/>
                  </a:lnTo>
                  <a:lnTo>
                    <a:pt x="1366278" y="533679"/>
                  </a:lnTo>
                  <a:lnTo>
                    <a:pt x="1370685" y="167297"/>
                  </a:lnTo>
                  <a:lnTo>
                    <a:pt x="1372108" y="26924"/>
                  </a:lnTo>
                  <a:lnTo>
                    <a:pt x="1368818" y="13119"/>
                  </a:lnTo>
                  <a:lnTo>
                    <a:pt x="1360487" y="4330"/>
                  </a:lnTo>
                  <a:lnTo>
                    <a:pt x="1349387" y="101"/>
                  </a:lnTo>
                  <a:lnTo>
                    <a:pt x="1337818" y="0"/>
                  </a:lnTo>
                  <a:lnTo>
                    <a:pt x="1308468" y="6527"/>
                  </a:lnTo>
                  <a:lnTo>
                    <a:pt x="1242834" y="34239"/>
                  </a:lnTo>
                  <a:lnTo>
                    <a:pt x="1207008" y="54686"/>
                  </a:lnTo>
                  <a:lnTo>
                    <a:pt x="1169504" y="79032"/>
                  </a:lnTo>
                  <a:lnTo>
                    <a:pt x="1130541" y="106895"/>
                  </a:lnTo>
                  <a:lnTo>
                    <a:pt x="1090383" y="137922"/>
                  </a:lnTo>
                  <a:lnTo>
                    <a:pt x="1049261" y="171729"/>
                  </a:lnTo>
                  <a:lnTo>
                    <a:pt x="1007402" y="207962"/>
                  </a:lnTo>
                  <a:lnTo>
                    <a:pt x="965060" y="246240"/>
                  </a:lnTo>
                  <a:lnTo>
                    <a:pt x="922464" y="286194"/>
                  </a:lnTo>
                  <a:lnTo>
                    <a:pt x="879856" y="327456"/>
                  </a:lnTo>
                  <a:lnTo>
                    <a:pt x="837476" y="369646"/>
                  </a:lnTo>
                  <a:lnTo>
                    <a:pt x="795566" y="412407"/>
                  </a:lnTo>
                  <a:lnTo>
                    <a:pt x="754354" y="455371"/>
                  </a:lnTo>
                  <a:lnTo>
                    <a:pt x="714082" y="498157"/>
                  </a:lnTo>
                  <a:lnTo>
                    <a:pt x="675005" y="540385"/>
                  </a:lnTo>
                  <a:lnTo>
                    <a:pt x="705637" y="582333"/>
                  </a:lnTo>
                  <a:lnTo>
                    <a:pt x="737476" y="610349"/>
                  </a:lnTo>
                  <a:lnTo>
                    <a:pt x="770255" y="626173"/>
                  </a:lnTo>
                  <a:lnTo>
                    <a:pt x="803744" y="631558"/>
                  </a:lnTo>
                  <a:lnTo>
                    <a:pt x="837704" y="628256"/>
                  </a:lnTo>
                  <a:lnTo>
                    <a:pt x="906119" y="602564"/>
                  </a:lnTo>
                  <a:lnTo>
                    <a:pt x="940079" y="583679"/>
                  </a:lnTo>
                  <a:lnTo>
                    <a:pt x="973569" y="563092"/>
                  </a:lnTo>
                  <a:lnTo>
                    <a:pt x="1006348" y="542556"/>
                  </a:lnTo>
                  <a:lnTo>
                    <a:pt x="1038186" y="523824"/>
                  </a:lnTo>
                  <a:lnTo>
                    <a:pt x="1068832" y="508635"/>
                  </a:lnTo>
                  <a:lnTo>
                    <a:pt x="1061262" y="715759"/>
                  </a:lnTo>
                  <a:lnTo>
                    <a:pt x="1056716" y="866241"/>
                  </a:lnTo>
                  <a:lnTo>
                    <a:pt x="1053934" y="983018"/>
                  </a:lnTo>
                  <a:lnTo>
                    <a:pt x="1051712" y="1110564"/>
                  </a:lnTo>
                  <a:lnTo>
                    <a:pt x="1050899" y="1177721"/>
                  </a:lnTo>
                  <a:lnTo>
                    <a:pt x="1050328" y="1246809"/>
                  </a:lnTo>
                  <a:lnTo>
                    <a:pt x="1050048" y="1317536"/>
                  </a:lnTo>
                  <a:lnTo>
                    <a:pt x="1050074" y="1389684"/>
                  </a:lnTo>
                  <a:lnTo>
                    <a:pt x="1050455" y="1462963"/>
                  </a:lnTo>
                  <a:lnTo>
                    <a:pt x="1051229" y="1537131"/>
                  </a:lnTo>
                  <a:lnTo>
                    <a:pt x="1052436" y="1611922"/>
                  </a:lnTo>
                  <a:lnTo>
                    <a:pt x="1054100" y="1687068"/>
                  </a:lnTo>
                  <a:lnTo>
                    <a:pt x="1009357" y="1688007"/>
                  </a:lnTo>
                  <a:lnTo>
                    <a:pt x="967282" y="1684185"/>
                  </a:lnTo>
                  <a:lnTo>
                    <a:pt x="927811" y="1675853"/>
                  </a:lnTo>
                  <a:lnTo>
                    <a:pt x="890828" y="1663242"/>
                  </a:lnTo>
                  <a:lnTo>
                    <a:pt x="856297" y="1646580"/>
                  </a:lnTo>
                  <a:lnTo>
                    <a:pt x="824115" y="1626120"/>
                  </a:lnTo>
                  <a:lnTo>
                    <a:pt x="794207" y="1602066"/>
                  </a:lnTo>
                  <a:lnTo>
                    <a:pt x="766521" y="1574698"/>
                  </a:lnTo>
                  <a:lnTo>
                    <a:pt x="740956" y="1544205"/>
                  </a:lnTo>
                  <a:lnTo>
                    <a:pt x="717435" y="1510855"/>
                  </a:lnTo>
                  <a:lnTo>
                    <a:pt x="695896" y="1474876"/>
                  </a:lnTo>
                  <a:lnTo>
                    <a:pt x="676262" y="1436497"/>
                  </a:lnTo>
                  <a:lnTo>
                    <a:pt x="658444" y="1395958"/>
                  </a:lnTo>
                  <a:lnTo>
                    <a:pt x="642366" y="1353489"/>
                  </a:lnTo>
                  <a:lnTo>
                    <a:pt x="627964" y="1309331"/>
                  </a:lnTo>
                  <a:lnTo>
                    <a:pt x="615162" y="1263713"/>
                  </a:lnTo>
                  <a:lnTo>
                    <a:pt x="603872" y="1216888"/>
                  </a:lnTo>
                  <a:lnTo>
                    <a:pt x="594017" y="1169073"/>
                  </a:lnTo>
                  <a:lnTo>
                    <a:pt x="585533" y="1120508"/>
                  </a:lnTo>
                  <a:lnTo>
                    <a:pt x="578332" y="1071435"/>
                  </a:lnTo>
                  <a:lnTo>
                    <a:pt x="572350" y="1022070"/>
                  </a:lnTo>
                  <a:lnTo>
                    <a:pt x="567499" y="972680"/>
                  </a:lnTo>
                  <a:lnTo>
                    <a:pt x="563702" y="923467"/>
                  </a:lnTo>
                  <a:lnTo>
                    <a:pt x="560895" y="874699"/>
                  </a:lnTo>
                  <a:lnTo>
                    <a:pt x="558990" y="826579"/>
                  </a:lnTo>
                  <a:lnTo>
                    <a:pt x="557911" y="779373"/>
                  </a:lnTo>
                  <a:lnTo>
                    <a:pt x="557580" y="733298"/>
                  </a:lnTo>
                  <a:lnTo>
                    <a:pt x="557936" y="688594"/>
                  </a:lnTo>
                  <a:lnTo>
                    <a:pt x="558888" y="645490"/>
                  </a:lnTo>
                  <a:lnTo>
                    <a:pt x="560362" y="604227"/>
                  </a:lnTo>
                  <a:lnTo>
                    <a:pt x="562279" y="565048"/>
                  </a:lnTo>
                  <a:lnTo>
                    <a:pt x="567156" y="493852"/>
                  </a:lnTo>
                  <a:lnTo>
                    <a:pt x="572909" y="433781"/>
                  </a:lnTo>
                  <a:lnTo>
                    <a:pt x="578916" y="386740"/>
                  </a:lnTo>
                  <a:lnTo>
                    <a:pt x="584581" y="354584"/>
                  </a:lnTo>
                  <a:lnTo>
                    <a:pt x="582968" y="336638"/>
                  </a:lnTo>
                  <a:lnTo>
                    <a:pt x="573481" y="326415"/>
                  </a:lnTo>
                  <a:lnTo>
                    <a:pt x="556869" y="323329"/>
                  </a:lnTo>
                  <a:lnTo>
                    <a:pt x="533908" y="326745"/>
                  </a:lnTo>
                  <a:lnTo>
                    <a:pt x="471893" y="350774"/>
                  </a:lnTo>
                  <a:lnTo>
                    <a:pt x="434378" y="370179"/>
                  </a:lnTo>
                  <a:lnTo>
                    <a:pt x="393509" y="393700"/>
                  </a:lnTo>
                  <a:lnTo>
                    <a:pt x="350050" y="420751"/>
                  </a:lnTo>
                  <a:lnTo>
                    <a:pt x="304774" y="450723"/>
                  </a:lnTo>
                  <a:lnTo>
                    <a:pt x="258406" y="483019"/>
                  </a:lnTo>
                  <a:lnTo>
                    <a:pt x="211734" y="517042"/>
                  </a:lnTo>
                  <a:lnTo>
                    <a:pt x="165493" y="552183"/>
                  </a:lnTo>
                  <a:lnTo>
                    <a:pt x="120446" y="587857"/>
                  </a:lnTo>
                  <a:lnTo>
                    <a:pt x="77343" y="623455"/>
                  </a:lnTo>
                  <a:lnTo>
                    <a:pt x="36931" y="658380"/>
                  </a:lnTo>
                  <a:lnTo>
                    <a:pt x="0" y="692023"/>
                  </a:lnTo>
                  <a:lnTo>
                    <a:pt x="28752" y="732294"/>
                  </a:lnTo>
                  <a:lnTo>
                    <a:pt x="60452" y="758075"/>
                  </a:lnTo>
                  <a:lnTo>
                    <a:pt x="95059" y="771334"/>
                  </a:lnTo>
                  <a:lnTo>
                    <a:pt x="132524" y="774026"/>
                  </a:lnTo>
                  <a:lnTo>
                    <a:pt x="172821" y="768121"/>
                  </a:lnTo>
                  <a:lnTo>
                    <a:pt x="215912" y="755586"/>
                  </a:lnTo>
                  <a:lnTo>
                    <a:pt x="261747" y="738378"/>
                  </a:lnTo>
                  <a:lnTo>
                    <a:pt x="259080" y="789584"/>
                  </a:lnTo>
                  <a:lnTo>
                    <a:pt x="258864" y="840397"/>
                  </a:lnTo>
                  <a:lnTo>
                    <a:pt x="261010" y="890765"/>
                  </a:lnTo>
                  <a:lnTo>
                    <a:pt x="265480" y="940587"/>
                  </a:lnTo>
                  <a:lnTo>
                    <a:pt x="272173" y="989787"/>
                  </a:lnTo>
                  <a:lnTo>
                    <a:pt x="281063" y="1038288"/>
                  </a:lnTo>
                  <a:lnTo>
                    <a:pt x="292049" y="1085977"/>
                  </a:lnTo>
                  <a:lnTo>
                    <a:pt x="305079" y="1132789"/>
                  </a:lnTo>
                  <a:lnTo>
                    <a:pt x="320078" y="1178648"/>
                  </a:lnTo>
                  <a:lnTo>
                    <a:pt x="336981" y="1223454"/>
                  </a:lnTo>
                  <a:lnTo>
                    <a:pt x="355739" y="1267117"/>
                  </a:lnTo>
                  <a:lnTo>
                    <a:pt x="376262" y="1309573"/>
                  </a:lnTo>
                  <a:lnTo>
                    <a:pt x="398487" y="1350721"/>
                  </a:lnTo>
                  <a:lnTo>
                    <a:pt x="422363" y="1390484"/>
                  </a:lnTo>
                  <a:lnTo>
                    <a:pt x="447814" y="1428788"/>
                  </a:lnTo>
                  <a:lnTo>
                    <a:pt x="474764" y="1465516"/>
                  </a:lnTo>
                  <a:lnTo>
                    <a:pt x="503161" y="1500619"/>
                  </a:lnTo>
                  <a:lnTo>
                    <a:pt x="532930" y="1533994"/>
                  </a:lnTo>
                  <a:lnTo>
                    <a:pt x="564007" y="1565554"/>
                  </a:lnTo>
                  <a:lnTo>
                    <a:pt x="596315" y="1595221"/>
                  </a:lnTo>
                  <a:lnTo>
                    <a:pt x="629805" y="1622907"/>
                  </a:lnTo>
                  <a:lnTo>
                    <a:pt x="664400" y="1648536"/>
                  </a:lnTo>
                  <a:lnTo>
                    <a:pt x="700036" y="1672005"/>
                  </a:lnTo>
                  <a:lnTo>
                    <a:pt x="736638" y="1693252"/>
                  </a:lnTo>
                  <a:lnTo>
                    <a:pt x="774153" y="1712175"/>
                  </a:lnTo>
                  <a:lnTo>
                    <a:pt x="812507" y="1728698"/>
                  </a:lnTo>
                  <a:lnTo>
                    <a:pt x="851623" y="1742744"/>
                  </a:lnTo>
                  <a:lnTo>
                    <a:pt x="891463" y="1754212"/>
                  </a:lnTo>
                  <a:lnTo>
                    <a:pt x="931926" y="1763014"/>
                  </a:lnTo>
                  <a:lnTo>
                    <a:pt x="972972" y="1769084"/>
                  </a:lnTo>
                  <a:lnTo>
                    <a:pt x="1014514" y="1772335"/>
                  </a:lnTo>
                  <a:lnTo>
                    <a:pt x="1056513" y="1772666"/>
                  </a:lnTo>
                  <a:lnTo>
                    <a:pt x="1058494" y="1840064"/>
                  </a:lnTo>
                  <a:lnTo>
                    <a:pt x="1060919" y="1907146"/>
                  </a:lnTo>
                  <a:lnTo>
                    <a:pt x="1063815" y="1973732"/>
                  </a:lnTo>
                  <a:lnTo>
                    <a:pt x="1067206" y="2039607"/>
                  </a:lnTo>
                  <a:lnTo>
                    <a:pt x="1071105" y="2104605"/>
                  </a:lnTo>
                  <a:lnTo>
                    <a:pt x="1075550" y="2168525"/>
                  </a:lnTo>
                  <a:lnTo>
                    <a:pt x="1080566" y="2231174"/>
                  </a:lnTo>
                  <a:lnTo>
                    <a:pt x="1086154" y="2292350"/>
                  </a:lnTo>
                  <a:lnTo>
                    <a:pt x="1092365" y="2351875"/>
                  </a:lnTo>
                  <a:lnTo>
                    <a:pt x="1099197" y="2409545"/>
                  </a:lnTo>
                  <a:lnTo>
                    <a:pt x="1106703" y="2465184"/>
                  </a:lnTo>
                  <a:lnTo>
                    <a:pt x="1114882" y="2518575"/>
                  </a:lnTo>
                  <a:lnTo>
                    <a:pt x="1123759" y="2569553"/>
                  </a:lnTo>
                  <a:lnTo>
                    <a:pt x="1133373" y="2617901"/>
                  </a:lnTo>
                  <a:lnTo>
                    <a:pt x="1143736" y="2663444"/>
                  </a:lnTo>
                  <a:lnTo>
                    <a:pt x="1154874" y="2705976"/>
                  </a:lnTo>
                  <a:lnTo>
                    <a:pt x="1166799" y="2745308"/>
                  </a:lnTo>
                  <a:lnTo>
                    <a:pt x="1179563" y="2781262"/>
                  </a:lnTo>
                  <a:lnTo>
                    <a:pt x="1207643" y="2842222"/>
                  </a:lnTo>
                  <a:lnTo>
                    <a:pt x="1239291" y="2887307"/>
                  </a:lnTo>
                  <a:lnTo>
                    <a:pt x="1274699" y="2914993"/>
                  </a:lnTo>
                  <a:lnTo>
                    <a:pt x="1293876" y="2921825"/>
                  </a:lnTo>
                  <a:lnTo>
                    <a:pt x="1296593" y="2919450"/>
                  </a:lnTo>
                  <a:lnTo>
                    <a:pt x="1304467" y="2878188"/>
                  </a:lnTo>
                  <a:lnTo>
                    <a:pt x="1309484" y="2824492"/>
                  </a:lnTo>
                  <a:lnTo>
                    <a:pt x="1314323" y="2751950"/>
                  </a:lnTo>
                  <a:lnTo>
                    <a:pt x="1318983" y="2662351"/>
                  </a:lnTo>
                  <a:lnTo>
                    <a:pt x="1323492" y="2557513"/>
                  </a:lnTo>
                  <a:lnTo>
                    <a:pt x="1327848" y="2439225"/>
                  </a:lnTo>
                  <a:lnTo>
                    <a:pt x="1334109" y="2240521"/>
                  </a:lnTo>
                  <a:lnTo>
                    <a:pt x="1341996" y="1945297"/>
                  </a:lnTo>
                  <a:lnTo>
                    <a:pt x="1347597" y="1709039"/>
                  </a:lnTo>
                  <a:lnTo>
                    <a:pt x="1906968" y="1315491"/>
                  </a:lnTo>
                  <a:lnTo>
                    <a:pt x="2085949" y="773849"/>
                  </a:lnTo>
                  <a:close/>
                </a:path>
                <a:path w="2138679" h="2922270">
                  <a:moveTo>
                    <a:pt x="2138172" y="2258847"/>
                  </a:moveTo>
                  <a:lnTo>
                    <a:pt x="1834896" y="1955927"/>
                  </a:lnTo>
                  <a:lnTo>
                    <a:pt x="1531620" y="2258847"/>
                  </a:lnTo>
                  <a:lnTo>
                    <a:pt x="1834896" y="2559431"/>
                  </a:lnTo>
                  <a:lnTo>
                    <a:pt x="2138172" y="2258847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1512295" y="6524243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w="0" h="198120">
                  <a:moveTo>
                    <a:pt x="0" y="0"/>
                  </a:moveTo>
                  <a:lnTo>
                    <a:pt x="0" y="197675"/>
                  </a:lnTo>
                </a:path>
              </a:pathLst>
            </a:custGeom>
            <a:ln w="9144">
              <a:solidFill>
                <a:srgbClr val="00548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004" y="6519671"/>
              <a:ext cx="1153668" cy="205740"/>
            </a:xfrm>
            <a:prstGeom prst="rect">
              <a:avLst/>
            </a:prstGeom>
          </p:spPr>
        </p:pic>
      </p:grpSp>
      <p:sp>
        <p:nvSpPr>
          <p:cNvPr id="9" name="object 9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8"/>
                </a:lnTo>
                <a:lnTo>
                  <a:pt x="12191999" y="6857998"/>
                </a:lnTo>
                <a:lnTo>
                  <a:pt x="12191999" y="0"/>
                </a:lnTo>
                <a:close/>
              </a:path>
            </a:pathLst>
          </a:custGeom>
          <a:solidFill>
            <a:srgbClr val="FFFFFF">
              <a:alpha val="6195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891664" y="931290"/>
            <a:ext cx="62611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0" spc="-25">
                <a:solidFill>
                  <a:srgbClr val="005F96"/>
                </a:solidFill>
                <a:latin typeface="Trebuchet MS"/>
                <a:cs typeface="Trebuchet MS"/>
              </a:rPr>
              <a:t>01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2398014" y="1123950"/>
            <a:ext cx="375920" cy="704850"/>
          </a:xfrm>
          <a:custGeom>
            <a:avLst/>
            <a:gdLst/>
            <a:ahLst/>
            <a:cxnLst/>
            <a:rect l="l" t="t" r="r" b="b"/>
            <a:pathLst>
              <a:path w="375919" h="704850">
                <a:moveTo>
                  <a:pt x="0" y="704850"/>
                </a:moveTo>
                <a:lnTo>
                  <a:pt x="375412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398014" y="3571494"/>
            <a:ext cx="375920" cy="704850"/>
          </a:xfrm>
          <a:custGeom>
            <a:avLst/>
            <a:gdLst/>
            <a:ahLst/>
            <a:cxnLst/>
            <a:rect l="l" t="t" r="r" b="b"/>
            <a:pathLst>
              <a:path w="375919" h="704850">
                <a:moveTo>
                  <a:pt x="0" y="704849"/>
                </a:moveTo>
                <a:lnTo>
                  <a:pt x="375412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2398014" y="2353817"/>
            <a:ext cx="375920" cy="704850"/>
          </a:xfrm>
          <a:custGeom>
            <a:avLst/>
            <a:gdLst/>
            <a:ahLst/>
            <a:cxnLst/>
            <a:rect l="l" t="t" r="r" b="b"/>
            <a:pathLst>
              <a:path w="375919" h="704850">
                <a:moveTo>
                  <a:pt x="0" y="704850"/>
                </a:moveTo>
                <a:lnTo>
                  <a:pt x="375412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4" name="object 1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3004" y="6513576"/>
            <a:ext cx="1150620" cy="207264"/>
          </a:xfrm>
          <a:prstGeom prst="rect">
            <a:avLst/>
          </a:prstGeom>
        </p:spPr>
      </p:pic>
      <p:sp>
        <p:nvSpPr>
          <p:cNvPr id="15" name="object 15" descr=""/>
          <p:cNvSpPr/>
          <p:nvPr/>
        </p:nvSpPr>
        <p:spPr>
          <a:xfrm>
            <a:off x="7192518" y="1139189"/>
            <a:ext cx="375920" cy="704850"/>
          </a:xfrm>
          <a:custGeom>
            <a:avLst/>
            <a:gdLst/>
            <a:ahLst/>
            <a:cxnLst/>
            <a:rect l="l" t="t" r="r" b="b"/>
            <a:pathLst>
              <a:path w="375920" h="704850">
                <a:moveTo>
                  <a:pt x="0" y="704850"/>
                </a:moveTo>
                <a:lnTo>
                  <a:pt x="375411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2398014" y="4775453"/>
            <a:ext cx="375920" cy="704850"/>
          </a:xfrm>
          <a:custGeom>
            <a:avLst/>
            <a:gdLst/>
            <a:ahLst/>
            <a:cxnLst/>
            <a:rect l="l" t="t" r="r" b="b"/>
            <a:pathLst>
              <a:path w="375919" h="704850">
                <a:moveTo>
                  <a:pt x="0" y="704850"/>
                </a:moveTo>
                <a:lnTo>
                  <a:pt x="375412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7192518" y="2364485"/>
            <a:ext cx="375920" cy="704850"/>
          </a:xfrm>
          <a:custGeom>
            <a:avLst/>
            <a:gdLst/>
            <a:ahLst/>
            <a:cxnLst/>
            <a:rect l="l" t="t" r="r" b="b"/>
            <a:pathLst>
              <a:path w="375920" h="704850">
                <a:moveTo>
                  <a:pt x="0" y="704850"/>
                </a:moveTo>
                <a:lnTo>
                  <a:pt x="375411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7192518" y="3576065"/>
            <a:ext cx="375920" cy="704850"/>
          </a:xfrm>
          <a:custGeom>
            <a:avLst/>
            <a:gdLst/>
            <a:ahLst/>
            <a:cxnLst/>
            <a:rect l="l" t="t" r="r" b="b"/>
            <a:pathLst>
              <a:path w="375920" h="704850">
                <a:moveTo>
                  <a:pt x="0" y="704850"/>
                </a:moveTo>
                <a:lnTo>
                  <a:pt x="375411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 txBox="1"/>
          <p:nvPr/>
        </p:nvSpPr>
        <p:spPr>
          <a:xfrm>
            <a:off x="1891664" y="1207385"/>
            <a:ext cx="2907030" cy="4344035"/>
          </a:xfrm>
          <a:prstGeom prst="rect">
            <a:avLst/>
          </a:prstGeom>
        </p:spPr>
        <p:txBody>
          <a:bodyPr wrap="square" lIns="0" tIns="209550" rIns="0" bIns="0" rtlCol="0" vert="horz">
            <a:spAutoFit/>
          </a:bodyPr>
          <a:lstStyle/>
          <a:p>
            <a:pPr marL="827405">
              <a:lnSpc>
                <a:spcPct val="100000"/>
              </a:lnSpc>
              <a:spcBef>
                <a:spcPts val="1650"/>
              </a:spcBef>
            </a:pPr>
            <a:r>
              <a:rPr dirty="0" sz="3200" spc="-10">
                <a:solidFill>
                  <a:srgbClr val="005F96"/>
                </a:solidFill>
                <a:latin typeface="Trebuchet MS"/>
                <a:cs typeface="Trebuchet MS"/>
              </a:rPr>
              <a:t>CONTEXT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ts val="4510"/>
              </a:lnSpc>
              <a:spcBef>
                <a:spcPts val="2175"/>
              </a:spcBef>
            </a:pPr>
            <a:r>
              <a:rPr dirty="0" sz="4500" spc="-25">
                <a:solidFill>
                  <a:srgbClr val="005F96"/>
                </a:solidFill>
                <a:latin typeface="Trebuchet MS"/>
                <a:cs typeface="Trebuchet MS"/>
              </a:rPr>
              <a:t>02</a:t>
            </a:r>
            <a:endParaRPr sz="4500">
              <a:latin typeface="Trebuchet MS"/>
              <a:cs typeface="Trebuchet MS"/>
            </a:endParaRPr>
          </a:p>
          <a:p>
            <a:pPr marL="827405">
              <a:lnSpc>
                <a:spcPts val="2950"/>
              </a:lnSpc>
            </a:pPr>
            <a:r>
              <a:rPr dirty="0" sz="3200" spc="-10">
                <a:solidFill>
                  <a:srgbClr val="005F96"/>
                </a:solidFill>
                <a:latin typeface="Trebuchet MS"/>
                <a:cs typeface="Trebuchet MS"/>
              </a:rPr>
              <a:t>ELEPHANTS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ts val="4605"/>
              </a:lnSpc>
              <a:spcBef>
                <a:spcPts val="1890"/>
              </a:spcBef>
            </a:pPr>
            <a:r>
              <a:rPr dirty="0" sz="4500" spc="-25">
                <a:solidFill>
                  <a:srgbClr val="005F96"/>
                </a:solidFill>
                <a:latin typeface="Trebuchet MS"/>
                <a:cs typeface="Trebuchet MS"/>
              </a:rPr>
              <a:t>03</a:t>
            </a:r>
            <a:endParaRPr sz="4500">
              <a:latin typeface="Trebuchet MS"/>
              <a:cs typeface="Trebuchet MS"/>
            </a:endParaRPr>
          </a:p>
          <a:p>
            <a:pPr marL="827405">
              <a:lnSpc>
                <a:spcPts val="3045"/>
              </a:lnSpc>
            </a:pPr>
            <a:r>
              <a:rPr dirty="0" sz="3200" spc="-25">
                <a:solidFill>
                  <a:srgbClr val="005F96"/>
                </a:solidFill>
                <a:latin typeface="Trebuchet MS"/>
                <a:cs typeface="Trebuchet MS"/>
              </a:rPr>
              <a:t>CETACEANS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ts val="4555"/>
              </a:lnSpc>
              <a:spcBef>
                <a:spcPts val="1885"/>
              </a:spcBef>
            </a:pPr>
            <a:r>
              <a:rPr dirty="0" sz="4500" spc="-25">
                <a:solidFill>
                  <a:srgbClr val="005F96"/>
                </a:solidFill>
                <a:latin typeface="Trebuchet MS"/>
                <a:cs typeface="Trebuchet MS"/>
              </a:rPr>
              <a:t>04</a:t>
            </a:r>
            <a:endParaRPr sz="4500">
              <a:latin typeface="Trebuchet MS"/>
              <a:cs typeface="Trebuchet MS"/>
            </a:endParaRPr>
          </a:p>
          <a:p>
            <a:pPr marL="827405">
              <a:lnSpc>
                <a:spcPts val="2995"/>
              </a:lnSpc>
            </a:pPr>
            <a:r>
              <a:rPr dirty="0" sz="3200">
                <a:solidFill>
                  <a:srgbClr val="005F96"/>
                </a:solidFill>
                <a:latin typeface="Trebuchet MS"/>
                <a:cs typeface="Trebuchet MS"/>
              </a:rPr>
              <a:t>WILD</a:t>
            </a:r>
            <a:r>
              <a:rPr dirty="0" sz="3200" spc="-25">
                <a:solidFill>
                  <a:srgbClr val="005F96"/>
                </a:solidFill>
                <a:latin typeface="Trebuchet MS"/>
                <a:cs typeface="Trebuchet MS"/>
              </a:rPr>
              <a:t> </a:t>
            </a:r>
            <a:r>
              <a:rPr dirty="0" sz="3200" spc="-20">
                <a:solidFill>
                  <a:srgbClr val="005F96"/>
                </a:solidFill>
                <a:latin typeface="Trebuchet MS"/>
                <a:cs typeface="Trebuchet MS"/>
              </a:rPr>
              <a:t>CATS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6664706" y="1031875"/>
            <a:ext cx="3503929" cy="46958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1275">
              <a:lnSpc>
                <a:spcPts val="5060"/>
              </a:lnSpc>
              <a:spcBef>
                <a:spcPts val="100"/>
              </a:spcBef>
            </a:pPr>
            <a:r>
              <a:rPr dirty="0" baseline="9876" sz="6750">
                <a:solidFill>
                  <a:srgbClr val="005F96"/>
                </a:solidFill>
                <a:latin typeface="Trebuchet MS"/>
                <a:cs typeface="Trebuchet MS"/>
              </a:rPr>
              <a:t>05</a:t>
            </a:r>
            <a:r>
              <a:rPr dirty="0" baseline="9876" sz="6750" spc="434">
                <a:solidFill>
                  <a:srgbClr val="005F96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05F96"/>
                </a:solidFill>
                <a:latin typeface="Trebuchet MS"/>
                <a:cs typeface="Trebuchet MS"/>
              </a:rPr>
              <a:t>WORKING</a:t>
            </a:r>
            <a:endParaRPr sz="2800">
              <a:latin typeface="Trebuchet MS"/>
              <a:cs typeface="Trebuchet MS"/>
            </a:endParaRPr>
          </a:p>
          <a:p>
            <a:pPr marL="850265">
              <a:lnSpc>
                <a:spcPts val="3020"/>
              </a:lnSpc>
            </a:pPr>
            <a:r>
              <a:rPr dirty="0" sz="2800" spc="-10">
                <a:solidFill>
                  <a:srgbClr val="005F96"/>
                </a:solidFill>
                <a:latin typeface="Trebuchet MS"/>
                <a:cs typeface="Trebuchet MS"/>
              </a:rPr>
              <a:t>ANIMALS</a:t>
            </a:r>
            <a:endParaRPr sz="2800">
              <a:latin typeface="Trebuchet MS"/>
              <a:cs typeface="Trebuchet MS"/>
            </a:endParaRPr>
          </a:p>
          <a:p>
            <a:pPr marL="38100">
              <a:lnSpc>
                <a:spcPts val="4580"/>
              </a:lnSpc>
              <a:spcBef>
                <a:spcPts val="770"/>
              </a:spcBef>
            </a:pPr>
            <a:r>
              <a:rPr dirty="0" sz="4500" spc="-25">
                <a:solidFill>
                  <a:srgbClr val="005F96"/>
                </a:solidFill>
                <a:latin typeface="Trebuchet MS"/>
                <a:cs typeface="Trebuchet MS"/>
              </a:rPr>
              <a:t>06</a:t>
            </a:r>
            <a:endParaRPr sz="4500">
              <a:latin typeface="Trebuchet MS"/>
              <a:cs typeface="Trebuchet MS"/>
            </a:endParaRPr>
          </a:p>
          <a:p>
            <a:pPr marL="850265">
              <a:lnSpc>
                <a:spcPts val="3020"/>
              </a:lnSpc>
            </a:pPr>
            <a:r>
              <a:rPr dirty="0" sz="3200">
                <a:solidFill>
                  <a:srgbClr val="005F96"/>
                </a:solidFill>
                <a:latin typeface="Trebuchet MS"/>
                <a:cs typeface="Trebuchet MS"/>
              </a:rPr>
              <a:t>ANIMAL</a:t>
            </a:r>
            <a:r>
              <a:rPr dirty="0" sz="3200" spc="-145">
                <a:solidFill>
                  <a:srgbClr val="005F96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005F96"/>
                </a:solidFill>
                <a:latin typeface="Trebuchet MS"/>
                <a:cs typeface="Trebuchet MS"/>
              </a:rPr>
              <a:t>PROPS</a:t>
            </a:r>
            <a:endParaRPr sz="3200">
              <a:latin typeface="Trebuchet MS"/>
              <a:cs typeface="Trebuchet MS"/>
            </a:endParaRPr>
          </a:p>
          <a:p>
            <a:pPr marL="38100">
              <a:lnSpc>
                <a:spcPts val="4590"/>
              </a:lnSpc>
              <a:spcBef>
                <a:spcPts val="1945"/>
              </a:spcBef>
            </a:pPr>
            <a:r>
              <a:rPr dirty="0" sz="4500" spc="-25">
                <a:solidFill>
                  <a:srgbClr val="005F96"/>
                </a:solidFill>
                <a:latin typeface="Trebuchet MS"/>
                <a:cs typeface="Trebuchet MS"/>
              </a:rPr>
              <a:t>07</a:t>
            </a:r>
            <a:endParaRPr sz="4500">
              <a:latin typeface="Trebuchet MS"/>
              <a:cs typeface="Trebuchet MS"/>
            </a:endParaRPr>
          </a:p>
          <a:p>
            <a:pPr marL="850265">
              <a:lnSpc>
                <a:spcPts val="3030"/>
              </a:lnSpc>
            </a:pPr>
            <a:r>
              <a:rPr dirty="0" sz="3200">
                <a:solidFill>
                  <a:srgbClr val="005F96"/>
                </a:solidFill>
                <a:latin typeface="Trebuchet MS"/>
                <a:cs typeface="Trebuchet MS"/>
              </a:rPr>
              <a:t>SEA</a:t>
            </a:r>
            <a:r>
              <a:rPr dirty="0" sz="3200" spc="-245">
                <a:solidFill>
                  <a:srgbClr val="005F96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005F96"/>
                </a:solidFill>
                <a:latin typeface="Trebuchet MS"/>
                <a:cs typeface="Trebuchet MS"/>
              </a:rPr>
              <a:t>TURTLES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150">
              <a:latin typeface="Trebuchet MS"/>
              <a:cs typeface="Trebuchet MS"/>
            </a:endParaRPr>
          </a:p>
          <a:p>
            <a:pPr marL="850265" marR="306070" indent="-812800">
              <a:lnSpc>
                <a:spcPct val="81800"/>
              </a:lnSpc>
            </a:pPr>
            <a:r>
              <a:rPr dirty="0" baseline="10493" sz="6750">
                <a:solidFill>
                  <a:srgbClr val="005F96"/>
                </a:solidFill>
                <a:latin typeface="Trebuchet MS"/>
                <a:cs typeface="Trebuchet MS"/>
              </a:rPr>
              <a:t>08</a:t>
            </a:r>
            <a:r>
              <a:rPr dirty="0" baseline="10493" sz="6750" spc="412">
                <a:solidFill>
                  <a:srgbClr val="005F96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05F96"/>
                </a:solidFill>
                <a:latin typeface="Trebuchet MS"/>
                <a:cs typeface="Trebuchet MS"/>
              </a:rPr>
              <a:t>OTHER</a:t>
            </a:r>
            <a:r>
              <a:rPr dirty="0" sz="2800" spc="-155">
                <a:solidFill>
                  <a:srgbClr val="005F96"/>
                </a:solidFill>
                <a:latin typeface="Trebuchet MS"/>
                <a:cs typeface="Trebuchet MS"/>
              </a:rPr>
              <a:t> </a:t>
            </a:r>
            <a:r>
              <a:rPr dirty="0" sz="2800" spc="-10">
                <a:solidFill>
                  <a:srgbClr val="005F96"/>
                </a:solidFill>
                <a:latin typeface="Trebuchet MS"/>
                <a:cs typeface="Trebuchet MS"/>
              </a:rPr>
              <a:t>ANIMAL ISSUES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7192518" y="4775453"/>
            <a:ext cx="375920" cy="704850"/>
          </a:xfrm>
          <a:custGeom>
            <a:avLst/>
            <a:gdLst/>
            <a:ahLst/>
            <a:cxnLst/>
            <a:rect l="l" t="t" r="r" b="b"/>
            <a:pathLst>
              <a:path w="375920" h="704850">
                <a:moveTo>
                  <a:pt x="0" y="704850"/>
                </a:moveTo>
                <a:lnTo>
                  <a:pt x="375411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12699"/>
              <a:ext cx="12192000" cy="6845300"/>
            </a:xfrm>
            <a:custGeom>
              <a:avLst/>
              <a:gdLst/>
              <a:ahLst/>
              <a:cxnLst/>
              <a:rect l="l" t="t" r="r" b="b"/>
              <a:pathLst>
                <a:path w="12192000" h="6845300">
                  <a:moveTo>
                    <a:pt x="12192000" y="2603500"/>
                  </a:moveTo>
                  <a:lnTo>
                    <a:pt x="4194951" y="2603500"/>
                  </a:lnTo>
                  <a:lnTo>
                    <a:pt x="4247736" y="2616200"/>
                  </a:lnTo>
                  <a:lnTo>
                    <a:pt x="4299776" y="2616200"/>
                  </a:lnTo>
                  <a:lnTo>
                    <a:pt x="4351072" y="2628900"/>
                  </a:lnTo>
                  <a:lnTo>
                    <a:pt x="4401623" y="2628900"/>
                  </a:lnTo>
                  <a:lnTo>
                    <a:pt x="4548809" y="2667000"/>
                  </a:lnTo>
                  <a:lnTo>
                    <a:pt x="4734632" y="2717800"/>
                  </a:lnTo>
                  <a:lnTo>
                    <a:pt x="4779226" y="2743200"/>
                  </a:lnTo>
                  <a:lnTo>
                    <a:pt x="4866179" y="2768600"/>
                  </a:lnTo>
                  <a:lnTo>
                    <a:pt x="4908538" y="2794000"/>
                  </a:lnTo>
                  <a:lnTo>
                    <a:pt x="4950152" y="2819400"/>
                  </a:lnTo>
                  <a:lnTo>
                    <a:pt x="4991021" y="2832100"/>
                  </a:lnTo>
                  <a:lnTo>
                    <a:pt x="5031145" y="2857500"/>
                  </a:lnTo>
                  <a:lnTo>
                    <a:pt x="5070524" y="2882900"/>
                  </a:lnTo>
                  <a:lnTo>
                    <a:pt x="5109158" y="2908300"/>
                  </a:lnTo>
                  <a:lnTo>
                    <a:pt x="5147047" y="2933700"/>
                  </a:lnTo>
                  <a:lnTo>
                    <a:pt x="5184190" y="2959100"/>
                  </a:lnTo>
                  <a:lnTo>
                    <a:pt x="5220589" y="2997200"/>
                  </a:lnTo>
                  <a:lnTo>
                    <a:pt x="5258718" y="3022600"/>
                  </a:lnTo>
                  <a:lnTo>
                    <a:pt x="5295292" y="3060700"/>
                  </a:lnTo>
                  <a:lnTo>
                    <a:pt x="5330311" y="3086100"/>
                  </a:lnTo>
                  <a:lnTo>
                    <a:pt x="5363773" y="3124200"/>
                  </a:lnTo>
                  <a:lnTo>
                    <a:pt x="5395680" y="3162300"/>
                  </a:lnTo>
                  <a:lnTo>
                    <a:pt x="5426030" y="3200400"/>
                  </a:lnTo>
                  <a:lnTo>
                    <a:pt x="5454825" y="3238500"/>
                  </a:lnTo>
                  <a:lnTo>
                    <a:pt x="5482064" y="3276600"/>
                  </a:lnTo>
                  <a:lnTo>
                    <a:pt x="5507746" y="3314700"/>
                  </a:lnTo>
                  <a:lnTo>
                    <a:pt x="5531873" y="3352800"/>
                  </a:lnTo>
                  <a:lnTo>
                    <a:pt x="5554443" y="3403600"/>
                  </a:lnTo>
                  <a:lnTo>
                    <a:pt x="5575457" y="3441700"/>
                  </a:lnTo>
                  <a:lnTo>
                    <a:pt x="5594914" y="3492500"/>
                  </a:lnTo>
                  <a:lnTo>
                    <a:pt x="5612816" y="3530600"/>
                  </a:lnTo>
                  <a:lnTo>
                    <a:pt x="5629161" y="3581400"/>
                  </a:lnTo>
                  <a:lnTo>
                    <a:pt x="5643949" y="3619500"/>
                  </a:lnTo>
                  <a:lnTo>
                    <a:pt x="5657181" y="3670300"/>
                  </a:lnTo>
                  <a:lnTo>
                    <a:pt x="5668857" y="3721100"/>
                  </a:lnTo>
                  <a:lnTo>
                    <a:pt x="5678976" y="3771900"/>
                  </a:lnTo>
                  <a:lnTo>
                    <a:pt x="5687538" y="3822700"/>
                  </a:lnTo>
                  <a:lnTo>
                    <a:pt x="5694544" y="3873500"/>
                  </a:lnTo>
                  <a:lnTo>
                    <a:pt x="5699993" y="3924300"/>
                  </a:lnTo>
                  <a:lnTo>
                    <a:pt x="5703885" y="3987800"/>
                  </a:lnTo>
                  <a:lnTo>
                    <a:pt x="5706220" y="4038600"/>
                  </a:lnTo>
                  <a:lnTo>
                    <a:pt x="5706999" y="4089400"/>
                  </a:lnTo>
                  <a:lnTo>
                    <a:pt x="5706215" y="4152900"/>
                  </a:lnTo>
                  <a:lnTo>
                    <a:pt x="5703865" y="4203700"/>
                  </a:lnTo>
                  <a:lnTo>
                    <a:pt x="5699948" y="4254500"/>
                  </a:lnTo>
                  <a:lnTo>
                    <a:pt x="5694465" y="4305300"/>
                  </a:lnTo>
                  <a:lnTo>
                    <a:pt x="5687415" y="4356100"/>
                  </a:lnTo>
                  <a:lnTo>
                    <a:pt x="5678798" y="4406900"/>
                  </a:lnTo>
                  <a:lnTo>
                    <a:pt x="5668615" y="4457700"/>
                  </a:lnTo>
                  <a:lnTo>
                    <a:pt x="5656865" y="4495800"/>
                  </a:lnTo>
                  <a:lnTo>
                    <a:pt x="5643548" y="4546600"/>
                  </a:lnTo>
                  <a:lnTo>
                    <a:pt x="5628665" y="4597400"/>
                  </a:lnTo>
                  <a:lnTo>
                    <a:pt x="5612215" y="4635500"/>
                  </a:lnTo>
                  <a:lnTo>
                    <a:pt x="5594198" y="4686300"/>
                  </a:lnTo>
                  <a:lnTo>
                    <a:pt x="5574615" y="4724400"/>
                  </a:lnTo>
                  <a:lnTo>
                    <a:pt x="5553465" y="4775200"/>
                  </a:lnTo>
                  <a:lnTo>
                    <a:pt x="5530748" y="4813300"/>
                  </a:lnTo>
                  <a:lnTo>
                    <a:pt x="5506464" y="4851400"/>
                  </a:lnTo>
                  <a:lnTo>
                    <a:pt x="5480614" y="4889500"/>
                  </a:lnTo>
                  <a:lnTo>
                    <a:pt x="5453198" y="4927600"/>
                  </a:lnTo>
                  <a:lnTo>
                    <a:pt x="5424214" y="4965700"/>
                  </a:lnTo>
                  <a:lnTo>
                    <a:pt x="5393664" y="5003800"/>
                  </a:lnTo>
                  <a:lnTo>
                    <a:pt x="5361547" y="5041900"/>
                  </a:lnTo>
                  <a:lnTo>
                    <a:pt x="5327864" y="5080000"/>
                  </a:lnTo>
                  <a:lnTo>
                    <a:pt x="5292614" y="5118100"/>
                  </a:lnTo>
                  <a:lnTo>
                    <a:pt x="5255797" y="5143500"/>
                  </a:lnTo>
                  <a:lnTo>
                    <a:pt x="5217414" y="5181600"/>
                  </a:lnTo>
                  <a:lnTo>
                    <a:pt x="5180754" y="5207000"/>
                  </a:lnTo>
                  <a:lnTo>
                    <a:pt x="5143308" y="5232400"/>
                  </a:lnTo>
                  <a:lnTo>
                    <a:pt x="5105075" y="5270500"/>
                  </a:lnTo>
                  <a:lnTo>
                    <a:pt x="5066054" y="5295900"/>
                  </a:lnTo>
                  <a:lnTo>
                    <a:pt x="5026246" y="5321300"/>
                  </a:lnTo>
                  <a:lnTo>
                    <a:pt x="4985650" y="5334000"/>
                  </a:lnTo>
                  <a:lnTo>
                    <a:pt x="4944267" y="5359400"/>
                  </a:lnTo>
                  <a:lnTo>
                    <a:pt x="4902096" y="5384800"/>
                  </a:lnTo>
                  <a:lnTo>
                    <a:pt x="4859137" y="5410200"/>
                  </a:lnTo>
                  <a:lnTo>
                    <a:pt x="4815391" y="5422900"/>
                  </a:lnTo>
                  <a:lnTo>
                    <a:pt x="4770856" y="5448300"/>
                  </a:lnTo>
                  <a:lnTo>
                    <a:pt x="4725534" y="5461000"/>
                  </a:lnTo>
                  <a:lnTo>
                    <a:pt x="4536365" y="5511800"/>
                  </a:lnTo>
                  <a:lnTo>
                    <a:pt x="4334582" y="5562600"/>
                  </a:lnTo>
                  <a:lnTo>
                    <a:pt x="4282165" y="5562600"/>
                  </a:lnTo>
                  <a:lnTo>
                    <a:pt x="4228959" y="5575300"/>
                  </a:lnTo>
                  <a:lnTo>
                    <a:pt x="4120181" y="5575300"/>
                  </a:lnTo>
                  <a:lnTo>
                    <a:pt x="4064608" y="5588000"/>
                  </a:lnTo>
                  <a:lnTo>
                    <a:pt x="0" y="5588000"/>
                  </a:lnTo>
                  <a:lnTo>
                    <a:pt x="0" y="6845300"/>
                  </a:lnTo>
                  <a:lnTo>
                    <a:pt x="12192000" y="6845300"/>
                  </a:lnTo>
                  <a:lnTo>
                    <a:pt x="12192000" y="2603500"/>
                  </a:lnTo>
                  <a:close/>
                </a:path>
                <a:path w="12192000" h="6845300">
                  <a:moveTo>
                    <a:pt x="3782168" y="5575300"/>
                  </a:moveTo>
                  <a:lnTo>
                    <a:pt x="218477" y="5575300"/>
                  </a:lnTo>
                  <a:lnTo>
                    <a:pt x="161003" y="5588000"/>
                  </a:lnTo>
                  <a:lnTo>
                    <a:pt x="3837654" y="5588000"/>
                  </a:lnTo>
                  <a:lnTo>
                    <a:pt x="3782168" y="5575300"/>
                  </a:lnTo>
                  <a:close/>
                </a:path>
                <a:path w="12192000" h="6845300">
                  <a:moveTo>
                    <a:pt x="3620652" y="5562600"/>
                  </a:moveTo>
                  <a:lnTo>
                    <a:pt x="385273" y="5562600"/>
                  </a:lnTo>
                  <a:lnTo>
                    <a:pt x="330612" y="5575300"/>
                  </a:lnTo>
                  <a:lnTo>
                    <a:pt x="3673667" y="5575300"/>
                  </a:lnTo>
                  <a:lnTo>
                    <a:pt x="3620652" y="5562600"/>
                  </a:lnTo>
                  <a:close/>
                </a:path>
                <a:path w="12192000" h="6845300">
                  <a:moveTo>
                    <a:pt x="12192000" y="0"/>
                  </a:moveTo>
                  <a:lnTo>
                    <a:pt x="0" y="0"/>
                  </a:lnTo>
                  <a:lnTo>
                    <a:pt x="0" y="1168400"/>
                  </a:lnTo>
                  <a:lnTo>
                    <a:pt x="98816" y="1168400"/>
                  </a:lnTo>
                  <a:lnTo>
                    <a:pt x="153542" y="1181100"/>
                  </a:lnTo>
                  <a:lnTo>
                    <a:pt x="312627" y="1181100"/>
                  </a:lnTo>
                  <a:lnTo>
                    <a:pt x="363959" y="1193800"/>
                  </a:lnTo>
                  <a:lnTo>
                    <a:pt x="414442" y="1193800"/>
                  </a:lnTo>
                  <a:lnTo>
                    <a:pt x="464077" y="1206500"/>
                  </a:lnTo>
                  <a:lnTo>
                    <a:pt x="512863" y="1206500"/>
                  </a:lnTo>
                  <a:lnTo>
                    <a:pt x="560801" y="1219200"/>
                  </a:lnTo>
                  <a:lnTo>
                    <a:pt x="607890" y="1219200"/>
                  </a:lnTo>
                  <a:lnTo>
                    <a:pt x="654131" y="1231900"/>
                  </a:lnTo>
                  <a:lnTo>
                    <a:pt x="787762" y="1270000"/>
                  </a:lnTo>
                  <a:lnTo>
                    <a:pt x="913756" y="1308100"/>
                  </a:lnTo>
                  <a:lnTo>
                    <a:pt x="954058" y="1333500"/>
                  </a:lnTo>
                  <a:lnTo>
                    <a:pt x="1032115" y="1358900"/>
                  </a:lnTo>
                  <a:lnTo>
                    <a:pt x="1069871" y="1384300"/>
                  </a:lnTo>
                  <a:lnTo>
                    <a:pt x="1106778" y="1397000"/>
                  </a:lnTo>
                  <a:lnTo>
                    <a:pt x="1142837" y="1422400"/>
                  </a:lnTo>
                  <a:lnTo>
                    <a:pt x="1212409" y="1460500"/>
                  </a:lnTo>
                  <a:lnTo>
                    <a:pt x="1245923" y="1485900"/>
                  </a:lnTo>
                  <a:lnTo>
                    <a:pt x="1278588" y="1511300"/>
                  </a:lnTo>
                  <a:lnTo>
                    <a:pt x="1310404" y="1536700"/>
                  </a:lnTo>
                  <a:lnTo>
                    <a:pt x="1341372" y="1562100"/>
                  </a:lnTo>
                  <a:lnTo>
                    <a:pt x="1371492" y="1587500"/>
                  </a:lnTo>
                  <a:lnTo>
                    <a:pt x="1400763" y="1612900"/>
                  </a:lnTo>
                  <a:lnTo>
                    <a:pt x="1429186" y="1638300"/>
                  </a:lnTo>
                  <a:lnTo>
                    <a:pt x="1483486" y="1701800"/>
                  </a:lnTo>
                  <a:lnTo>
                    <a:pt x="1509363" y="1727200"/>
                  </a:lnTo>
                  <a:lnTo>
                    <a:pt x="1534392" y="1765300"/>
                  </a:lnTo>
                  <a:lnTo>
                    <a:pt x="1558572" y="1790700"/>
                  </a:lnTo>
                  <a:lnTo>
                    <a:pt x="1581904" y="1828800"/>
                  </a:lnTo>
                  <a:lnTo>
                    <a:pt x="1626023" y="1892300"/>
                  </a:lnTo>
                  <a:lnTo>
                    <a:pt x="1646810" y="1930400"/>
                  </a:lnTo>
                  <a:lnTo>
                    <a:pt x="1666748" y="1968500"/>
                  </a:lnTo>
                  <a:lnTo>
                    <a:pt x="1685837" y="2006600"/>
                  </a:lnTo>
                  <a:lnTo>
                    <a:pt x="1704079" y="2044700"/>
                  </a:lnTo>
                  <a:lnTo>
                    <a:pt x="1721472" y="2082800"/>
                  </a:lnTo>
                  <a:lnTo>
                    <a:pt x="1738016" y="2120900"/>
                  </a:lnTo>
                  <a:lnTo>
                    <a:pt x="1753712" y="2159000"/>
                  </a:lnTo>
                  <a:lnTo>
                    <a:pt x="1768559" y="2197100"/>
                  </a:lnTo>
                  <a:lnTo>
                    <a:pt x="1782558" y="2247900"/>
                  </a:lnTo>
                  <a:lnTo>
                    <a:pt x="1795709" y="2286000"/>
                  </a:lnTo>
                  <a:lnTo>
                    <a:pt x="1808011" y="2336800"/>
                  </a:lnTo>
                  <a:lnTo>
                    <a:pt x="1819465" y="2374900"/>
                  </a:lnTo>
                  <a:lnTo>
                    <a:pt x="1830070" y="2425700"/>
                  </a:lnTo>
                  <a:lnTo>
                    <a:pt x="1839827" y="2463800"/>
                  </a:lnTo>
                  <a:lnTo>
                    <a:pt x="1848735" y="2514600"/>
                  </a:lnTo>
                  <a:lnTo>
                    <a:pt x="1856795" y="2565400"/>
                  </a:lnTo>
                  <a:lnTo>
                    <a:pt x="1864007" y="2616200"/>
                  </a:lnTo>
                  <a:lnTo>
                    <a:pt x="1870370" y="2667000"/>
                  </a:lnTo>
                  <a:lnTo>
                    <a:pt x="1875885" y="2717800"/>
                  </a:lnTo>
                  <a:lnTo>
                    <a:pt x="1880551" y="2768600"/>
                  </a:lnTo>
                  <a:lnTo>
                    <a:pt x="1884369" y="2819400"/>
                  </a:lnTo>
                  <a:lnTo>
                    <a:pt x="1887339" y="2870200"/>
                  </a:lnTo>
                  <a:lnTo>
                    <a:pt x="1889460" y="2933700"/>
                  </a:lnTo>
                  <a:lnTo>
                    <a:pt x="1890732" y="2984500"/>
                  </a:lnTo>
                  <a:lnTo>
                    <a:pt x="1891051" y="3733800"/>
                  </a:lnTo>
                  <a:lnTo>
                    <a:pt x="1890628" y="3784600"/>
                  </a:lnTo>
                  <a:lnTo>
                    <a:pt x="1889043" y="3848100"/>
                  </a:lnTo>
                  <a:lnTo>
                    <a:pt x="1886402" y="3898900"/>
                  </a:lnTo>
                  <a:lnTo>
                    <a:pt x="1882704" y="3962400"/>
                  </a:lnTo>
                  <a:lnTo>
                    <a:pt x="1877949" y="4013200"/>
                  </a:lnTo>
                  <a:lnTo>
                    <a:pt x="1872138" y="4076700"/>
                  </a:lnTo>
                  <a:lnTo>
                    <a:pt x="1865270" y="4127500"/>
                  </a:lnTo>
                  <a:lnTo>
                    <a:pt x="1857346" y="4178300"/>
                  </a:lnTo>
                  <a:lnTo>
                    <a:pt x="1848366" y="4229100"/>
                  </a:lnTo>
                  <a:lnTo>
                    <a:pt x="1838329" y="4292600"/>
                  </a:lnTo>
                  <a:lnTo>
                    <a:pt x="1827236" y="4343400"/>
                  </a:lnTo>
                  <a:lnTo>
                    <a:pt x="1815087" y="4381500"/>
                  </a:lnTo>
                  <a:lnTo>
                    <a:pt x="1801881" y="4432300"/>
                  </a:lnTo>
                  <a:lnTo>
                    <a:pt x="1787619" y="4483100"/>
                  </a:lnTo>
                  <a:lnTo>
                    <a:pt x="1772300" y="4533900"/>
                  </a:lnTo>
                  <a:lnTo>
                    <a:pt x="1755926" y="4572000"/>
                  </a:lnTo>
                  <a:lnTo>
                    <a:pt x="1738495" y="4622800"/>
                  </a:lnTo>
                  <a:lnTo>
                    <a:pt x="1720008" y="4660900"/>
                  </a:lnTo>
                  <a:lnTo>
                    <a:pt x="1700465" y="4711700"/>
                  </a:lnTo>
                  <a:lnTo>
                    <a:pt x="1679866" y="4749800"/>
                  </a:lnTo>
                  <a:lnTo>
                    <a:pt x="1658211" y="4787900"/>
                  </a:lnTo>
                  <a:lnTo>
                    <a:pt x="1635500" y="4826000"/>
                  </a:lnTo>
                  <a:lnTo>
                    <a:pt x="1611732" y="4864100"/>
                  </a:lnTo>
                  <a:lnTo>
                    <a:pt x="1586909" y="4902200"/>
                  </a:lnTo>
                  <a:lnTo>
                    <a:pt x="1561030" y="4940300"/>
                  </a:lnTo>
                  <a:lnTo>
                    <a:pt x="1534095" y="4978400"/>
                  </a:lnTo>
                  <a:lnTo>
                    <a:pt x="1506104" y="5016500"/>
                  </a:lnTo>
                  <a:lnTo>
                    <a:pt x="1477057" y="5054600"/>
                  </a:lnTo>
                  <a:lnTo>
                    <a:pt x="1446954" y="5080000"/>
                  </a:lnTo>
                  <a:lnTo>
                    <a:pt x="1415796" y="5118100"/>
                  </a:lnTo>
                  <a:lnTo>
                    <a:pt x="1383643" y="5143500"/>
                  </a:lnTo>
                  <a:lnTo>
                    <a:pt x="1350552" y="5168900"/>
                  </a:lnTo>
                  <a:lnTo>
                    <a:pt x="1316523" y="5207000"/>
                  </a:lnTo>
                  <a:lnTo>
                    <a:pt x="1281556" y="5232400"/>
                  </a:lnTo>
                  <a:lnTo>
                    <a:pt x="1245652" y="5257800"/>
                  </a:lnTo>
                  <a:lnTo>
                    <a:pt x="1208809" y="5283200"/>
                  </a:lnTo>
                  <a:lnTo>
                    <a:pt x="1171029" y="5308600"/>
                  </a:lnTo>
                  <a:lnTo>
                    <a:pt x="1132311" y="5334000"/>
                  </a:lnTo>
                  <a:lnTo>
                    <a:pt x="1092654" y="5359400"/>
                  </a:lnTo>
                  <a:lnTo>
                    <a:pt x="1052060" y="5372100"/>
                  </a:lnTo>
                  <a:lnTo>
                    <a:pt x="1010529" y="5397500"/>
                  </a:lnTo>
                  <a:lnTo>
                    <a:pt x="968059" y="5410200"/>
                  </a:lnTo>
                  <a:lnTo>
                    <a:pt x="924651" y="5435600"/>
                  </a:lnTo>
                  <a:lnTo>
                    <a:pt x="835023" y="5461000"/>
                  </a:lnTo>
                  <a:lnTo>
                    <a:pt x="788802" y="5486400"/>
                  </a:lnTo>
                  <a:lnTo>
                    <a:pt x="741643" y="5499100"/>
                  </a:lnTo>
                  <a:lnTo>
                    <a:pt x="594540" y="5537200"/>
                  </a:lnTo>
                  <a:lnTo>
                    <a:pt x="543630" y="5537200"/>
                  </a:lnTo>
                  <a:lnTo>
                    <a:pt x="438997" y="5562600"/>
                  </a:lnTo>
                  <a:lnTo>
                    <a:pt x="3568461" y="5562600"/>
                  </a:lnTo>
                  <a:lnTo>
                    <a:pt x="3416829" y="5524500"/>
                  </a:lnTo>
                  <a:lnTo>
                    <a:pt x="3367932" y="5524500"/>
                  </a:lnTo>
                  <a:lnTo>
                    <a:pt x="3319859" y="5511800"/>
                  </a:lnTo>
                  <a:lnTo>
                    <a:pt x="3272610" y="5486400"/>
                  </a:lnTo>
                  <a:lnTo>
                    <a:pt x="3135805" y="5448300"/>
                  </a:lnTo>
                  <a:lnTo>
                    <a:pt x="3091850" y="5422900"/>
                  </a:lnTo>
                  <a:lnTo>
                    <a:pt x="3048719" y="5410200"/>
                  </a:lnTo>
                  <a:lnTo>
                    <a:pt x="3006412" y="5384800"/>
                  </a:lnTo>
                  <a:lnTo>
                    <a:pt x="2964928" y="5359400"/>
                  </a:lnTo>
                  <a:lnTo>
                    <a:pt x="2924269" y="5346700"/>
                  </a:lnTo>
                  <a:lnTo>
                    <a:pt x="2884432" y="5321300"/>
                  </a:lnTo>
                  <a:lnTo>
                    <a:pt x="2845420" y="5295900"/>
                  </a:lnTo>
                  <a:lnTo>
                    <a:pt x="2807231" y="5270500"/>
                  </a:lnTo>
                  <a:lnTo>
                    <a:pt x="2769866" y="5245100"/>
                  </a:lnTo>
                  <a:lnTo>
                    <a:pt x="2733324" y="5207000"/>
                  </a:lnTo>
                  <a:lnTo>
                    <a:pt x="2697607" y="5181600"/>
                  </a:lnTo>
                  <a:lnTo>
                    <a:pt x="2660239" y="5156200"/>
                  </a:lnTo>
                  <a:lnTo>
                    <a:pt x="2624396" y="5118100"/>
                  </a:lnTo>
                  <a:lnTo>
                    <a:pt x="2590079" y="5080000"/>
                  </a:lnTo>
                  <a:lnTo>
                    <a:pt x="2557286" y="5041900"/>
                  </a:lnTo>
                  <a:lnTo>
                    <a:pt x="2526019" y="5016500"/>
                  </a:lnTo>
                  <a:lnTo>
                    <a:pt x="2496278" y="4978400"/>
                  </a:lnTo>
                  <a:lnTo>
                    <a:pt x="2468061" y="4940300"/>
                  </a:lnTo>
                  <a:lnTo>
                    <a:pt x="2441370" y="4902200"/>
                  </a:lnTo>
                  <a:lnTo>
                    <a:pt x="2416204" y="4851400"/>
                  </a:lnTo>
                  <a:lnTo>
                    <a:pt x="2392563" y="4813300"/>
                  </a:lnTo>
                  <a:lnTo>
                    <a:pt x="2370447" y="4775200"/>
                  </a:lnTo>
                  <a:lnTo>
                    <a:pt x="2349857" y="4737100"/>
                  </a:lnTo>
                  <a:lnTo>
                    <a:pt x="2330791" y="4686300"/>
                  </a:lnTo>
                  <a:lnTo>
                    <a:pt x="2313251" y="4648200"/>
                  </a:lnTo>
                  <a:lnTo>
                    <a:pt x="2297236" y="4597400"/>
                  </a:lnTo>
                  <a:lnTo>
                    <a:pt x="2282747" y="4559300"/>
                  </a:lnTo>
                  <a:lnTo>
                    <a:pt x="2269783" y="4508500"/>
                  </a:lnTo>
                  <a:lnTo>
                    <a:pt x="2258343" y="4457700"/>
                  </a:lnTo>
                  <a:lnTo>
                    <a:pt x="2248429" y="4406900"/>
                  </a:lnTo>
                  <a:lnTo>
                    <a:pt x="2240041" y="4356100"/>
                  </a:lnTo>
                  <a:lnTo>
                    <a:pt x="2233177" y="4318000"/>
                  </a:lnTo>
                  <a:lnTo>
                    <a:pt x="2227839" y="4254500"/>
                  </a:lnTo>
                  <a:lnTo>
                    <a:pt x="2224026" y="4203700"/>
                  </a:lnTo>
                  <a:lnTo>
                    <a:pt x="2221738" y="4152900"/>
                  </a:lnTo>
                  <a:lnTo>
                    <a:pt x="2220976" y="4102100"/>
                  </a:lnTo>
                  <a:lnTo>
                    <a:pt x="2221625" y="4051300"/>
                  </a:lnTo>
                  <a:lnTo>
                    <a:pt x="2223574" y="4000500"/>
                  </a:lnTo>
                  <a:lnTo>
                    <a:pt x="2226822" y="3962400"/>
                  </a:lnTo>
                  <a:lnTo>
                    <a:pt x="2231369" y="3911600"/>
                  </a:lnTo>
                  <a:lnTo>
                    <a:pt x="2237215" y="3860800"/>
                  </a:lnTo>
                  <a:lnTo>
                    <a:pt x="2244361" y="3822700"/>
                  </a:lnTo>
                  <a:lnTo>
                    <a:pt x="2252807" y="3771900"/>
                  </a:lnTo>
                  <a:lnTo>
                    <a:pt x="2262552" y="3721100"/>
                  </a:lnTo>
                  <a:lnTo>
                    <a:pt x="2273596" y="3670300"/>
                  </a:lnTo>
                  <a:lnTo>
                    <a:pt x="2285940" y="3632200"/>
                  </a:lnTo>
                  <a:lnTo>
                    <a:pt x="2299584" y="3581400"/>
                  </a:lnTo>
                  <a:lnTo>
                    <a:pt x="2314527" y="3530600"/>
                  </a:lnTo>
                  <a:lnTo>
                    <a:pt x="2330770" y="3479800"/>
                  </a:lnTo>
                  <a:lnTo>
                    <a:pt x="2348313" y="3441700"/>
                  </a:lnTo>
                  <a:lnTo>
                    <a:pt x="2367156" y="3390900"/>
                  </a:lnTo>
                  <a:lnTo>
                    <a:pt x="2387298" y="3340100"/>
                  </a:lnTo>
                  <a:lnTo>
                    <a:pt x="2408741" y="3289300"/>
                  </a:lnTo>
                  <a:lnTo>
                    <a:pt x="2431484" y="3251200"/>
                  </a:lnTo>
                  <a:lnTo>
                    <a:pt x="2455527" y="3200400"/>
                  </a:lnTo>
                  <a:lnTo>
                    <a:pt x="2480870" y="3149600"/>
                  </a:lnTo>
                  <a:lnTo>
                    <a:pt x="2507513" y="3111500"/>
                  </a:lnTo>
                  <a:lnTo>
                    <a:pt x="2535457" y="3060700"/>
                  </a:lnTo>
                  <a:lnTo>
                    <a:pt x="2564700" y="3009900"/>
                  </a:lnTo>
                  <a:lnTo>
                    <a:pt x="2595245" y="2959100"/>
                  </a:lnTo>
                  <a:lnTo>
                    <a:pt x="3742690" y="1244600"/>
                  </a:lnTo>
                  <a:lnTo>
                    <a:pt x="12192000" y="1244600"/>
                  </a:lnTo>
                  <a:lnTo>
                    <a:pt x="12192000" y="0"/>
                  </a:lnTo>
                  <a:close/>
                </a:path>
                <a:path w="12192000" h="6845300">
                  <a:moveTo>
                    <a:pt x="159361" y="1879600"/>
                  </a:moveTo>
                  <a:lnTo>
                    <a:pt x="0" y="1879600"/>
                  </a:lnTo>
                  <a:lnTo>
                    <a:pt x="0" y="4876800"/>
                  </a:lnTo>
                  <a:lnTo>
                    <a:pt x="102643" y="4876800"/>
                  </a:lnTo>
                  <a:lnTo>
                    <a:pt x="159832" y="4864100"/>
                  </a:lnTo>
                  <a:lnTo>
                    <a:pt x="214808" y="4864100"/>
                  </a:lnTo>
                  <a:lnTo>
                    <a:pt x="267571" y="4851400"/>
                  </a:lnTo>
                  <a:lnTo>
                    <a:pt x="318121" y="4838700"/>
                  </a:lnTo>
                  <a:lnTo>
                    <a:pt x="366459" y="4826000"/>
                  </a:lnTo>
                  <a:lnTo>
                    <a:pt x="412583" y="4813300"/>
                  </a:lnTo>
                  <a:lnTo>
                    <a:pt x="456495" y="4787900"/>
                  </a:lnTo>
                  <a:lnTo>
                    <a:pt x="498193" y="4775200"/>
                  </a:lnTo>
                  <a:lnTo>
                    <a:pt x="537679" y="4749800"/>
                  </a:lnTo>
                  <a:lnTo>
                    <a:pt x="574952" y="4724400"/>
                  </a:lnTo>
                  <a:lnTo>
                    <a:pt x="610012" y="4699000"/>
                  </a:lnTo>
                  <a:lnTo>
                    <a:pt x="642860" y="4660900"/>
                  </a:lnTo>
                  <a:lnTo>
                    <a:pt x="673494" y="4635500"/>
                  </a:lnTo>
                  <a:lnTo>
                    <a:pt x="701916" y="4597400"/>
                  </a:lnTo>
                  <a:lnTo>
                    <a:pt x="722913" y="4572000"/>
                  </a:lnTo>
                  <a:lnTo>
                    <a:pt x="742775" y="4533900"/>
                  </a:lnTo>
                  <a:lnTo>
                    <a:pt x="761502" y="4495800"/>
                  </a:lnTo>
                  <a:lnTo>
                    <a:pt x="779094" y="4457700"/>
                  </a:lnTo>
                  <a:lnTo>
                    <a:pt x="795552" y="4419600"/>
                  </a:lnTo>
                  <a:lnTo>
                    <a:pt x="810874" y="4381500"/>
                  </a:lnTo>
                  <a:lnTo>
                    <a:pt x="825061" y="4343400"/>
                  </a:lnTo>
                  <a:lnTo>
                    <a:pt x="838113" y="4292600"/>
                  </a:lnTo>
                  <a:lnTo>
                    <a:pt x="850031" y="4254500"/>
                  </a:lnTo>
                  <a:lnTo>
                    <a:pt x="860813" y="4203700"/>
                  </a:lnTo>
                  <a:lnTo>
                    <a:pt x="870460" y="4152900"/>
                  </a:lnTo>
                  <a:lnTo>
                    <a:pt x="878973" y="4089400"/>
                  </a:lnTo>
                  <a:lnTo>
                    <a:pt x="886350" y="4038600"/>
                  </a:lnTo>
                  <a:lnTo>
                    <a:pt x="892592" y="3987800"/>
                  </a:lnTo>
                  <a:lnTo>
                    <a:pt x="897700" y="3924300"/>
                  </a:lnTo>
                  <a:lnTo>
                    <a:pt x="901672" y="3860800"/>
                  </a:lnTo>
                  <a:lnTo>
                    <a:pt x="904510" y="3797300"/>
                  </a:lnTo>
                  <a:lnTo>
                    <a:pt x="906212" y="3733800"/>
                  </a:lnTo>
                  <a:lnTo>
                    <a:pt x="906685" y="3670300"/>
                  </a:lnTo>
                  <a:lnTo>
                    <a:pt x="906780" y="3111500"/>
                  </a:lnTo>
                  <a:lnTo>
                    <a:pt x="906212" y="3035300"/>
                  </a:lnTo>
                  <a:lnTo>
                    <a:pt x="904511" y="2971800"/>
                  </a:lnTo>
                  <a:lnTo>
                    <a:pt x="901675" y="2908300"/>
                  </a:lnTo>
                  <a:lnTo>
                    <a:pt x="897705" y="2844800"/>
                  </a:lnTo>
                  <a:lnTo>
                    <a:pt x="892600" y="2794000"/>
                  </a:lnTo>
                  <a:lnTo>
                    <a:pt x="886361" y="2730500"/>
                  </a:lnTo>
                  <a:lnTo>
                    <a:pt x="878987" y="2679700"/>
                  </a:lnTo>
                  <a:lnTo>
                    <a:pt x="870479" y="2628900"/>
                  </a:lnTo>
                  <a:lnTo>
                    <a:pt x="860837" y="2578100"/>
                  </a:lnTo>
                  <a:lnTo>
                    <a:pt x="850060" y="2527300"/>
                  </a:lnTo>
                  <a:lnTo>
                    <a:pt x="838149" y="2476500"/>
                  </a:lnTo>
                  <a:lnTo>
                    <a:pt x="825103" y="2425700"/>
                  </a:lnTo>
                  <a:lnTo>
                    <a:pt x="810923" y="2387600"/>
                  </a:lnTo>
                  <a:lnTo>
                    <a:pt x="795609" y="2349500"/>
                  </a:lnTo>
                  <a:lnTo>
                    <a:pt x="779159" y="2311400"/>
                  </a:lnTo>
                  <a:lnTo>
                    <a:pt x="761576" y="2273300"/>
                  </a:lnTo>
                  <a:lnTo>
                    <a:pt x="742857" y="2235200"/>
                  </a:lnTo>
                  <a:lnTo>
                    <a:pt x="723005" y="2197100"/>
                  </a:lnTo>
                  <a:lnTo>
                    <a:pt x="702017" y="2171700"/>
                  </a:lnTo>
                  <a:lnTo>
                    <a:pt x="673604" y="2133600"/>
                  </a:lnTo>
                  <a:lnTo>
                    <a:pt x="642969" y="2095500"/>
                  </a:lnTo>
                  <a:lnTo>
                    <a:pt x="610113" y="2070100"/>
                  </a:lnTo>
                  <a:lnTo>
                    <a:pt x="575034" y="2032000"/>
                  </a:lnTo>
                  <a:lnTo>
                    <a:pt x="537735" y="2006600"/>
                  </a:lnTo>
                  <a:lnTo>
                    <a:pt x="498213" y="1981200"/>
                  </a:lnTo>
                  <a:lnTo>
                    <a:pt x="456470" y="1955800"/>
                  </a:lnTo>
                  <a:lnTo>
                    <a:pt x="412506" y="1943100"/>
                  </a:lnTo>
                  <a:lnTo>
                    <a:pt x="366320" y="1930400"/>
                  </a:lnTo>
                  <a:lnTo>
                    <a:pt x="317912" y="1917700"/>
                  </a:lnTo>
                  <a:lnTo>
                    <a:pt x="267283" y="1905000"/>
                  </a:lnTo>
                  <a:lnTo>
                    <a:pt x="159361" y="1879600"/>
                  </a:lnTo>
                  <a:close/>
                </a:path>
                <a:path w="12192000" h="6845300">
                  <a:moveTo>
                    <a:pt x="4056756" y="3327400"/>
                  </a:moveTo>
                  <a:lnTo>
                    <a:pt x="3836415" y="3327400"/>
                  </a:lnTo>
                  <a:lnTo>
                    <a:pt x="3781915" y="3340100"/>
                  </a:lnTo>
                  <a:lnTo>
                    <a:pt x="3679101" y="3365500"/>
                  </a:lnTo>
                  <a:lnTo>
                    <a:pt x="3630787" y="3378200"/>
                  </a:lnTo>
                  <a:lnTo>
                    <a:pt x="3584533" y="3390900"/>
                  </a:lnTo>
                  <a:lnTo>
                    <a:pt x="3540341" y="3416300"/>
                  </a:lnTo>
                  <a:lnTo>
                    <a:pt x="3498209" y="3441700"/>
                  </a:lnTo>
                  <a:lnTo>
                    <a:pt x="3458136" y="3467100"/>
                  </a:lnTo>
                  <a:lnTo>
                    <a:pt x="3420123" y="3492500"/>
                  </a:lnTo>
                  <a:lnTo>
                    <a:pt x="3384169" y="3530600"/>
                  </a:lnTo>
                  <a:lnTo>
                    <a:pt x="3353170" y="3556000"/>
                  </a:lnTo>
                  <a:lnTo>
                    <a:pt x="3324651" y="3594100"/>
                  </a:lnTo>
                  <a:lnTo>
                    <a:pt x="3298613" y="3632200"/>
                  </a:lnTo>
                  <a:lnTo>
                    <a:pt x="3275054" y="3670300"/>
                  </a:lnTo>
                  <a:lnTo>
                    <a:pt x="3253975" y="3708400"/>
                  </a:lnTo>
                  <a:lnTo>
                    <a:pt x="3235376" y="3746500"/>
                  </a:lnTo>
                  <a:lnTo>
                    <a:pt x="3219256" y="3797300"/>
                  </a:lnTo>
                  <a:lnTo>
                    <a:pt x="3205617" y="3848100"/>
                  </a:lnTo>
                  <a:lnTo>
                    <a:pt x="3194458" y="3886200"/>
                  </a:lnTo>
                  <a:lnTo>
                    <a:pt x="3185778" y="3937000"/>
                  </a:lnTo>
                  <a:lnTo>
                    <a:pt x="3179578" y="3987800"/>
                  </a:lnTo>
                  <a:lnTo>
                    <a:pt x="3175858" y="4051300"/>
                  </a:lnTo>
                  <a:lnTo>
                    <a:pt x="3174619" y="4102100"/>
                  </a:lnTo>
                  <a:lnTo>
                    <a:pt x="3175877" y="4152900"/>
                  </a:lnTo>
                  <a:lnTo>
                    <a:pt x="3179651" y="4216400"/>
                  </a:lnTo>
                  <a:lnTo>
                    <a:pt x="3185942" y="4267200"/>
                  </a:lnTo>
                  <a:lnTo>
                    <a:pt x="3194750" y="4318000"/>
                  </a:lnTo>
                  <a:lnTo>
                    <a:pt x="3206075" y="4356100"/>
                  </a:lnTo>
                  <a:lnTo>
                    <a:pt x="3219918" y="4406900"/>
                  </a:lnTo>
                  <a:lnTo>
                    <a:pt x="3236279" y="4445000"/>
                  </a:lnTo>
                  <a:lnTo>
                    <a:pt x="3255159" y="4495800"/>
                  </a:lnTo>
                  <a:lnTo>
                    <a:pt x="3276557" y="4533900"/>
                  </a:lnTo>
                  <a:lnTo>
                    <a:pt x="3300474" y="4572000"/>
                  </a:lnTo>
                  <a:lnTo>
                    <a:pt x="3326911" y="4597400"/>
                  </a:lnTo>
                  <a:lnTo>
                    <a:pt x="3355867" y="4635500"/>
                  </a:lnTo>
                  <a:lnTo>
                    <a:pt x="3387344" y="4673600"/>
                  </a:lnTo>
                  <a:lnTo>
                    <a:pt x="3423742" y="4699000"/>
                  </a:lnTo>
                  <a:lnTo>
                    <a:pt x="3462072" y="4724400"/>
                  </a:lnTo>
                  <a:lnTo>
                    <a:pt x="3502334" y="4749800"/>
                  </a:lnTo>
                  <a:lnTo>
                    <a:pt x="3544527" y="4775200"/>
                  </a:lnTo>
                  <a:lnTo>
                    <a:pt x="3588652" y="4800600"/>
                  </a:lnTo>
                  <a:lnTo>
                    <a:pt x="3634708" y="4813300"/>
                  </a:lnTo>
                  <a:lnTo>
                    <a:pt x="3682695" y="4826000"/>
                  </a:lnTo>
                  <a:lnTo>
                    <a:pt x="3732614" y="4838700"/>
                  </a:lnTo>
                  <a:lnTo>
                    <a:pt x="3838246" y="4864100"/>
                  </a:lnTo>
                  <a:lnTo>
                    <a:pt x="4056765" y="4864100"/>
                  </a:lnTo>
                  <a:lnTo>
                    <a:pt x="4107105" y="4851400"/>
                  </a:lnTo>
                  <a:lnTo>
                    <a:pt x="4155952" y="4851400"/>
                  </a:lnTo>
                  <a:lnTo>
                    <a:pt x="4249164" y="4826000"/>
                  </a:lnTo>
                  <a:lnTo>
                    <a:pt x="4293529" y="4813300"/>
                  </a:lnTo>
                  <a:lnTo>
                    <a:pt x="4336398" y="4787900"/>
                  </a:lnTo>
                  <a:lnTo>
                    <a:pt x="4377773" y="4775200"/>
                  </a:lnTo>
                  <a:lnTo>
                    <a:pt x="4417652" y="4749800"/>
                  </a:lnTo>
                  <a:lnTo>
                    <a:pt x="4456035" y="4724400"/>
                  </a:lnTo>
                  <a:lnTo>
                    <a:pt x="4492921" y="4699000"/>
                  </a:lnTo>
                  <a:lnTo>
                    <a:pt x="4528312" y="4660900"/>
                  </a:lnTo>
                  <a:lnTo>
                    <a:pt x="4561594" y="4635500"/>
                  </a:lnTo>
                  <a:lnTo>
                    <a:pt x="4592215" y="4597400"/>
                  </a:lnTo>
                  <a:lnTo>
                    <a:pt x="4620176" y="4572000"/>
                  </a:lnTo>
                  <a:lnTo>
                    <a:pt x="4645475" y="4533900"/>
                  </a:lnTo>
                  <a:lnTo>
                    <a:pt x="4668113" y="4483100"/>
                  </a:lnTo>
                  <a:lnTo>
                    <a:pt x="4688089" y="4445000"/>
                  </a:lnTo>
                  <a:lnTo>
                    <a:pt x="4705403" y="4406900"/>
                  </a:lnTo>
                  <a:lnTo>
                    <a:pt x="4720053" y="4356100"/>
                  </a:lnTo>
                  <a:lnTo>
                    <a:pt x="4732041" y="4305300"/>
                  </a:lnTo>
                  <a:lnTo>
                    <a:pt x="4741366" y="4267200"/>
                  </a:lnTo>
                  <a:lnTo>
                    <a:pt x="4748026" y="4216400"/>
                  </a:lnTo>
                  <a:lnTo>
                    <a:pt x="4752023" y="4152900"/>
                  </a:lnTo>
                  <a:lnTo>
                    <a:pt x="4753356" y="4102100"/>
                  </a:lnTo>
                  <a:lnTo>
                    <a:pt x="4752023" y="4051300"/>
                  </a:lnTo>
                  <a:lnTo>
                    <a:pt x="4748026" y="4000500"/>
                  </a:lnTo>
                  <a:lnTo>
                    <a:pt x="4741364" y="3949700"/>
                  </a:lnTo>
                  <a:lnTo>
                    <a:pt x="4732038" y="3898900"/>
                  </a:lnTo>
                  <a:lnTo>
                    <a:pt x="4720046" y="3848100"/>
                  </a:lnTo>
                  <a:lnTo>
                    <a:pt x="4705390" y="3810000"/>
                  </a:lnTo>
                  <a:lnTo>
                    <a:pt x="4688069" y="3759200"/>
                  </a:lnTo>
                  <a:lnTo>
                    <a:pt x="4668084" y="3721100"/>
                  </a:lnTo>
                  <a:lnTo>
                    <a:pt x="4645433" y="3683000"/>
                  </a:lnTo>
                  <a:lnTo>
                    <a:pt x="4620118" y="3644900"/>
                  </a:lnTo>
                  <a:lnTo>
                    <a:pt x="4592138" y="3606800"/>
                  </a:lnTo>
                  <a:lnTo>
                    <a:pt x="4561494" y="3568700"/>
                  </a:lnTo>
                  <a:lnTo>
                    <a:pt x="4528185" y="3530600"/>
                  </a:lnTo>
                  <a:lnTo>
                    <a:pt x="4492797" y="3505200"/>
                  </a:lnTo>
                  <a:lnTo>
                    <a:pt x="4455916" y="3479800"/>
                  </a:lnTo>
                  <a:lnTo>
                    <a:pt x="4417542" y="3454400"/>
                  </a:lnTo>
                  <a:lnTo>
                    <a:pt x="4377675" y="3429000"/>
                  </a:lnTo>
                  <a:lnTo>
                    <a:pt x="4336313" y="3403600"/>
                  </a:lnTo>
                  <a:lnTo>
                    <a:pt x="4293458" y="3390900"/>
                  </a:lnTo>
                  <a:lnTo>
                    <a:pt x="4249108" y="3365500"/>
                  </a:lnTo>
                  <a:lnTo>
                    <a:pt x="4155923" y="3340100"/>
                  </a:lnTo>
                  <a:lnTo>
                    <a:pt x="4107088" y="3340100"/>
                  </a:lnTo>
                  <a:lnTo>
                    <a:pt x="4056756" y="3327400"/>
                  </a:lnTo>
                  <a:close/>
                </a:path>
                <a:path w="12192000" h="6845300">
                  <a:moveTo>
                    <a:pt x="12192000" y="1244600"/>
                  </a:moveTo>
                  <a:lnTo>
                    <a:pt x="4786630" y="1244600"/>
                  </a:lnTo>
                  <a:lnTo>
                    <a:pt x="3853941" y="2616200"/>
                  </a:lnTo>
                  <a:lnTo>
                    <a:pt x="3865373" y="2603500"/>
                  </a:lnTo>
                  <a:lnTo>
                    <a:pt x="12192000" y="2603500"/>
                  </a:lnTo>
                  <a:lnTo>
                    <a:pt x="12192000" y="124460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512295" y="6524243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w="0" h="198120">
                  <a:moveTo>
                    <a:pt x="0" y="0"/>
                  </a:moveTo>
                  <a:lnTo>
                    <a:pt x="0" y="197675"/>
                  </a:lnTo>
                </a:path>
              </a:pathLst>
            </a:custGeom>
            <a:ln w="9144">
              <a:solidFill>
                <a:srgbClr val="00548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004" y="6519671"/>
              <a:ext cx="1153668" cy="2057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228334" y="2719781"/>
            <a:ext cx="4291330" cy="1764030"/>
          </a:xfrm>
          <a:prstGeom prst="rect"/>
        </p:spPr>
        <p:txBody>
          <a:bodyPr wrap="square" lIns="0" tIns="116205" rIns="0" bIns="0" rtlCol="0" vert="horz">
            <a:spAutoFit/>
          </a:bodyPr>
          <a:lstStyle/>
          <a:p>
            <a:pPr marL="12700" marR="5080">
              <a:lnSpc>
                <a:spcPts val="6480"/>
              </a:lnSpc>
              <a:spcBef>
                <a:spcPts val="915"/>
              </a:spcBef>
            </a:pPr>
            <a:r>
              <a:rPr dirty="0" sz="6000" spc="95"/>
              <a:t>Animals</a:t>
            </a:r>
            <a:r>
              <a:rPr dirty="0" sz="6000" spc="-340"/>
              <a:t> </a:t>
            </a:r>
            <a:r>
              <a:rPr dirty="0" sz="6000" spc="-110"/>
              <a:t>for </a:t>
            </a:r>
            <a:r>
              <a:rPr dirty="0" sz="6000" spc="-10"/>
              <a:t>pictures</a:t>
            </a:r>
            <a:endParaRPr sz="6000"/>
          </a:p>
        </p:txBody>
      </p:sp>
      <p:sp>
        <p:nvSpPr>
          <p:cNvPr id="8" name="object 8" descr=""/>
          <p:cNvSpPr txBox="1"/>
          <p:nvPr/>
        </p:nvSpPr>
        <p:spPr>
          <a:xfrm>
            <a:off x="9786619" y="6532270"/>
            <a:ext cx="167068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005488"/>
                </a:solidFill>
                <a:latin typeface="Trebuchet MS"/>
                <a:cs typeface="Trebuchet MS"/>
              </a:rPr>
              <a:t>TITLE</a:t>
            </a:r>
            <a:r>
              <a:rPr dirty="0" sz="10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0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0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005488"/>
                </a:solidFill>
                <a:latin typeface="Trebuchet MS"/>
                <a:cs typeface="Trebuchet MS"/>
              </a:rPr>
              <a:t>PRESENTATION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569954" y="6527698"/>
            <a:ext cx="19177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5">
                <a:solidFill>
                  <a:srgbClr val="005488"/>
                </a:solidFill>
                <a:latin typeface="Lucida Sans Unicode"/>
                <a:cs typeface="Lucida Sans Unicode"/>
              </a:rPr>
              <a:t>30</a:t>
            </a:r>
            <a:endParaRPr sz="1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60"/>
              <a:t>Animal</a:t>
            </a:r>
            <a:r>
              <a:rPr dirty="0" spc="-215"/>
              <a:t> </a:t>
            </a:r>
            <a:r>
              <a:rPr dirty="0" spc="-90"/>
              <a:t>props</a:t>
            </a:r>
            <a:r>
              <a:rPr dirty="0" spc="-195"/>
              <a:t> </a:t>
            </a:r>
            <a:r>
              <a:rPr dirty="0"/>
              <a:t>–</a:t>
            </a:r>
            <a:r>
              <a:rPr dirty="0" spc="-220"/>
              <a:t> </a:t>
            </a:r>
            <a:r>
              <a:rPr dirty="0" spc="-20"/>
              <a:t>Main</a:t>
            </a:r>
            <a:r>
              <a:rPr dirty="0" spc="-229"/>
              <a:t> </a:t>
            </a:r>
            <a:r>
              <a:rPr dirty="0" spc="70"/>
              <a:t>welfare</a:t>
            </a:r>
            <a:r>
              <a:rPr dirty="0" spc="-215"/>
              <a:t> </a:t>
            </a:r>
            <a:r>
              <a:rPr dirty="0" spc="-10"/>
              <a:t>risks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9359" y="448292"/>
            <a:ext cx="1615427" cy="66862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31252" y="1432560"/>
            <a:ext cx="4017263" cy="4027932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508760" y="4814315"/>
            <a:ext cx="7031990" cy="1178560"/>
          </a:xfrm>
          <a:prstGeom prst="rect">
            <a:avLst/>
          </a:prstGeom>
          <a:solidFill>
            <a:srgbClr val="005488"/>
          </a:solidFill>
        </p:spPr>
        <p:txBody>
          <a:bodyPr wrap="square" lIns="0" tIns="77470" rIns="0" bIns="0" rtlCol="0" vert="horz">
            <a:spAutoFit/>
          </a:bodyPr>
          <a:lstStyle/>
          <a:p>
            <a:pPr algn="ctr" marL="87630">
              <a:lnSpc>
                <a:spcPct val="100000"/>
              </a:lnSpc>
              <a:spcBef>
                <a:spcPts val="610"/>
              </a:spcBef>
            </a:pPr>
            <a:r>
              <a:rPr dirty="0" sz="2000" spc="-25" b="1">
                <a:solidFill>
                  <a:srgbClr val="FFFFFF"/>
                </a:solidFill>
                <a:latin typeface="Trebuchet MS"/>
                <a:cs typeface="Trebuchet MS"/>
              </a:rPr>
              <a:t>ABTA,</a:t>
            </a:r>
            <a:r>
              <a:rPr dirty="0" sz="2000" spc="-10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0" b="1">
                <a:solidFill>
                  <a:srgbClr val="FFFFFF"/>
                </a:solidFill>
                <a:latin typeface="Trebuchet MS"/>
                <a:cs typeface="Trebuchet MS"/>
              </a:rPr>
              <a:t>2019</a:t>
            </a:r>
            <a:endParaRPr sz="2000">
              <a:latin typeface="Trebuchet MS"/>
              <a:cs typeface="Trebuchet MS"/>
            </a:endParaRPr>
          </a:p>
          <a:p>
            <a:pPr algn="ctr" marL="87630">
              <a:lnSpc>
                <a:spcPts val="2280"/>
              </a:lnSpc>
              <a:spcBef>
                <a:spcPts val="755"/>
              </a:spcBef>
            </a:pP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Touristic</a:t>
            </a:r>
            <a:r>
              <a:rPr dirty="0" sz="20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photo</a:t>
            </a:r>
            <a:r>
              <a:rPr dirty="0" sz="20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involving</a:t>
            </a:r>
            <a:r>
              <a:rPr dirty="0" sz="2000" spc="-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wild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animal</a:t>
            </a:r>
            <a:endParaRPr sz="2000">
              <a:latin typeface="Trebuchet MS"/>
              <a:cs typeface="Trebuchet MS"/>
            </a:endParaRPr>
          </a:p>
          <a:p>
            <a:pPr algn="ctr" marL="90170">
              <a:lnSpc>
                <a:spcPts val="2280"/>
              </a:lnSpc>
            </a:pP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dirty="0" sz="20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dirty="0" sz="20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forced</a:t>
            </a:r>
            <a:r>
              <a:rPr dirty="0" sz="20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stay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dirty="0" sz="20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dirty="0" sz="20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unacceptable</a:t>
            </a:r>
            <a:r>
              <a:rPr dirty="0" sz="20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Trebuchet MS"/>
                <a:cs typeface="Trebuchet MS"/>
              </a:rPr>
              <a:t>practice.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44">
                <a:latin typeface="Lucida Sans Unicode"/>
                <a:cs typeface="Lucida Sans Unicode"/>
              </a:rPr>
              <a:t>40</a:t>
            </a:fld>
            <a:endParaRPr baseline="2777" sz="1500">
              <a:latin typeface="Lucida Sans Unicode"/>
              <a:cs typeface="Lucida Sans Unicode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935227" y="1374433"/>
            <a:ext cx="6642734" cy="3159760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Animal</a:t>
            </a:r>
            <a:r>
              <a:rPr dirty="0" sz="1800" spc="-3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pictures,</a:t>
            </a:r>
            <a:r>
              <a:rPr dirty="0" sz="1800" spc="-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also</a:t>
            </a:r>
            <a:r>
              <a:rPr dirty="0" sz="18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called</a:t>
            </a:r>
            <a:r>
              <a:rPr dirty="0" sz="1800" spc="-11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Animal</a:t>
            </a:r>
            <a:r>
              <a:rPr dirty="0" sz="18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prom.</a:t>
            </a:r>
            <a:r>
              <a:rPr dirty="0" sz="1800" spc="-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What</a:t>
            </a:r>
            <a:r>
              <a:rPr dirty="0" sz="18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is</a:t>
            </a:r>
            <a:r>
              <a:rPr dirty="0" sz="1800" spc="-25" b="1">
                <a:solidFill>
                  <a:srgbClr val="005488"/>
                </a:solidFill>
                <a:latin typeface="Trebuchet MS"/>
                <a:cs typeface="Trebuchet MS"/>
              </a:rPr>
              <a:t> it?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An</a:t>
            </a:r>
            <a:r>
              <a:rPr dirty="0" sz="16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animal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prop</a:t>
            </a:r>
            <a:r>
              <a:rPr dirty="0" sz="16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is</a:t>
            </a:r>
            <a:r>
              <a:rPr dirty="0" sz="16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an</a:t>
            </a:r>
            <a:r>
              <a:rPr dirty="0" sz="16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animal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used</a:t>
            </a:r>
            <a:r>
              <a:rPr dirty="0" sz="16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as</a:t>
            </a:r>
            <a:r>
              <a:rPr dirty="0" sz="16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an</a:t>
            </a:r>
            <a:r>
              <a:rPr dirty="0" sz="16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accessory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6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take</a:t>
            </a:r>
            <a:r>
              <a:rPr dirty="0" sz="16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</a:t>
            </a:r>
            <a:r>
              <a:rPr dirty="0" sz="16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picture</a:t>
            </a:r>
            <a:r>
              <a:rPr dirty="0" sz="16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5488"/>
                </a:solidFill>
                <a:latin typeface="Trebuchet MS"/>
                <a:cs typeface="Trebuchet MS"/>
              </a:rPr>
              <a:t>with.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What</a:t>
            </a:r>
            <a:r>
              <a:rPr dirty="0" sz="18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are the</a:t>
            </a:r>
            <a:r>
              <a:rPr dirty="0" sz="1800" spc="-1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risk</a:t>
            </a:r>
            <a:r>
              <a:rPr dirty="0" sz="1800" spc="-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for</a:t>
            </a:r>
            <a:r>
              <a:rPr dirty="0" sz="1800" spc="-1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wildlife</a:t>
            </a:r>
            <a:r>
              <a:rPr dirty="0" sz="1800" spc="-1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800" spc="-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animal</a:t>
            </a:r>
            <a:r>
              <a:rPr dirty="0" sz="1800" spc="-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5488"/>
                </a:solidFill>
                <a:latin typeface="Trebuchet MS"/>
                <a:cs typeface="Trebuchet MS"/>
              </a:rPr>
              <a:t>welfare?</a:t>
            </a:r>
            <a:endParaRPr sz="1800">
              <a:latin typeface="Trebuchet MS"/>
              <a:cs typeface="Trebuchet MS"/>
            </a:endParaRPr>
          </a:p>
          <a:p>
            <a:pPr marL="354965" marR="60960" indent="-342265">
              <a:lnSpc>
                <a:spcPct val="100000"/>
              </a:lnSpc>
              <a:spcBef>
                <a:spcPts val="5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Some</a:t>
            </a:r>
            <a:r>
              <a:rPr dirty="0" sz="16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6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6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animals</a:t>
            </a:r>
            <a:r>
              <a:rPr dirty="0" sz="16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used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as</a:t>
            </a:r>
            <a:r>
              <a:rPr dirty="0" sz="16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photo</a:t>
            </a:r>
            <a:r>
              <a:rPr dirty="0" sz="16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props</a:t>
            </a:r>
            <a:r>
              <a:rPr dirty="0" sz="16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6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directly</a:t>
            </a:r>
            <a:r>
              <a:rPr dirty="0" sz="16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snatched</a:t>
            </a:r>
            <a:r>
              <a:rPr dirty="0" sz="16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 spc="-20">
                <a:solidFill>
                  <a:srgbClr val="005488"/>
                </a:solidFill>
                <a:latin typeface="Trebuchet MS"/>
                <a:cs typeface="Trebuchet MS"/>
              </a:rPr>
              <a:t>from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their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natural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habitats,</a:t>
            </a:r>
            <a:r>
              <a:rPr dirty="0" sz="16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into</a:t>
            </a:r>
            <a:r>
              <a:rPr dirty="0" sz="16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noisy</a:t>
            </a:r>
            <a:r>
              <a:rPr dirty="0" sz="16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stressful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5488"/>
                </a:solidFill>
                <a:latin typeface="Trebuchet MS"/>
                <a:cs typeface="Trebuchet MS"/>
              </a:rPr>
              <a:t>activity.</a:t>
            </a:r>
            <a:endParaRPr sz="1600">
              <a:latin typeface="Trebuchet MS"/>
              <a:cs typeface="Trebuchet MS"/>
            </a:endParaRPr>
          </a:p>
          <a:p>
            <a:pPr marL="299085" marR="125730" indent="-2870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Animal</a:t>
            </a:r>
            <a:r>
              <a:rPr dirty="0" sz="16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props</a:t>
            </a:r>
            <a:r>
              <a:rPr dirty="0" sz="16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6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forced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6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stay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for</a:t>
            </a:r>
            <a:r>
              <a:rPr dirty="0" sz="16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6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photo</a:t>
            </a:r>
            <a:r>
              <a:rPr dirty="0" sz="16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6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tourist.</a:t>
            </a:r>
            <a:r>
              <a:rPr dirty="0" sz="16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 spc="-20">
                <a:solidFill>
                  <a:srgbClr val="005488"/>
                </a:solidFill>
                <a:latin typeface="Trebuchet MS"/>
                <a:cs typeface="Trebuchet MS"/>
              </a:rPr>
              <a:t>This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direct</a:t>
            </a:r>
            <a:r>
              <a:rPr dirty="0" sz="16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contact</a:t>
            </a:r>
            <a:r>
              <a:rPr dirty="0" sz="16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goes</a:t>
            </a:r>
            <a:r>
              <a:rPr dirty="0" sz="16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against</a:t>
            </a:r>
            <a:r>
              <a:rPr dirty="0" sz="16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natural</a:t>
            </a:r>
            <a:r>
              <a:rPr dirty="0" sz="16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behaviours</a:t>
            </a:r>
            <a:r>
              <a:rPr dirty="0" sz="16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6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may</a:t>
            </a:r>
            <a:r>
              <a:rPr dirty="0" sz="16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cause</a:t>
            </a:r>
            <a:r>
              <a:rPr dirty="0" sz="16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5488"/>
                </a:solidFill>
                <a:latin typeface="Trebuchet MS"/>
                <a:cs typeface="Trebuchet MS"/>
              </a:rPr>
              <a:t>stress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even</a:t>
            </a:r>
            <a:r>
              <a:rPr dirty="0" sz="16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5488"/>
                </a:solidFill>
                <a:latin typeface="Trebuchet MS"/>
                <a:cs typeface="Trebuchet MS"/>
              </a:rPr>
              <a:t>injuries.</a:t>
            </a:r>
            <a:endParaRPr sz="16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60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After</a:t>
            </a:r>
            <a:r>
              <a:rPr dirty="0" sz="16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6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 spc="-20">
                <a:solidFill>
                  <a:srgbClr val="005488"/>
                </a:solidFill>
                <a:latin typeface="Trebuchet MS"/>
                <a:cs typeface="Trebuchet MS"/>
              </a:rPr>
              <a:t>show,</a:t>
            </a:r>
            <a:r>
              <a:rPr dirty="0" sz="16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animal</a:t>
            </a:r>
            <a:r>
              <a:rPr dirty="0" sz="16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props</a:t>
            </a:r>
            <a:r>
              <a:rPr dirty="0" sz="16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6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often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kept</a:t>
            </a:r>
            <a:r>
              <a:rPr dirty="0" sz="16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6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poor</a:t>
            </a:r>
            <a:r>
              <a:rPr dirty="0" sz="16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living</a:t>
            </a:r>
            <a:r>
              <a:rPr dirty="0" sz="16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5488"/>
                </a:solidFill>
                <a:latin typeface="Trebuchet MS"/>
                <a:cs typeface="Trebuchet MS"/>
              </a:rPr>
              <a:t>conditions.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1512295" y="6524243"/>
            <a:ext cx="0" cy="198120"/>
          </a:xfrm>
          <a:custGeom>
            <a:avLst/>
            <a:gdLst/>
            <a:ahLst/>
            <a:cxnLst/>
            <a:rect l="l" t="t" r="r" b="b"/>
            <a:pathLst>
              <a:path w="0" h="198120">
                <a:moveTo>
                  <a:pt x="0" y="0"/>
                </a:moveTo>
                <a:lnTo>
                  <a:pt x="0" y="197675"/>
                </a:lnTo>
              </a:path>
            </a:pathLst>
          </a:custGeom>
          <a:ln w="9144">
            <a:solidFill>
              <a:srgbClr val="00548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3004" y="6519671"/>
            <a:ext cx="1153668" cy="20574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object 5" descr=""/>
            <p:cNvSpPr/>
            <p:nvPr/>
          </p:nvSpPr>
          <p:spPr>
            <a:xfrm>
              <a:off x="11512295" y="6524243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w="0" h="198120">
                  <a:moveTo>
                    <a:pt x="0" y="0"/>
                  </a:moveTo>
                  <a:lnTo>
                    <a:pt x="0" y="197675"/>
                  </a:lnTo>
                </a:path>
              </a:pathLst>
            </a:custGeom>
            <a:ln w="9144">
              <a:solidFill>
                <a:srgbClr val="00548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408431" y="1415796"/>
            <a:ext cx="11313160" cy="3834765"/>
          </a:xfrm>
          <a:prstGeom prst="rect">
            <a:avLst/>
          </a:prstGeom>
          <a:solidFill>
            <a:srgbClr val="FFFFFF">
              <a:alpha val="70979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600">
              <a:latin typeface="Times New Roman"/>
              <a:cs typeface="Times New Roman"/>
            </a:endParaRPr>
          </a:p>
          <a:p>
            <a:pPr algn="ctr">
              <a:lnSpc>
                <a:spcPts val="3155"/>
              </a:lnSpc>
              <a:spcBef>
                <a:spcPts val="5"/>
              </a:spcBef>
            </a:pP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Club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Med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commitment</a:t>
            </a:r>
            <a:endParaRPr sz="2800">
              <a:latin typeface="Lucida Sans Unicode"/>
              <a:cs typeface="Lucida Sans Unicode"/>
            </a:endParaRPr>
          </a:p>
          <a:p>
            <a:pPr algn="ctr">
              <a:lnSpc>
                <a:spcPts val="3635"/>
              </a:lnSpc>
            </a:pPr>
            <a:r>
              <a:rPr dirty="0" sz="3200" spc="-95">
                <a:solidFill>
                  <a:srgbClr val="005488"/>
                </a:solidFill>
                <a:latin typeface="Lucida Sans Unicode"/>
                <a:cs typeface="Lucida Sans Unicode"/>
              </a:rPr>
              <a:t>for</a:t>
            </a:r>
            <a:r>
              <a:rPr dirty="0" sz="3200" spc="-19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3200" spc="50">
                <a:solidFill>
                  <a:srgbClr val="005488"/>
                </a:solidFill>
                <a:latin typeface="Lucida Sans Unicode"/>
                <a:cs typeface="Lucida Sans Unicode"/>
              </a:rPr>
              <a:t>Animal</a:t>
            </a:r>
            <a:r>
              <a:rPr dirty="0" sz="3200" spc="-19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3200" spc="-10">
                <a:solidFill>
                  <a:srgbClr val="005488"/>
                </a:solidFill>
                <a:latin typeface="Lucida Sans Unicode"/>
                <a:cs typeface="Lucida Sans Unicode"/>
              </a:rPr>
              <a:t>props</a:t>
            </a:r>
            <a:endParaRPr sz="3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600">
              <a:latin typeface="Lucida Sans Unicode"/>
              <a:cs typeface="Lucida Sans Unicode"/>
            </a:endParaRPr>
          </a:p>
          <a:p>
            <a:pPr algn="ctr" marL="1442720" marR="1346835">
              <a:lnSpc>
                <a:spcPts val="3030"/>
              </a:lnSpc>
            </a:pPr>
            <a:r>
              <a:rPr dirty="0" sz="2800" spc="180">
                <a:solidFill>
                  <a:srgbClr val="005488"/>
                </a:solidFill>
                <a:latin typeface="Lucida Sans Unicode"/>
                <a:cs typeface="Lucida Sans Unicode"/>
              </a:rPr>
              <a:t>By</a:t>
            </a:r>
            <a:r>
              <a:rPr dirty="0" sz="2800" spc="-18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the</a:t>
            </a:r>
            <a:r>
              <a:rPr dirty="0" sz="2800" spc="-17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end</a:t>
            </a:r>
            <a:r>
              <a:rPr dirty="0" sz="2800" spc="-17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55">
                <a:solidFill>
                  <a:srgbClr val="005488"/>
                </a:solidFill>
                <a:latin typeface="Lucida Sans Unicode"/>
                <a:cs typeface="Lucida Sans Unicode"/>
              </a:rPr>
              <a:t>of</a:t>
            </a:r>
            <a:r>
              <a:rPr dirty="0" sz="2800" spc="-17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2020,</a:t>
            </a:r>
            <a:r>
              <a:rPr dirty="0" sz="2800" spc="-18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Club</a:t>
            </a:r>
            <a:r>
              <a:rPr dirty="0" sz="2800" spc="-15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Med</a:t>
            </a:r>
            <a:r>
              <a:rPr dirty="0" sz="2800" spc="-18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80">
                <a:solidFill>
                  <a:srgbClr val="005488"/>
                </a:solidFill>
                <a:latin typeface="Lucida Sans Unicode"/>
                <a:cs typeface="Lucida Sans Unicode"/>
              </a:rPr>
              <a:t>will</a:t>
            </a:r>
            <a:r>
              <a:rPr dirty="0" sz="2800" spc="-17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75">
                <a:solidFill>
                  <a:srgbClr val="005488"/>
                </a:solidFill>
                <a:latin typeface="Lucida Sans Unicode"/>
                <a:cs typeface="Lucida Sans Unicode"/>
              </a:rPr>
              <a:t>no</a:t>
            </a:r>
            <a:r>
              <a:rPr dirty="0" sz="2800" spc="-15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30">
                <a:solidFill>
                  <a:srgbClr val="005488"/>
                </a:solidFill>
                <a:latin typeface="Lucida Sans Unicode"/>
                <a:cs typeface="Lucida Sans Unicode"/>
              </a:rPr>
              <a:t>longer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50">
                <a:solidFill>
                  <a:srgbClr val="005488"/>
                </a:solidFill>
                <a:latin typeface="Lucida Sans Unicode"/>
                <a:cs typeface="Lucida Sans Unicode"/>
              </a:rPr>
              <a:t>allow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the</a:t>
            </a:r>
            <a:r>
              <a:rPr dirty="0" sz="2800" spc="-12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use</a:t>
            </a:r>
            <a:r>
              <a:rPr dirty="0" sz="2800" spc="-13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55">
                <a:solidFill>
                  <a:srgbClr val="005488"/>
                </a:solidFill>
                <a:latin typeface="Lucida Sans Unicode"/>
                <a:cs typeface="Lucida Sans Unicode"/>
              </a:rPr>
              <a:t>of</a:t>
            </a:r>
            <a:r>
              <a:rPr dirty="0" sz="2800" spc="-114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wildlife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as</a:t>
            </a:r>
            <a:r>
              <a:rPr dirty="0" sz="2800" spc="-12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45">
                <a:solidFill>
                  <a:srgbClr val="005488"/>
                </a:solidFill>
                <a:latin typeface="Lucida Sans Unicode"/>
                <a:cs typeface="Lucida Sans Unicode"/>
              </a:rPr>
              <a:t>photographic</a:t>
            </a:r>
            <a:r>
              <a:rPr dirty="0" sz="2800" spc="-10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props.</a:t>
            </a:r>
            <a:endParaRPr sz="2800">
              <a:latin typeface="Lucida Sans Unicode"/>
              <a:cs typeface="Lucida Sans Unicode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8431" y="6521195"/>
            <a:ext cx="1161288" cy="198120"/>
          </a:xfrm>
          <a:prstGeom prst="rect">
            <a:avLst/>
          </a:prstGeom>
        </p:spPr>
      </p:pic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44">
                <a:latin typeface="Lucida Sans Unicode"/>
                <a:cs typeface="Lucida Sans Unicode"/>
              </a:rPr>
              <a:t>40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5590235"/>
                  </a:moveTo>
                  <a:lnTo>
                    <a:pt x="0" y="6857999"/>
                  </a:lnTo>
                  <a:lnTo>
                    <a:pt x="12192000" y="6857999"/>
                  </a:lnTo>
                  <a:lnTo>
                    <a:pt x="12192000" y="5591695"/>
                  </a:lnTo>
                  <a:lnTo>
                    <a:pt x="43242" y="5591695"/>
                  </a:lnTo>
                  <a:lnTo>
                    <a:pt x="0" y="5590235"/>
                  </a:lnTo>
                  <a:close/>
                </a:path>
                <a:path w="12192000" h="6858000">
                  <a:moveTo>
                    <a:pt x="12192000" y="1179576"/>
                  </a:moveTo>
                  <a:lnTo>
                    <a:pt x="43242" y="1179576"/>
                  </a:lnTo>
                  <a:lnTo>
                    <a:pt x="98816" y="1180004"/>
                  </a:lnTo>
                  <a:lnTo>
                    <a:pt x="153542" y="1181289"/>
                  </a:lnTo>
                  <a:lnTo>
                    <a:pt x="207419" y="1183431"/>
                  </a:lnTo>
                  <a:lnTo>
                    <a:pt x="260447" y="1186430"/>
                  </a:lnTo>
                  <a:lnTo>
                    <a:pt x="312627" y="1190286"/>
                  </a:lnTo>
                  <a:lnTo>
                    <a:pt x="363959" y="1194998"/>
                  </a:lnTo>
                  <a:lnTo>
                    <a:pt x="414442" y="1200568"/>
                  </a:lnTo>
                  <a:lnTo>
                    <a:pt x="464077" y="1206994"/>
                  </a:lnTo>
                  <a:lnTo>
                    <a:pt x="512863" y="1214277"/>
                  </a:lnTo>
                  <a:lnTo>
                    <a:pt x="560801" y="1222417"/>
                  </a:lnTo>
                  <a:lnTo>
                    <a:pt x="607890" y="1231413"/>
                  </a:lnTo>
                  <a:lnTo>
                    <a:pt x="654131" y="1241267"/>
                  </a:lnTo>
                  <a:lnTo>
                    <a:pt x="699523" y="1251977"/>
                  </a:lnTo>
                  <a:lnTo>
                    <a:pt x="744066" y="1263544"/>
                  </a:lnTo>
                  <a:lnTo>
                    <a:pt x="787762" y="1275968"/>
                  </a:lnTo>
                  <a:lnTo>
                    <a:pt x="830608" y="1289249"/>
                  </a:lnTo>
                  <a:lnTo>
                    <a:pt x="872607" y="1303387"/>
                  </a:lnTo>
                  <a:lnTo>
                    <a:pt x="913756" y="1318382"/>
                  </a:lnTo>
                  <a:lnTo>
                    <a:pt x="954058" y="1334233"/>
                  </a:lnTo>
                  <a:lnTo>
                    <a:pt x="993510" y="1350942"/>
                  </a:lnTo>
                  <a:lnTo>
                    <a:pt x="1032115" y="1368507"/>
                  </a:lnTo>
                  <a:lnTo>
                    <a:pt x="1069871" y="1386929"/>
                  </a:lnTo>
                  <a:lnTo>
                    <a:pt x="1106778" y="1406208"/>
                  </a:lnTo>
                  <a:lnTo>
                    <a:pt x="1142837" y="1426344"/>
                  </a:lnTo>
                  <a:lnTo>
                    <a:pt x="1178047" y="1447336"/>
                  </a:lnTo>
                  <a:lnTo>
                    <a:pt x="1212409" y="1469186"/>
                  </a:lnTo>
                  <a:lnTo>
                    <a:pt x="1245923" y="1491892"/>
                  </a:lnTo>
                  <a:lnTo>
                    <a:pt x="1278588" y="1515456"/>
                  </a:lnTo>
                  <a:lnTo>
                    <a:pt x="1310404" y="1539876"/>
                  </a:lnTo>
                  <a:lnTo>
                    <a:pt x="1341372" y="1565153"/>
                  </a:lnTo>
                  <a:lnTo>
                    <a:pt x="1371492" y="1591287"/>
                  </a:lnTo>
                  <a:lnTo>
                    <a:pt x="1400763" y="1618278"/>
                  </a:lnTo>
                  <a:lnTo>
                    <a:pt x="1429186" y="1646126"/>
                  </a:lnTo>
                  <a:lnTo>
                    <a:pt x="1456760" y="1674831"/>
                  </a:lnTo>
                  <a:lnTo>
                    <a:pt x="1483486" y="1704392"/>
                  </a:lnTo>
                  <a:lnTo>
                    <a:pt x="1509363" y="1734811"/>
                  </a:lnTo>
                  <a:lnTo>
                    <a:pt x="1534392" y="1766086"/>
                  </a:lnTo>
                  <a:lnTo>
                    <a:pt x="1558572" y="1798218"/>
                  </a:lnTo>
                  <a:lnTo>
                    <a:pt x="1581904" y="1831208"/>
                  </a:lnTo>
                  <a:lnTo>
                    <a:pt x="1604388" y="1865054"/>
                  </a:lnTo>
                  <a:lnTo>
                    <a:pt x="1626023" y="1899757"/>
                  </a:lnTo>
                  <a:lnTo>
                    <a:pt x="1646810" y="1935317"/>
                  </a:lnTo>
                  <a:lnTo>
                    <a:pt x="1666748" y="1971734"/>
                  </a:lnTo>
                  <a:lnTo>
                    <a:pt x="1685837" y="2009008"/>
                  </a:lnTo>
                  <a:lnTo>
                    <a:pt x="1704079" y="2047139"/>
                  </a:lnTo>
                  <a:lnTo>
                    <a:pt x="1721472" y="2086126"/>
                  </a:lnTo>
                  <a:lnTo>
                    <a:pt x="1738016" y="2125971"/>
                  </a:lnTo>
                  <a:lnTo>
                    <a:pt x="1753712" y="2166673"/>
                  </a:lnTo>
                  <a:lnTo>
                    <a:pt x="1768559" y="2208231"/>
                  </a:lnTo>
                  <a:lnTo>
                    <a:pt x="1782558" y="2250647"/>
                  </a:lnTo>
                  <a:lnTo>
                    <a:pt x="1795709" y="2293919"/>
                  </a:lnTo>
                  <a:lnTo>
                    <a:pt x="1808011" y="2338048"/>
                  </a:lnTo>
                  <a:lnTo>
                    <a:pt x="1819465" y="2383035"/>
                  </a:lnTo>
                  <a:lnTo>
                    <a:pt x="1830070" y="2428878"/>
                  </a:lnTo>
                  <a:lnTo>
                    <a:pt x="1839827" y="2475578"/>
                  </a:lnTo>
                  <a:lnTo>
                    <a:pt x="1848735" y="2523135"/>
                  </a:lnTo>
                  <a:lnTo>
                    <a:pt x="1856795" y="2571549"/>
                  </a:lnTo>
                  <a:lnTo>
                    <a:pt x="1864007" y="2620821"/>
                  </a:lnTo>
                  <a:lnTo>
                    <a:pt x="1870370" y="2670949"/>
                  </a:lnTo>
                  <a:lnTo>
                    <a:pt x="1875885" y="2721934"/>
                  </a:lnTo>
                  <a:lnTo>
                    <a:pt x="1880551" y="2773776"/>
                  </a:lnTo>
                  <a:lnTo>
                    <a:pt x="1884369" y="2826475"/>
                  </a:lnTo>
                  <a:lnTo>
                    <a:pt x="1887339" y="2880031"/>
                  </a:lnTo>
                  <a:lnTo>
                    <a:pt x="1889460" y="2934444"/>
                  </a:lnTo>
                  <a:lnTo>
                    <a:pt x="1890732" y="2989714"/>
                  </a:lnTo>
                  <a:lnTo>
                    <a:pt x="1891157" y="3045841"/>
                  </a:lnTo>
                  <a:lnTo>
                    <a:pt x="1891102" y="3737618"/>
                  </a:lnTo>
                  <a:lnTo>
                    <a:pt x="1890628" y="3791968"/>
                  </a:lnTo>
                  <a:lnTo>
                    <a:pt x="1889043" y="3851562"/>
                  </a:lnTo>
                  <a:lnTo>
                    <a:pt x="1886402" y="3910171"/>
                  </a:lnTo>
                  <a:lnTo>
                    <a:pt x="1882704" y="3967792"/>
                  </a:lnTo>
                  <a:lnTo>
                    <a:pt x="1877949" y="4024428"/>
                  </a:lnTo>
                  <a:lnTo>
                    <a:pt x="1872138" y="4080077"/>
                  </a:lnTo>
                  <a:lnTo>
                    <a:pt x="1865270" y="4134739"/>
                  </a:lnTo>
                  <a:lnTo>
                    <a:pt x="1857346" y="4188415"/>
                  </a:lnTo>
                  <a:lnTo>
                    <a:pt x="1848366" y="4241104"/>
                  </a:lnTo>
                  <a:lnTo>
                    <a:pt x="1838329" y="4292806"/>
                  </a:lnTo>
                  <a:lnTo>
                    <a:pt x="1827236" y="4343522"/>
                  </a:lnTo>
                  <a:lnTo>
                    <a:pt x="1815087" y="4393252"/>
                  </a:lnTo>
                  <a:lnTo>
                    <a:pt x="1801881" y="4441994"/>
                  </a:lnTo>
                  <a:lnTo>
                    <a:pt x="1787619" y="4489750"/>
                  </a:lnTo>
                  <a:lnTo>
                    <a:pt x="1772300" y="4536519"/>
                  </a:lnTo>
                  <a:lnTo>
                    <a:pt x="1755926" y="4582301"/>
                  </a:lnTo>
                  <a:lnTo>
                    <a:pt x="1738495" y="4627097"/>
                  </a:lnTo>
                  <a:lnTo>
                    <a:pt x="1719890" y="4671164"/>
                  </a:lnTo>
                  <a:lnTo>
                    <a:pt x="1700465" y="4713727"/>
                  </a:lnTo>
                  <a:lnTo>
                    <a:pt x="1679866" y="4755562"/>
                  </a:lnTo>
                  <a:lnTo>
                    <a:pt x="1658211" y="4796409"/>
                  </a:lnTo>
                  <a:lnTo>
                    <a:pt x="1635500" y="4836270"/>
                  </a:lnTo>
                  <a:lnTo>
                    <a:pt x="1611732" y="4875144"/>
                  </a:lnTo>
                  <a:lnTo>
                    <a:pt x="1586909" y="4913031"/>
                  </a:lnTo>
                  <a:lnTo>
                    <a:pt x="1561030" y="4949931"/>
                  </a:lnTo>
                  <a:lnTo>
                    <a:pt x="1534095" y="4985844"/>
                  </a:lnTo>
                  <a:lnTo>
                    <a:pt x="1506104" y="5020769"/>
                  </a:lnTo>
                  <a:lnTo>
                    <a:pt x="1477057" y="5054708"/>
                  </a:lnTo>
                  <a:lnTo>
                    <a:pt x="1446954" y="5087659"/>
                  </a:lnTo>
                  <a:lnTo>
                    <a:pt x="1415796" y="5119624"/>
                  </a:lnTo>
                  <a:lnTo>
                    <a:pt x="1383643" y="5150570"/>
                  </a:lnTo>
                  <a:lnTo>
                    <a:pt x="1350552" y="5180467"/>
                  </a:lnTo>
                  <a:lnTo>
                    <a:pt x="1316523" y="5209315"/>
                  </a:lnTo>
                  <a:lnTo>
                    <a:pt x="1281556" y="5237114"/>
                  </a:lnTo>
                  <a:lnTo>
                    <a:pt x="1245652" y="5263865"/>
                  </a:lnTo>
                  <a:lnTo>
                    <a:pt x="1208809" y="5289566"/>
                  </a:lnTo>
                  <a:lnTo>
                    <a:pt x="1171029" y="5314218"/>
                  </a:lnTo>
                  <a:lnTo>
                    <a:pt x="1132311" y="5337822"/>
                  </a:lnTo>
                  <a:lnTo>
                    <a:pt x="1092654" y="5360376"/>
                  </a:lnTo>
                  <a:lnTo>
                    <a:pt x="1052060" y="5381882"/>
                  </a:lnTo>
                  <a:lnTo>
                    <a:pt x="1010529" y="5402338"/>
                  </a:lnTo>
                  <a:lnTo>
                    <a:pt x="968059" y="5421746"/>
                  </a:lnTo>
                  <a:lnTo>
                    <a:pt x="924651" y="5440104"/>
                  </a:lnTo>
                  <a:lnTo>
                    <a:pt x="880306" y="5457414"/>
                  </a:lnTo>
                  <a:lnTo>
                    <a:pt x="835023" y="5473674"/>
                  </a:lnTo>
                  <a:lnTo>
                    <a:pt x="788802" y="5488886"/>
                  </a:lnTo>
                  <a:lnTo>
                    <a:pt x="741643" y="5503048"/>
                  </a:lnTo>
                  <a:lnTo>
                    <a:pt x="693546" y="5516161"/>
                  </a:lnTo>
                  <a:lnTo>
                    <a:pt x="644512" y="5528226"/>
                  </a:lnTo>
                  <a:lnTo>
                    <a:pt x="594540" y="5539241"/>
                  </a:lnTo>
                  <a:lnTo>
                    <a:pt x="543630" y="5549207"/>
                  </a:lnTo>
                  <a:lnTo>
                    <a:pt x="491782" y="5558124"/>
                  </a:lnTo>
                  <a:lnTo>
                    <a:pt x="438997" y="5565992"/>
                  </a:lnTo>
                  <a:lnTo>
                    <a:pt x="385273" y="5572812"/>
                  </a:lnTo>
                  <a:lnTo>
                    <a:pt x="330612" y="5578582"/>
                  </a:lnTo>
                  <a:lnTo>
                    <a:pt x="275014" y="5583302"/>
                  </a:lnTo>
                  <a:lnTo>
                    <a:pt x="218477" y="5586974"/>
                  </a:lnTo>
                  <a:lnTo>
                    <a:pt x="161003" y="5589597"/>
                  </a:lnTo>
                  <a:lnTo>
                    <a:pt x="102591" y="5591171"/>
                  </a:lnTo>
                  <a:lnTo>
                    <a:pt x="43242" y="5591695"/>
                  </a:lnTo>
                  <a:lnTo>
                    <a:pt x="12192000" y="5591695"/>
                  </a:lnTo>
                  <a:lnTo>
                    <a:pt x="12192000" y="5517642"/>
                  </a:lnTo>
                  <a:lnTo>
                    <a:pt x="2443353" y="5517642"/>
                  </a:lnTo>
                  <a:lnTo>
                    <a:pt x="4407535" y="2027936"/>
                  </a:lnTo>
                  <a:lnTo>
                    <a:pt x="2196338" y="2027936"/>
                  </a:lnTo>
                  <a:lnTo>
                    <a:pt x="2196338" y="1253616"/>
                  </a:lnTo>
                  <a:lnTo>
                    <a:pt x="12192000" y="1253616"/>
                  </a:lnTo>
                  <a:lnTo>
                    <a:pt x="12192000" y="1179576"/>
                  </a:lnTo>
                  <a:close/>
                </a:path>
                <a:path w="12192000" h="6858000">
                  <a:moveTo>
                    <a:pt x="12192000" y="1253616"/>
                  </a:moveTo>
                  <a:lnTo>
                    <a:pt x="5373370" y="1253616"/>
                  </a:lnTo>
                  <a:lnTo>
                    <a:pt x="5373370" y="1997964"/>
                  </a:lnTo>
                  <a:lnTo>
                    <a:pt x="3425571" y="5517642"/>
                  </a:lnTo>
                  <a:lnTo>
                    <a:pt x="12192000" y="5517642"/>
                  </a:lnTo>
                  <a:lnTo>
                    <a:pt x="12192000" y="1253616"/>
                  </a:lnTo>
                  <a:close/>
                </a:path>
                <a:path w="12192000" h="6858000">
                  <a:moveTo>
                    <a:pt x="42552" y="1885950"/>
                  </a:moveTo>
                  <a:lnTo>
                    <a:pt x="0" y="1887601"/>
                  </a:lnTo>
                  <a:lnTo>
                    <a:pt x="0" y="4877435"/>
                  </a:lnTo>
                  <a:lnTo>
                    <a:pt x="43242" y="4879213"/>
                  </a:lnTo>
                  <a:lnTo>
                    <a:pt x="102643" y="4877981"/>
                  </a:lnTo>
                  <a:lnTo>
                    <a:pt x="159832" y="4874288"/>
                  </a:lnTo>
                  <a:lnTo>
                    <a:pt x="214808" y="4868133"/>
                  </a:lnTo>
                  <a:lnTo>
                    <a:pt x="267571" y="4859516"/>
                  </a:lnTo>
                  <a:lnTo>
                    <a:pt x="318121" y="4848436"/>
                  </a:lnTo>
                  <a:lnTo>
                    <a:pt x="366459" y="4834895"/>
                  </a:lnTo>
                  <a:lnTo>
                    <a:pt x="412583" y="4818891"/>
                  </a:lnTo>
                  <a:lnTo>
                    <a:pt x="456495" y="4800425"/>
                  </a:lnTo>
                  <a:lnTo>
                    <a:pt x="498193" y="4779497"/>
                  </a:lnTo>
                  <a:lnTo>
                    <a:pt x="537679" y="4756107"/>
                  </a:lnTo>
                  <a:lnTo>
                    <a:pt x="574952" y="4730255"/>
                  </a:lnTo>
                  <a:lnTo>
                    <a:pt x="610012" y="4701941"/>
                  </a:lnTo>
                  <a:lnTo>
                    <a:pt x="642860" y="4671164"/>
                  </a:lnTo>
                  <a:lnTo>
                    <a:pt x="673494" y="4637926"/>
                  </a:lnTo>
                  <a:lnTo>
                    <a:pt x="701916" y="4602226"/>
                  </a:lnTo>
                  <a:lnTo>
                    <a:pt x="742775" y="4539716"/>
                  </a:lnTo>
                  <a:lnTo>
                    <a:pt x="761502" y="4505315"/>
                  </a:lnTo>
                  <a:lnTo>
                    <a:pt x="779094" y="4468815"/>
                  </a:lnTo>
                  <a:lnTo>
                    <a:pt x="795552" y="4430218"/>
                  </a:lnTo>
                  <a:lnTo>
                    <a:pt x="810874" y="4389524"/>
                  </a:lnTo>
                  <a:lnTo>
                    <a:pt x="825061" y="4346732"/>
                  </a:lnTo>
                  <a:lnTo>
                    <a:pt x="838113" y="4301842"/>
                  </a:lnTo>
                  <a:lnTo>
                    <a:pt x="850031" y="4254856"/>
                  </a:lnTo>
                  <a:lnTo>
                    <a:pt x="860813" y="4205772"/>
                  </a:lnTo>
                  <a:lnTo>
                    <a:pt x="870460" y="4154591"/>
                  </a:lnTo>
                  <a:lnTo>
                    <a:pt x="878973" y="4101313"/>
                  </a:lnTo>
                  <a:lnTo>
                    <a:pt x="886350" y="4045939"/>
                  </a:lnTo>
                  <a:lnTo>
                    <a:pt x="892592" y="3988467"/>
                  </a:lnTo>
                  <a:lnTo>
                    <a:pt x="897700" y="3928900"/>
                  </a:lnTo>
                  <a:lnTo>
                    <a:pt x="901672" y="3867235"/>
                  </a:lnTo>
                  <a:lnTo>
                    <a:pt x="904510" y="3803475"/>
                  </a:lnTo>
                  <a:lnTo>
                    <a:pt x="906212" y="3737618"/>
                  </a:lnTo>
                  <a:lnTo>
                    <a:pt x="906780" y="3669665"/>
                  </a:lnTo>
                  <a:lnTo>
                    <a:pt x="906780" y="3113786"/>
                  </a:lnTo>
                  <a:lnTo>
                    <a:pt x="906202" y="3045841"/>
                  </a:lnTo>
                  <a:lnTo>
                    <a:pt x="904511" y="2980725"/>
                  </a:lnTo>
                  <a:lnTo>
                    <a:pt x="901675" y="2917208"/>
                  </a:lnTo>
                  <a:lnTo>
                    <a:pt x="897705" y="2855702"/>
                  </a:lnTo>
                  <a:lnTo>
                    <a:pt x="892600" y="2796205"/>
                  </a:lnTo>
                  <a:lnTo>
                    <a:pt x="886361" y="2738717"/>
                  </a:lnTo>
                  <a:lnTo>
                    <a:pt x="878987" y="2683239"/>
                  </a:lnTo>
                  <a:lnTo>
                    <a:pt x="870479" y="2629770"/>
                  </a:lnTo>
                  <a:lnTo>
                    <a:pt x="860837" y="2578311"/>
                  </a:lnTo>
                  <a:lnTo>
                    <a:pt x="850060" y="2528861"/>
                  </a:lnTo>
                  <a:lnTo>
                    <a:pt x="838149" y="2481420"/>
                  </a:lnTo>
                  <a:lnTo>
                    <a:pt x="825103" y="2435990"/>
                  </a:lnTo>
                  <a:lnTo>
                    <a:pt x="810923" y="2392568"/>
                  </a:lnTo>
                  <a:lnTo>
                    <a:pt x="795609" y="2351156"/>
                  </a:lnTo>
                  <a:lnTo>
                    <a:pt x="779159" y="2311754"/>
                  </a:lnTo>
                  <a:lnTo>
                    <a:pt x="761576" y="2274361"/>
                  </a:lnTo>
                  <a:lnTo>
                    <a:pt x="742857" y="2238978"/>
                  </a:lnTo>
                  <a:lnTo>
                    <a:pt x="723005" y="2205604"/>
                  </a:lnTo>
                  <a:lnTo>
                    <a:pt x="673604" y="2137089"/>
                  </a:lnTo>
                  <a:lnTo>
                    <a:pt x="642969" y="2102500"/>
                  </a:lnTo>
                  <a:lnTo>
                    <a:pt x="610113" y="2070471"/>
                  </a:lnTo>
                  <a:lnTo>
                    <a:pt x="575034" y="2041004"/>
                  </a:lnTo>
                  <a:lnTo>
                    <a:pt x="537735" y="2014097"/>
                  </a:lnTo>
                  <a:lnTo>
                    <a:pt x="498213" y="1989752"/>
                  </a:lnTo>
                  <a:lnTo>
                    <a:pt x="456470" y="1967969"/>
                  </a:lnTo>
                  <a:lnTo>
                    <a:pt x="412506" y="1948747"/>
                  </a:lnTo>
                  <a:lnTo>
                    <a:pt x="366320" y="1932088"/>
                  </a:lnTo>
                  <a:lnTo>
                    <a:pt x="317912" y="1917991"/>
                  </a:lnTo>
                  <a:lnTo>
                    <a:pt x="267283" y="1906457"/>
                  </a:lnTo>
                  <a:lnTo>
                    <a:pt x="214433" y="1897485"/>
                  </a:lnTo>
                  <a:lnTo>
                    <a:pt x="159361" y="1891077"/>
                  </a:lnTo>
                  <a:lnTo>
                    <a:pt x="102067" y="1887231"/>
                  </a:lnTo>
                  <a:lnTo>
                    <a:pt x="42552" y="1885950"/>
                  </a:lnTo>
                  <a:close/>
                </a:path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1180973"/>
                  </a:lnTo>
                  <a:lnTo>
                    <a:pt x="43242" y="1179576"/>
                  </a:lnTo>
                  <a:lnTo>
                    <a:pt x="12192000" y="11795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512295" y="6524243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w="0" h="198120">
                  <a:moveTo>
                    <a:pt x="0" y="0"/>
                  </a:moveTo>
                  <a:lnTo>
                    <a:pt x="0" y="197675"/>
                  </a:lnTo>
                </a:path>
              </a:pathLst>
            </a:custGeom>
            <a:ln w="9144">
              <a:solidFill>
                <a:srgbClr val="00548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004" y="6519671"/>
              <a:ext cx="1153668" cy="2057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515859" y="3845763"/>
            <a:ext cx="4194810" cy="940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325"/>
              <a:t>Sea</a:t>
            </a:r>
            <a:r>
              <a:rPr dirty="0" sz="6000" spc="-360"/>
              <a:t> </a:t>
            </a:r>
            <a:r>
              <a:rPr dirty="0" sz="6000" spc="-10"/>
              <a:t>Turtles</a:t>
            </a:r>
            <a:endParaRPr sz="6000"/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44">
                <a:latin typeface="Lucida Sans Unicode"/>
                <a:cs typeface="Lucida Sans Unicode"/>
              </a:rPr>
              <a:t>40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5267" y="4527803"/>
            <a:ext cx="5649468" cy="19903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95"/>
              <a:t>Sea</a:t>
            </a:r>
            <a:r>
              <a:rPr dirty="0" spc="-185"/>
              <a:t> </a:t>
            </a:r>
            <a:r>
              <a:rPr dirty="0"/>
              <a:t>turtles</a:t>
            </a:r>
            <a:r>
              <a:rPr dirty="0" spc="-185"/>
              <a:t> </a:t>
            </a:r>
            <a:r>
              <a:rPr dirty="0" spc="-215"/>
              <a:t>-</a:t>
            </a:r>
            <a:r>
              <a:rPr dirty="0" spc="-195"/>
              <a:t> </a:t>
            </a:r>
            <a:r>
              <a:rPr dirty="0"/>
              <a:t>Risks</a:t>
            </a:r>
            <a:r>
              <a:rPr dirty="0" spc="-180"/>
              <a:t> </a:t>
            </a:r>
            <a:r>
              <a:rPr dirty="0" spc="-75"/>
              <a:t>of</a:t>
            </a:r>
            <a:r>
              <a:rPr dirty="0" spc="-195"/>
              <a:t> </a:t>
            </a:r>
            <a:r>
              <a:rPr dirty="0" spc="-30"/>
              <a:t>tourism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329590" y="1224707"/>
            <a:ext cx="11040745" cy="1473200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Some</a:t>
            </a:r>
            <a:r>
              <a:rPr dirty="0" sz="2000" spc="-1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facts</a:t>
            </a:r>
            <a:r>
              <a:rPr dirty="0" sz="2000" spc="-35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about</a:t>
            </a:r>
            <a:r>
              <a:rPr dirty="0" sz="2000" spc="-2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sea</a:t>
            </a:r>
            <a:r>
              <a:rPr dirty="0" sz="2000" spc="-25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spc="-10" b="1">
                <a:solidFill>
                  <a:srgbClr val="C35078"/>
                </a:solidFill>
                <a:latin typeface="Trebuchet MS"/>
                <a:cs typeface="Trebuchet MS"/>
              </a:rPr>
              <a:t>turtles:</a:t>
            </a:r>
            <a:endParaRPr sz="2000">
              <a:latin typeface="Trebuchet MS"/>
              <a:cs typeface="Trebuchet MS"/>
            </a:endParaRPr>
          </a:p>
          <a:p>
            <a:pPr marL="100965" marR="5080" indent="-88900">
              <a:lnSpc>
                <a:spcPct val="100000"/>
              </a:lnSpc>
              <a:spcBef>
                <a:spcPts val="120"/>
              </a:spcBef>
              <a:buFont typeface="Wingdings"/>
              <a:buChar char=""/>
              <a:tabLst>
                <a:tab pos="209550" algn="l"/>
              </a:tabLst>
            </a:pP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Sea</a:t>
            </a:r>
            <a:r>
              <a:rPr dirty="0" sz="1400" spc="-4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turtles</a:t>
            </a:r>
            <a:r>
              <a:rPr dirty="0" sz="1400" spc="-4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4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found</a:t>
            </a:r>
            <a:r>
              <a:rPr dirty="0" sz="1400" spc="-4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all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warm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temperate</a:t>
            </a:r>
            <a:r>
              <a:rPr dirty="0" sz="1400" spc="-4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waters</a:t>
            </a:r>
            <a:r>
              <a:rPr dirty="0" sz="14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throughout</a:t>
            </a:r>
            <a:r>
              <a:rPr dirty="0" sz="1400" spc="-5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400" spc="-3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world</a:t>
            </a:r>
            <a:r>
              <a:rPr dirty="0" sz="1400" spc="-3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400" spc="-1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migrate</a:t>
            </a:r>
            <a:r>
              <a:rPr dirty="0" sz="1400" spc="-5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hundreds</a:t>
            </a:r>
            <a:r>
              <a:rPr dirty="0" sz="1400" spc="-4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miles</a:t>
            </a:r>
            <a:r>
              <a:rPr dirty="0" sz="1400" spc="-6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between</a:t>
            </a:r>
            <a:r>
              <a:rPr dirty="0" sz="1400" spc="-4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nesting</a:t>
            </a:r>
            <a:r>
              <a:rPr dirty="0" sz="1400" spc="-4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and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feeding</a:t>
            </a:r>
            <a:r>
              <a:rPr dirty="0" sz="1400" spc="-3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005488"/>
                </a:solidFill>
                <a:latin typeface="Trebuchet MS"/>
                <a:cs typeface="Trebuchet MS"/>
              </a:rPr>
              <a:t>grounds.</a:t>
            </a:r>
            <a:endParaRPr sz="1400">
              <a:latin typeface="Trebuchet MS"/>
              <a:cs typeface="Trebuchet MS"/>
            </a:endParaRPr>
          </a:p>
          <a:p>
            <a:pPr marL="205740" indent="-193675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206375" algn="l"/>
              </a:tabLst>
            </a:pP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They</a:t>
            </a:r>
            <a:r>
              <a:rPr dirty="0" sz="1400" spc="-3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spend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most</a:t>
            </a:r>
            <a:r>
              <a:rPr dirty="0" sz="14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their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life</a:t>
            </a:r>
            <a:r>
              <a:rPr dirty="0" sz="1400" spc="-4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 water,</a:t>
            </a:r>
            <a:r>
              <a:rPr dirty="0" sz="1400" spc="-1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but</a:t>
            </a:r>
            <a:r>
              <a:rPr dirty="0" sz="14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female</a:t>
            </a:r>
            <a:r>
              <a:rPr dirty="0" sz="1400" spc="-3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sea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turtles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lay</a:t>
            </a:r>
            <a:r>
              <a:rPr dirty="0" sz="1400" spc="-1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their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eggs</a:t>
            </a:r>
            <a:r>
              <a:rPr dirty="0" sz="14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on</a:t>
            </a:r>
            <a:r>
              <a:rPr dirty="0" sz="14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005488"/>
                </a:solidFill>
                <a:latin typeface="Trebuchet MS"/>
                <a:cs typeface="Trebuchet MS"/>
              </a:rPr>
              <a:t>beaches.</a:t>
            </a:r>
            <a:endParaRPr sz="1400">
              <a:latin typeface="Trebuchet MS"/>
              <a:cs typeface="Trebuchet MS"/>
            </a:endParaRPr>
          </a:p>
          <a:p>
            <a:pPr marL="205740" indent="-19367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06375" algn="l"/>
              </a:tabLst>
            </a:pP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They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lay</a:t>
            </a:r>
            <a:r>
              <a:rPr dirty="0" sz="1400" spc="-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their</a:t>
            </a:r>
            <a:r>
              <a:rPr dirty="0" sz="14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eggs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on</a:t>
            </a:r>
            <a:r>
              <a:rPr dirty="0" sz="14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400" spc="-1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beach</a:t>
            </a:r>
            <a:r>
              <a:rPr dirty="0" sz="14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were</a:t>
            </a:r>
            <a:r>
              <a:rPr dirty="0" sz="1400" spc="-1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they</a:t>
            </a:r>
            <a:r>
              <a:rPr dirty="0" sz="1400" spc="-1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were</a:t>
            </a:r>
            <a:r>
              <a:rPr dirty="0" sz="14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born,</a:t>
            </a:r>
            <a:r>
              <a:rPr dirty="0" sz="1400" spc="-1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which</a:t>
            </a:r>
            <a:r>
              <a:rPr dirty="0" sz="1400" spc="-3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means</a:t>
            </a:r>
            <a:r>
              <a:rPr dirty="0" sz="14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that</a:t>
            </a:r>
            <a:r>
              <a:rPr dirty="0" sz="1400" spc="-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resort</a:t>
            </a:r>
            <a:r>
              <a:rPr dirty="0" sz="1400" spc="-1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can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disturb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them</a:t>
            </a:r>
            <a:r>
              <a:rPr dirty="0" sz="14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if</a:t>
            </a:r>
            <a:r>
              <a:rPr dirty="0" sz="1400" spc="-1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built</a:t>
            </a:r>
            <a:r>
              <a:rPr dirty="0" sz="1400" spc="-4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on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this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005488"/>
                </a:solidFill>
                <a:latin typeface="Trebuchet MS"/>
                <a:cs typeface="Trebuchet MS"/>
              </a:rPr>
              <a:t>beach.</a:t>
            </a:r>
            <a:endParaRPr sz="1400">
              <a:latin typeface="Trebuchet MS"/>
              <a:cs typeface="Trebuchet MS"/>
            </a:endParaRPr>
          </a:p>
          <a:p>
            <a:pPr marL="208915" indent="-19685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209550" algn="l"/>
              </a:tabLst>
            </a:pP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Six</a:t>
            </a:r>
            <a:r>
              <a:rPr dirty="0" sz="1400" spc="-4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400" spc="-3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seven</a:t>
            </a:r>
            <a:r>
              <a:rPr dirty="0" sz="1400" spc="-3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species</a:t>
            </a:r>
            <a:r>
              <a:rPr dirty="0" sz="1400" spc="-4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4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turtles</a:t>
            </a:r>
            <a:r>
              <a:rPr dirty="0" sz="1400" spc="-3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threatened</a:t>
            </a:r>
            <a:r>
              <a:rPr dirty="0" sz="14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005488"/>
                </a:solidFill>
                <a:latin typeface="Trebuchet MS"/>
                <a:cs typeface="Trebuchet MS"/>
              </a:rPr>
              <a:t>or</a:t>
            </a:r>
            <a:r>
              <a:rPr dirty="0" sz="14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005488"/>
                </a:solidFill>
                <a:latin typeface="Trebuchet MS"/>
                <a:cs typeface="Trebuchet MS"/>
              </a:rPr>
              <a:t>endangered.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29590" y="2804736"/>
            <a:ext cx="6501130" cy="715010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dirty="0" sz="2000" spc="-25" b="1">
                <a:solidFill>
                  <a:srgbClr val="C35078"/>
                </a:solidFill>
                <a:latin typeface="Trebuchet MS"/>
                <a:cs typeface="Trebuchet MS"/>
              </a:rPr>
              <a:t>Tourism</a:t>
            </a:r>
            <a:r>
              <a:rPr dirty="0" sz="2000" spc="-55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can</a:t>
            </a:r>
            <a:r>
              <a:rPr dirty="0" sz="2000" spc="-35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contribute</a:t>
            </a:r>
            <a:r>
              <a:rPr dirty="0" sz="2000" spc="-6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to</a:t>
            </a:r>
            <a:r>
              <a:rPr dirty="0" sz="2000" spc="-4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endangering</a:t>
            </a:r>
            <a:r>
              <a:rPr dirty="0" sz="2000" spc="-7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marine</a:t>
            </a:r>
            <a:r>
              <a:rPr dirty="0" sz="2000" spc="-5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spc="-10" b="1">
                <a:solidFill>
                  <a:srgbClr val="C35078"/>
                </a:solidFill>
                <a:latin typeface="Trebuchet MS"/>
                <a:cs typeface="Trebuchet MS"/>
              </a:rPr>
              <a:t>turtles:</a:t>
            </a:r>
            <a:endParaRPr sz="2000">
              <a:latin typeface="Trebuchet MS"/>
              <a:cs typeface="Trebuchet MS"/>
            </a:endParaRPr>
          </a:p>
          <a:p>
            <a:pPr marL="1626235">
              <a:lnSpc>
                <a:spcPct val="100000"/>
              </a:lnSpc>
              <a:spcBef>
                <a:spcPts val="409"/>
              </a:spcBef>
            </a:pP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Sea</a:t>
            </a:r>
            <a:r>
              <a:rPr dirty="0" sz="1800" spc="-1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turtles</a:t>
            </a:r>
            <a:r>
              <a:rPr dirty="0" sz="1800" spc="-1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8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8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5488"/>
                </a:solidFill>
                <a:latin typeface="Trebuchet MS"/>
                <a:cs typeface="Trebuchet MS"/>
              </a:rPr>
              <a:t>water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638415" y="3219703"/>
            <a:ext cx="32867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Sea</a:t>
            </a:r>
            <a:r>
              <a:rPr dirty="0" sz="1800" spc="-1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turtles</a:t>
            </a:r>
            <a:r>
              <a:rPr dirty="0" sz="1800" spc="-1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nesting</a:t>
            </a:r>
            <a:r>
              <a:rPr dirty="0" sz="18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on</a:t>
            </a:r>
            <a:r>
              <a:rPr dirty="0" sz="18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5488"/>
                </a:solidFill>
                <a:latin typeface="Trebuchet MS"/>
                <a:cs typeface="Trebuchet MS"/>
              </a:rPr>
              <a:t>beaches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6577076" y="3687826"/>
            <a:ext cx="5213350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Waste,</a:t>
            </a:r>
            <a:r>
              <a:rPr dirty="0" sz="15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holes</a:t>
            </a:r>
            <a:r>
              <a:rPr dirty="0" sz="15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5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5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sand,</a:t>
            </a:r>
            <a:r>
              <a:rPr dirty="0" sz="15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sunbeds,</a:t>
            </a:r>
            <a:r>
              <a:rPr dirty="0" sz="1500" spc="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parasols</a:t>
            </a:r>
            <a:r>
              <a:rPr dirty="0" sz="15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500" spc="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strong</a:t>
            </a:r>
            <a:r>
              <a:rPr dirty="0" sz="15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 spc="-10">
                <a:solidFill>
                  <a:srgbClr val="005488"/>
                </a:solidFill>
                <a:latin typeface="Trebuchet MS"/>
                <a:cs typeface="Trebuchet MS"/>
              </a:rPr>
              <a:t>lights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can</a:t>
            </a:r>
            <a:r>
              <a:rPr dirty="0" sz="15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all</a:t>
            </a:r>
            <a:r>
              <a:rPr dirty="0" sz="15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contribute</a:t>
            </a:r>
            <a:r>
              <a:rPr dirty="0" sz="15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5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disturbing</a:t>
            </a:r>
            <a:r>
              <a:rPr dirty="0" sz="15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5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laying</a:t>
            </a:r>
            <a:r>
              <a:rPr dirty="0" sz="15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turtle,</a:t>
            </a:r>
            <a:r>
              <a:rPr dirty="0" sz="15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 spc="-10">
                <a:solidFill>
                  <a:srgbClr val="005488"/>
                </a:solidFill>
                <a:latin typeface="Trebuchet MS"/>
                <a:cs typeface="Trebuchet MS"/>
              </a:rPr>
              <a:t>damaging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5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eggs</a:t>
            </a:r>
            <a:r>
              <a:rPr dirty="0" sz="15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or</a:t>
            </a:r>
            <a:r>
              <a:rPr dirty="0" sz="15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preventing</a:t>
            </a:r>
            <a:r>
              <a:rPr dirty="0" sz="15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5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hatches</a:t>
            </a:r>
            <a:r>
              <a:rPr dirty="0" sz="15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from</a:t>
            </a:r>
            <a:r>
              <a:rPr dirty="0" sz="15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reaching</a:t>
            </a:r>
            <a:r>
              <a:rPr dirty="0" sz="15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5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 spc="-25">
                <a:solidFill>
                  <a:srgbClr val="005488"/>
                </a:solidFill>
                <a:latin typeface="Trebuchet MS"/>
                <a:cs typeface="Trebuchet MS"/>
              </a:rPr>
              <a:t>sea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361594" y="3584194"/>
            <a:ext cx="541528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254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Threats</a:t>
            </a:r>
            <a:r>
              <a:rPr dirty="0" sz="15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from tourism</a:t>
            </a:r>
            <a:r>
              <a:rPr dirty="0" sz="15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5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sea</a:t>
            </a:r>
            <a:r>
              <a:rPr dirty="0" sz="15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turtle in</a:t>
            </a:r>
            <a:r>
              <a:rPr dirty="0" sz="15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water</a:t>
            </a:r>
            <a:r>
              <a:rPr dirty="0" sz="15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mainly</a:t>
            </a:r>
            <a:r>
              <a:rPr dirty="0" sz="15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come</a:t>
            </a:r>
            <a:r>
              <a:rPr dirty="0" sz="15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 spc="-20">
                <a:solidFill>
                  <a:srgbClr val="005488"/>
                </a:solidFill>
                <a:latin typeface="Trebuchet MS"/>
                <a:cs typeface="Trebuchet MS"/>
              </a:rPr>
              <a:t>from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watersports</a:t>
            </a:r>
            <a:r>
              <a:rPr dirty="0" sz="15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5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speedboats,</a:t>
            </a:r>
            <a:r>
              <a:rPr dirty="0" sz="15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especially</a:t>
            </a:r>
            <a:r>
              <a:rPr dirty="0" sz="15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during</a:t>
            </a:r>
            <a:r>
              <a:rPr dirty="0" sz="15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breeding</a:t>
            </a:r>
            <a:r>
              <a:rPr dirty="0" sz="1500" spc="-10">
                <a:solidFill>
                  <a:srgbClr val="005488"/>
                </a:solidFill>
                <a:latin typeface="Trebuchet MS"/>
                <a:cs typeface="Trebuchet MS"/>
              </a:rPr>
              <a:t> season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when</a:t>
            </a:r>
            <a:r>
              <a:rPr dirty="0" sz="15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turtles</a:t>
            </a:r>
            <a:r>
              <a:rPr dirty="0" sz="15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gather</a:t>
            </a:r>
            <a:r>
              <a:rPr dirty="0" sz="15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5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shallow</a:t>
            </a:r>
            <a:r>
              <a:rPr dirty="0" sz="15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waters.</a:t>
            </a:r>
            <a:r>
              <a:rPr dirty="0" sz="15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Very</a:t>
            </a:r>
            <a:r>
              <a:rPr dirty="0" sz="15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often,</a:t>
            </a:r>
            <a:r>
              <a:rPr dirty="0" sz="15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turtles</a:t>
            </a:r>
            <a:r>
              <a:rPr dirty="0" sz="15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 spc="-25">
                <a:solidFill>
                  <a:srgbClr val="005488"/>
                </a:solidFill>
                <a:latin typeface="Trebuchet MS"/>
                <a:cs typeface="Trebuchet MS"/>
              </a:rPr>
              <a:t>are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hit</a:t>
            </a:r>
            <a:r>
              <a:rPr dirty="0" sz="15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by</a:t>
            </a:r>
            <a:r>
              <a:rPr dirty="0" sz="15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boats</a:t>
            </a:r>
            <a:r>
              <a:rPr dirty="0" sz="15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without even</a:t>
            </a:r>
            <a:r>
              <a:rPr dirty="0" sz="15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005488"/>
                </a:solidFill>
                <a:latin typeface="Trebuchet MS"/>
                <a:cs typeface="Trebuchet MS"/>
              </a:rPr>
              <a:t>being</a:t>
            </a:r>
            <a:r>
              <a:rPr dirty="0" sz="1500" spc="-10">
                <a:solidFill>
                  <a:srgbClr val="005488"/>
                </a:solidFill>
                <a:latin typeface="Trebuchet MS"/>
                <a:cs typeface="Trebuchet MS"/>
              </a:rPr>
              <a:t> noticed</a:t>
            </a:r>
            <a:endParaRPr sz="1500">
              <a:latin typeface="Trebuchet MS"/>
              <a:cs typeface="Trebuchet MS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19" y="4645152"/>
            <a:ext cx="5961888" cy="1744980"/>
          </a:xfrm>
          <a:prstGeom prst="rect">
            <a:avLst/>
          </a:prstGeom>
        </p:spPr>
      </p:pic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44">
                <a:latin typeface="Lucida Sans Unicode"/>
                <a:cs typeface="Lucida Sans Unicode"/>
              </a:rPr>
              <a:t>40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Experts</a:t>
            </a:r>
            <a:r>
              <a:rPr dirty="0" spc="-210"/>
              <a:t> </a:t>
            </a:r>
            <a:r>
              <a:rPr dirty="0" spc="-65"/>
              <a:t>support</a:t>
            </a:r>
            <a:r>
              <a:rPr dirty="0" spc="-204"/>
              <a:t> </a:t>
            </a:r>
            <a:r>
              <a:rPr dirty="0" spc="-95"/>
              <a:t>on</a:t>
            </a:r>
            <a:r>
              <a:rPr dirty="0" spc="-195"/>
              <a:t> </a:t>
            </a:r>
            <a:r>
              <a:rPr dirty="0" spc="-10"/>
              <a:t>turtles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417982" y="1195196"/>
            <a:ext cx="10814685" cy="720725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 indent="2540">
              <a:lnSpc>
                <a:spcPts val="2590"/>
              </a:lnSpc>
              <a:spcBef>
                <a:spcPts val="425"/>
              </a:spcBef>
            </a:pPr>
            <a:r>
              <a:rPr dirty="0" sz="2400">
                <a:solidFill>
                  <a:srgbClr val="005488"/>
                </a:solidFill>
                <a:latin typeface="Trebuchet MS"/>
                <a:cs typeface="Trebuchet MS"/>
              </a:rPr>
              <a:t>Club</a:t>
            </a:r>
            <a:r>
              <a:rPr dirty="0" sz="2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05488"/>
                </a:solidFill>
                <a:latin typeface="Trebuchet MS"/>
                <a:cs typeface="Trebuchet MS"/>
              </a:rPr>
              <a:t>Med</a:t>
            </a:r>
            <a:r>
              <a:rPr dirty="0" sz="2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05488"/>
                </a:solidFill>
                <a:latin typeface="Trebuchet MS"/>
                <a:cs typeface="Trebuchet MS"/>
              </a:rPr>
              <a:t>relies</a:t>
            </a:r>
            <a:r>
              <a:rPr dirty="0" sz="2400" spc="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05488"/>
                </a:solidFill>
                <a:latin typeface="Trebuchet MS"/>
                <a:cs typeface="Trebuchet MS"/>
              </a:rPr>
              <a:t>on</a:t>
            </a:r>
            <a:r>
              <a:rPr dirty="0" sz="2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24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05488"/>
                </a:solidFill>
                <a:latin typeface="Trebuchet MS"/>
                <a:cs typeface="Trebuchet MS"/>
              </a:rPr>
              <a:t>advice and</a:t>
            </a:r>
            <a:r>
              <a:rPr dirty="0" sz="2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05488"/>
                </a:solidFill>
                <a:latin typeface="Trebuchet MS"/>
                <a:cs typeface="Trebuchet MS"/>
              </a:rPr>
              <a:t>support</a:t>
            </a:r>
            <a:r>
              <a:rPr dirty="0" sz="2400" spc="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2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05488"/>
                </a:solidFill>
                <a:latin typeface="Trebuchet MS"/>
                <a:cs typeface="Trebuchet MS"/>
              </a:rPr>
              <a:t>several</a:t>
            </a:r>
            <a:r>
              <a:rPr dirty="0" sz="2400" spc="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05488"/>
                </a:solidFill>
                <a:latin typeface="Trebuchet MS"/>
                <a:cs typeface="Trebuchet MS"/>
              </a:rPr>
              <a:t>experts</a:t>
            </a:r>
            <a:r>
              <a:rPr dirty="0" sz="2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2400" spc="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05488"/>
                </a:solidFill>
                <a:latin typeface="Trebuchet MS"/>
                <a:cs typeface="Trebuchet MS"/>
              </a:rPr>
              <a:t>protect</a:t>
            </a:r>
            <a:r>
              <a:rPr dirty="0" sz="2400" spc="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005488"/>
                </a:solidFill>
                <a:latin typeface="Trebuchet MS"/>
                <a:cs typeface="Trebuchet MS"/>
              </a:rPr>
              <a:t>turtles </a:t>
            </a:r>
            <a:r>
              <a:rPr dirty="0" sz="2400">
                <a:solidFill>
                  <a:srgbClr val="005488"/>
                </a:solidFill>
                <a:latin typeface="Trebuchet MS"/>
                <a:cs typeface="Trebuchet MS"/>
              </a:rPr>
              <a:t>locally</a:t>
            </a:r>
            <a:r>
              <a:rPr dirty="0" sz="2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05488"/>
                </a:solidFill>
                <a:latin typeface="Trebuchet MS"/>
                <a:cs typeface="Trebuchet MS"/>
              </a:rPr>
              <a:t>at</a:t>
            </a:r>
            <a:r>
              <a:rPr dirty="0" sz="24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05488"/>
                </a:solidFill>
                <a:latin typeface="Trebuchet MS"/>
                <a:cs typeface="Trebuchet MS"/>
              </a:rPr>
              <a:t>our resorts.</a:t>
            </a:r>
            <a:r>
              <a:rPr dirty="0" sz="2400" spc="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05488"/>
                </a:solidFill>
                <a:latin typeface="Trebuchet MS"/>
                <a:cs typeface="Trebuchet MS"/>
              </a:rPr>
              <a:t>Here are</a:t>
            </a:r>
            <a:r>
              <a:rPr dirty="0" sz="2400" spc="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05488"/>
                </a:solidFill>
                <a:latin typeface="Trebuchet MS"/>
                <a:cs typeface="Trebuchet MS"/>
              </a:rPr>
              <a:t>some</a:t>
            </a:r>
            <a:r>
              <a:rPr dirty="0" sz="2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005488"/>
                </a:solidFill>
                <a:latin typeface="Trebuchet MS"/>
                <a:cs typeface="Trebuchet MS"/>
              </a:rPr>
              <a:t>examples</a:t>
            </a:r>
            <a:r>
              <a:rPr dirty="0" sz="2400" spc="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400" spc="-50">
                <a:solidFill>
                  <a:srgbClr val="005488"/>
                </a:solidFill>
                <a:latin typeface="Trebuchet MS"/>
                <a:cs typeface="Trebuchet MS"/>
              </a:rPr>
              <a:t>: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3480" y="2708148"/>
            <a:ext cx="1836420" cy="183489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219606" y="2242566"/>
            <a:ext cx="173228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LA</a:t>
            </a:r>
            <a:r>
              <a:rPr dirty="0" sz="2000" spc="-125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spc="-10" b="1">
                <a:solidFill>
                  <a:srgbClr val="C35078"/>
                </a:solidFill>
                <a:latin typeface="Trebuchet MS"/>
                <a:cs typeface="Trebuchet MS"/>
              </a:rPr>
              <a:t>CARAVELLE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11774" y="2753478"/>
            <a:ext cx="2153965" cy="1721719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5768721" y="2227275"/>
            <a:ext cx="530669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29329" algn="l"/>
              </a:tabLst>
            </a:pPr>
            <a:r>
              <a:rPr dirty="0" sz="2000" spc="-10" b="1">
                <a:solidFill>
                  <a:srgbClr val="C35078"/>
                </a:solidFill>
                <a:latin typeface="Trebuchet MS"/>
                <a:cs typeface="Trebuchet MS"/>
              </a:rPr>
              <a:t>IXTAPA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	</a:t>
            </a:r>
            <a:r>
              <a:rPr dirty="0" sz="2000" spc="-20" b="1">
                <a:solidFill>
                  <a:srgbClr val="C35078"/>
                </a:solidFill>
                <a:latin typeface="Trebuchet MS"/>
                <a:cs typeface="Trebuchet MS"/>
              </a:rPr>
              <a:t>BINTAN</a:t>
            </a:r>
            <a:r>
              <a:rPr dirty="0" sz="2000" spc="-125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spc="-10" b="1">
                <a:solidFill>
                  <a:srgbClr val="C35078"/>
                </a:solidFill>
                <a:latin typeface="Trebuchet MS"/>
                <a:cs typeface="Trebuchet MS"/>
              </a:rPr>
              <a:t>ISLAND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8958071" y="2753867"/>
            <a:ext cx="2799715" cy="1748155"/>
            <a:chOff x="8958071" y="2753867"/>
            <a:chExt cx="2799715" cy="174815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58071" y="2753867"/>
              <a:ext cx="1231392" cy="17480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6311" y="2860547"/>
              <a:ext cx="1641348" cy="1641347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228396" y="4795266"/>
            <a:ext cx="3726815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635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We</a:t>
            </a:r>
            <a:r>
              <a:rPr dirty="0" sz="18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work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C35078"/>
                </a:solidFill>
                <a:latin typeface="Trebuchet MS"/>
                <a:cs typeface="Trebuchet MS"/>
              </a:rPr>
              <a:t>Guadeloupe</a:t>
            </a:r>
            <a:r>
              <a:rPr dirty="0" sz="1800" spc="-25" b="1">
                <a:solidFill>
                  <a:srgbClr val="C35078"/>
                </a:solidFill>
                <a:latin typeface="Trebuchet MS"/>
                <a:cs typeface="Trebuchet MS"/>
              </a:rPr>
              <a:t> Sea </a:t>
            </a:r>
            <a:r>
              <a:rPr dirty="0" sz="1800" spc="-10" b="1">
                <a:solidFill>
                  <a:srgbClr val="C35078"/>
                </a:solidFill>
                <a:latin typeface="Trebuchet MS"/>
                <a:cs typeface="Trebuchet MS"/>
              </a:rPr>
              <a:t>Turtles</a:t>
            </a:r>
            <a:r>
              <a:rPr dirty="0" sz="1800" spc="-4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C35078"/>
                </a:solidFill>
                <a:latin typeface="Trebuchet MS"/>
                <a:cs typeface="Trebuchet MS"/>
              </a:rPr>
              <a:t>Network</a:t>
            </a:r>
            <a:r>
              <a:rPr dirty="0" sz="1800" spc="-3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8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8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protection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association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«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C35078"/>
                </a:solidFill>
                <a:latin typeface="Trebuchet MS"/>
                <a:cs typeface="Trebuchet MS"/>
              </a:rPr>
              <a:t>Kap</a:t>
            </a:r>
            <a:r>
              <a:rPr dirty="0" sz="1800" spc="-1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C35078"/>
                </a:solidFill>
                <a:latin typeface="Trebuchet MS"/>
                <a:cs typeface="Trebuchet MS"/>
              </a:rPr>
              <a:t>Natirel</a:t>
            </a:r>
            <a:r>
              <a:rPr dirty="0" sz="1800" spc="-15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».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Our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partnership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was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recognized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the 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France-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Antilles</a:t>
            </a:r>
            <a:r>
              <a:rPr dirty="0" sz="1800" spc="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newspaper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44">
                <a:latin typeface="Lucida Sans Unicode"/>
                <a:cs typeface="Lucida Sans Unicode"/>
              </a:rPr>
              <a:t>40</a:t>
            </a:fld>
            <a:endParaRPr baseline="2777" sz="1500">
              <a:latin typeface="Lucida Sans Unicode"/>
              <a:cs typeface="Lucida Sans Unicode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4894579" y="5004257"/>
            <a:ext cx="2660650" cy="1123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127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We</a:t>
            </a:r>
            <a:r>
              <a:rPr dirty="0" sz="18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partner</a:t>
            </a:r>
            <a:r>
              <a:rPr dirty="0" sz="18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8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«</a:t>
            </a:r>
            <a:r>
              <a:rPr dirty="0" sz="18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C35078"/>
                </a:solidFill>
                <a:latin typeface="Trebuchet MS"/>
                <a:cs typeface="Trebuchet MS"/>
              </a:rPr>
              <a:t>Ixtapa </a:t>
            </a:r>
            <a:r>
              <a:rPr dirty="0" sz="1800" b="1">
                <a:solidFill>
                  <a:srgbClr val="C35078"/>
                </a:solidFill>
                <a:latin typeface="Trebuchet MS"/>
                <a:cs typeface="Trebuchet MS"/>
              </a:rPr>
              <a:t>Zihuatanejo</a:t>
            </a:r>
            <a:r>
              <a:rPr dirty="0" sz="1800" spc="-35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», which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is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50">
                <a:solidFill>
                  <a:srgbClr val="005488"/>
                </a:solidFill>
                <a:latin typeface="Trebuchet MS"/>
                <a:cs typeface="Trebuchet MS"/>
              </a:rPr>
              <a:t>a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coalition</a:t>
            </a:r>
            <a:r>
              <a:rPr dirty="0" sz="18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8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NGOs</a:t>
            </a:r>
            <a:r>
              <a:rPr dirty="0" sz="18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and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government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organisations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8353170" y="5090236"/>
            <a:ext cx="3528695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800" spc="-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«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C35078"/>
                </a:solidFill>
                <a:latin typeface="Trebuchet MS"/>
                <a:cs typeface="Trebuchet MS"/>
              </a:rPr>
              <a:t>Bintan</a:t>
            </a:r>
            <a:r>
              <a:rPr dirty="0" sz="1800" spc="-1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C35078"/>
                </a:solidFill>
                <a:latin typeface="Trebuchet MS"/>
                <a:cs typeface="Trebuchet MS"/>
              </a:rPr>
              <a:t>Resorts</a:t>
            </a:r>
            <a:r>
              <a:rPr dirty="0" sz="1800" spc="-55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C35078"/>
                </a:solidFill>
                <a:latin typeface="Trebuchet MS"/>
                <a:cs typeface="Trebuchet MS"/>
              </a:rPr>
              <a:t>Turtle </a:t>
            </a:r>
            <a:r>
              <a:rPr dirty="0" sz="1800" b="1">
                <a:solidFill>
                  <a:srgbClr val="C35078"/>
                </a:solidFill>
                <a:latin typeface="Trebuchet MS"/>
                <a:cs typeface="Trebuchet MS"/>
              </a:rPr>
              <a:t>Conservation</a:t>
            </a:r>
            <a:r>
              <a:rPr dirty="0" sz="1800" spc="-35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C35078"/>
                </a:solidFill>
                <a:latin typeface="Trebuchet MS"/>
                <a:cs typeface="Trebuchet MS"/>
              </a:rPr>
              <a:t>Initiative</a:t>
            </a:r>
            <a:r>
              <a:rPr dirty="0" sz="1800" spc="-15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»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helps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us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8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protect</a:t>
            </a:r>
            <a:r>
              <a:rPr dirty="0" sz="18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8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collect</a:t>
            </a:r>
            <a:r>
              <a:rPr dirty="0" sz="18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005488"/>
                </a:solidFill>
                <a:latin typeface="Trebuchet MS"/>
                <a:cs typeface="Trebuchet MS"/>
              </a:rPr>
              <a:t>turtle</a:t>
            </a:r>
            <a:r>
              <a:rPr dirty="0" sz="18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005488"/>
                </a:solidFill>
                <a:latin typeface="Trebuchet MS"/>
                <a:cs typeface="Trebuchet MS"/>
              </a:rPr>
              <a:t>eggs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</a:t>
            </a:r>
            <a:r>
              <a:rPr dirty="0" spc="-175"/>
              <a:t> </a:t>
            </a:r>
            <a:r>
              <a:rPr dirty="0" spc="-110"/>
              <a:t>2013,</a:t>
            </a:r>
            <a:r>
              <a:rPr dirty="0" spc="-175"/>
              <a:t> </a:t>
            </a:r>
            <a:r>
              <a:rPr dirty="0"/>
              <a:t>Club</a:t>
            </a:r>
            <a:r>
              <a:rPr dirty="0" spc="-195"/>
              <a:t> </a:t>
            </a:r>
            <a:r>
              <a:rPr dirty="0"/>
              <a:t>Med</a:t>
            </a:r>
            <a:r>
              <a:rPr dirty="0" spc="-150"/>
              <a:t> </a:t>
            </a:r>
            <a:r>
              <a:rPr dirty="0"/>
              <a:t>created</a:t>
            </a:r>
            <a:r>
              <a:rPr dirty="0" spc="-165"/>
              <a:t> </a:t>
            </a:r>
            <a:r>
              <a:rPr dirty="0" spc="55"/>
              <a:t>a</a:t>
            </a:r>
            <a:r>
              <a:rPr dirty="0" spc="-185"/>
              <a:t> </a:t>
            </a:r>
            <a:r>
              <a:rPr dirty="0"/>
              <a:t>turtle</a:t>
            </a:r>
            <a:r>
              <a:rPr dirty="0" spc="-185"/>
              <a:t> </a:t>
            </a:r>
            <a:r>
              <a:rPr dirty="0" spc="-40"/>
              <a:t>protection</a:t>
            </a:r>
            <a:r>
              <a:rPr dirty="0" spc="-175"/>
              <a:t> </a:t>
            </a:r>
            <a:r>
              <a:rPr dirty="0" spc="-10"/>
              <a:t>guide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408533" y="2435479"/>
            <a:ext cx="8581390" cy="22428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159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We</a:t>
            </a:r>
            <a:r>
              <a:rPr dirty="0" sz="20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were</a:t>
            </a:r>
            <a:r>
              <a:rPr dirty="0" sz="20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advised</a:t>
            </a:r>
            <a:r>
              <a:rPr dirty="0" sz="20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by</a:t>
            </a:r>
            <a:r>
              <a:rPr dirty="0" sz="20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specialists</a:t>
            </a:r>
            <a:r>
              <a:rPr dirty="0" sz="20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20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develop</a:t>
            </a:r>
            <a:r>
              <a:rPr dirty="0" sz="20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this</a:t>
            </a:r>
            <a:r>
              <a:rPr dirty="0" sz="20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005488"/>
                </a:solidFill>
                <a:latin typeface="Trebuchet MS"/>
                <a:cs typeface="Trebuchet MS"/>
              </a:rPr>
              <a:t>guide:</a:t>
            </a:r>
            <a:endParaRPr sz="2000">
              <a:latin typeface="Trebuchet MS"/>
              <a:cs typeface="Trebuchet MS"/>
            </a:endParaRPr>
          </a:p>
          <a:p>
            <a:pPr marL="558165" indent="-177165">
              <a:lnSpc>
                <a:spcPct val="100000"/>
              </a:lnSpc>
              <a:spcBef>
                <a:spcPts val="260"/>
              </a:spcBef>
              <a:buSzPct val="120000"/>
              <a:buFont typeface="Arial MT"/>
              <a:buChar char="•"/>
              <a:tabLst>
                <a:tab pos="558800" algn="l"/>
              </a:tabLst>
            </a:pP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Virginie</a:t>
            </a:r>
            <a:r>
              <a:rPr dirty="0" sz="20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 spc="-125">
                <a:solidFill>
                  <a:srgbClr val="005488"/>
                </a:solidFill>
                <a:latin typeface="Trebuchet MS"/>
                <a:cs typeface="Trebuchet MS"/>
              </a:rPr>
              <a:t>DUVAT,</a:t>
            </a:r>
            <a:r>
              <a:rPr dirty="0" sz="20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Geography</a:t>
            </a:r>
            <a:r>
              <a:rPr dirty="0" sz="2000" spc="-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professor</a:t>
            </a:r>
            <a:r>
              <a:rPr dirty="0" sz="20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20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topical</a:t>
            </a:r>
            <a:r>
              <a:rPr dirty="0" sz="20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environments</a:t>
            </a:r>
            <a:r>
              <a:rPr dirty="0" sz="20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005488"/>
                </a:solidFill>
                <a:latin typeface="Trebuchet MS"/>
                <a:cs typeface="Trebuchet MS"/>
              </a:rPr>
              <a:t>experts</a:t>
            </a:r>
            <a:endParaRPr sz="2000">
              <a:latin typeface="Trebuchet MS"/>
              <a:cs typeface="Trebuchet MS"/>
            </a:endParaRPr>
          </a:p>
          <a:p>
            <a:pPr marL="558165" indent="-177165">
              <a:lnSpc>
                <a:spcPct val="100000"/>
              </a:lnSpc>
              <a:spcBef>
                <a:spcPts val="265"/>
              </a:spcBef>
              <a:buSzPct val="120000"/>
              <a:buFont typeface="Arial MT"/>
              <a:buChar char="•"/>
              <a:tabLst>
                <a:tab pos="558800" algn="l"/>
              </a:tabLst>
            </a:pP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GAIA</a:t>
            </a:r>
            <a:r>
              <a:rPr dirty="0" sz="2000" spc="-1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DOMO,</a:t>
            </a:r>
            <a:r>
              <a:rPr dirty="0" sz="20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consulting</a:t>
            </a:r>
            <a:r>
              <a:rPr dirty="0" sz="20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firm</a:t>
            </a:r>
            <a:r>
              <a:rPr dirty="0" sz="20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specialized</a:t>
            </a:r>
            <a:r>
              <a:rPr dirty="0" sz="20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20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005488"/>
                </a:solidFill>
                <a:latin typeface="Trebuchet MS"/>
                <a:cs typeface="Trebuchet MS"/>
              </a:rPr>
              <a:t>biodiversity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00">
              <a:latin typeface="Trebuchet MS"/>
              <a:cs typeface="Trebuchet MS"/>
            </a:endParaRPr>
          </a:p>
          <a:p>
            <a:pPr algn="just" marL="12700" marR="1405890">
              <a:lnSpc>
                <a:spcPts val="2160"/>
              </a:lnSpc>
              <a:spcBef>
                <a:spcPts val="5"/>
              </a:spcBef>
            </a:pP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2000" spc="38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guide</a:t>
            </a:r>
            <a:r>
              <a:rPr dirty="0" sz="2000" spc="39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contains</a:t>
            </a:r>
            <a:r>
              <a:rPr dirty="0" sz="2000" spc="40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information</a:t>
            </a:r>
            <a:r>
              <a:rPr dirty="0" sz="2000" spc="40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on</a:t>
            </a:r>
            <a:r>
              <a:rPr dirty="0" sz="2000" spc="39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marine</a:t>
            </a:r>
            <a:r>
              <a:rPr dirty="0" sz="2000" spc="40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turtles</a:t>
            </a:r>
            <a:r>
              <a:rPr dirty="0" sz="2000" spc="39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2000" spc="40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005488"/>
                </a:solidFill>
                <a:latin typeface="Trebuchet MS"/>
                <a:cs typeface="Trebuchet MS"/>
              </a:rPr>
              <a:t>their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threats,</a:t>
            </a:r>
            <a:r>
              <a:rPr dirty="0" sz="2000" spc="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as</a:t>
            </a:r>
            <a:r>
              <a:rPr dirty="0" sz="2000" spc="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well</a:t>
            </a:r>
            <a:r>
              <a:rPr dirty="0" sz="2000" spc="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as</a:t>
            </a:r>
            <a:r>
              <a:rPr dirty="0" sz="2000" spc="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advice</a:t>
            </a:r>
            <a:r>
              <a:rPr dirty="0" sz="2000" spc="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on</a:t>
            </a:r>
            <a:r>
              <a:rPr dirty="0" sz="2000" spc="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actions</a:t>
            </a:r>
            <a:r>
              <a:rPr dirty="0" sz="2000" spc="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that</a:t>
            </a:r>
            <a:r>
              <a:rPr dirty="0" sz="2000" spc="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can</a:t>
            </a:r>
            <a:r>
              <a:rPr dirty="0" sz="2000" spc="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be</a:t>
            </a:r>
            <a:r>
              <a:rPr dirty="0" sz="2000" spc="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005488"/>
                </a:solidFill>
                <a:latin typeface="Trebuchet MS"/>
                <a:cs typeface="Trebuchet MS"/>
              </a:rPr>
              <a:t>implemented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by</a:t>
            </a:r>
            <a:r>
              <a:rPr dirty="0" sz="20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Club</a:t>
            </a:r>
            <a:r>
              <a:rPr dirty="0" sz="20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Med</a:t>
            </a:r>
            <a:r>
              <a:rPr dirty="0" sz="20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resorts</a:t>
            </a:r>
            <a:r>
              <a:rPr dirty="0" sz="20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20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help</a:t>
            </a:r>
            <a:r>
              <a:rPr dirty="0" sz="20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these</a:t>
            </a:r>
            <a:r>
              <a:rPr dirty="0" sz="20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005488"/>
                </a:solidFill>
                <a:latin typeface="Trebuchet MS"/>
                <a:cs typeface="Trebuchet MS"/>
              </a:rPr>
              <a:t>animals.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331975" y="1461516"/>
            <a:ext cx="9528175" cy="699770"/>
          </a:xfrm>
          <a:prstGeom prst="rect">
            <a:avLst/>
          </a:prstGeom>
          <a:solidFill>
            <a:srgbClr val="005488"/>
          </a:solidFill>
        </p:spPr>
        <p:txBody>
          <a:bodyPr wrap="square" lIns="0" tIns="73025" rIns="0" bIns="0" rtlCol="0" vert="horz">
            <a:spAutoFit/>
          </a:bodyPr>
          <a:lstStyle/>
          <a:p>
            <a:pPr marL="866775" marR="425450" indent="-344805">
              <a:lnSpc>
                <a:spcPts val="2160"/>
              </a:lnSpc>
              <a:spcBef>
                <a:spcPts val="575"/>
              </a:spcBef>
            </a:pP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20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2013,</a:t>
            </a:r>
            <a:r>
              <a:rPr dirty="0" sz="20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dirty="0" sz="20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developped</a:t>
            </a:r>
            <a:r>
              <a:rPr dirty="0" sz="2000" spc="-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dirty="0" sz="20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internal</a:t>
            </a:r>
            <a:r>
              <a:rPr dirty="0" sz="2000" spc="-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guide</a:t>
            </a:r>
            <a:r>
              <a:rPr dirty="0" sz="20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2000" spc="-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raise</a:t>
            </a:r>
            <a:r>
              <a:rPr dirty="0" sz="20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awareness</a:t>
            </a:r>
            <a:r>
              <a:rPr dirty="0" sz="2000" spc="-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among</a:t>
            </a:r>
            <a:r>
              <a:rPr dirty="0" sz="2000" spc="-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25" b="1">
                <a:solidFill>
                  <a:srgbClr val="FFFFFF"/>
                </a:solidFill>
                <a:latin typeface="Trebuchet MS"/>
                <a:cs typeface="Trebuchet MS"/>
              </a:rPr>
              <a:t>our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teams</a:t>
            </a:r>
            <a:r>
              <a:rPr dirty="0" sz="20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200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support</a:t>
            </a:r>
            <a:r>
              <a:rPr dirty="0" sz="200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them</a:t>
            </a:r>
            <a:r>
              <a:rPr dirty="0" sz="20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20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their</a:t>
            </a:r>
            <a:r>
              <a:rPr dirty="0" sz="20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actions</a:t>
            </a:r>
            <a:r>
              <a:rPr dirty="0" sz="200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to protect</a:t>
            </a:r>
            <a:r>
              <a:rPr dirty="0" sz="2000" spc="-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turtles</a:t>
            </a:r>
            <a:r>
              <a:rPr dirty="0" sz="200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dirty="0" sz="20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Trebuchet MS"/>
                <a:cs typeface="Trebuchet MS"/>
              </a:rPr>
              <a:t>site.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5" name="object 5" descr="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54311" y="2340394"/>
            <a:ext cx="1688359" cy="2085301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62900" y="4536313"/>
            <a:ext cx="3727704" cy="1945259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2400300" y="4811266"/>
            <a:ext cx="4154804" cy="2009139"/>
            <a:chOff x="2400300" y="4811266"/>
            <a:chExt cx="4154804" cy="2009139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00300" y="4811266"/>
              <a:ext cx="4154424" cy="200863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2429255" y="6635496"/>
              <a:ext cx="615950" cy="151130"/>
            </a:xfrm>
            <a:custGeom>
              <a:avLst/>
              <a:gdLst/>
              <a:ahLst/>
              <a:cxnLst/>
              <a:rect l="l" t="t" r="r" b="b"/>
              <a:pathLst>
                <a:path w="615950" h="151129">
                  <a:moveTo>
                    <a:pt x="615695" y="0"/>
                  </a:moveTo>
                  <a:lnTo>
                    <a:pt x="0" y="0"/>
                  </a:lnTo>
                  <a:lnTo>
                    <a:pt x="0" y="150875"/>
                  </a:lnTo>
                  <a:lnTo>
                    <a:pt x="615695" y="150875"/>
                  </a:lnTo>
                  <a:lnTo>
                    <a:pt x="615695" y="0"/>
                  </a:lnTo>
                  <a:close/>
                </a:path>
              </a:pathLst>
            </a:custGeom>
            <a:solidFill>
              <a:srgbClr val="B8BE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429255" y="6635496"/>
              <a:ext cx="615950" cy="151130"/>
            </a:xfrm>
            <a:custGeom>
              <a:avLst/>
              <a:gdLst/>
              <a:ahLst/>
              <a:cxnLst/>
              <a:rect l="l" t="t" r="r" b="b"/>
              <a:pathLst>
                <a:path w="615950" h="151129">
                  <a:moveTo>
                    <a:pt x="0" y="150875"/>
                  </a:moveTo>
                  <a:lnTo>
                    <a:pt x="615695" y="150875"/>
                  </a:lnTo>
                  <a:lnTo>
                    <a:pt x="615695" y="0"/>
                  </a:lnTo>
                  <a:lnTo>
                    <a:pt x="0" y="0"/>
                  </a:lnTo>
                  <a:lnTo>
                    <a:pt x="0" y="150875"/>
                  </a:lnTo>
                  <a:close/>
                </a:path>
              </a:pathLst>
            </a:custGeom>
            <a:ln w="12192">
              <a:solidFill>
                <a:srgbClr val="B8BED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44">
                <a:latin typeface="Lucida Sans Unicode"/>
                <a:cs typeface="Lucida Sans Unicode"/>
              </a:rPr>
              <a:t>40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Resorts</a:t>
            </a:r>
            <a:r>
              <a:rPr dirty="0" spc="-165"/>
              <a:t> </a:t>
            </a:r>
            <a:r>
              <a:rPr dirty="0" spc="60"/>
              <a:t>can</a:t>
            </a:r>
            <a:r>
              <a:rPr dirty="0" spc="-160"/>
              <a:t> </a:t>
            </a:r>
            <a:r>
              <a:rPr dirty="0"/>
              <a:t>help</a:t>
            </a:r>
            <a:r>
              <a:rPr dirty="0" spc="-160"/>
              <a:t> </a:t>
            </a:r>
            <a:r>
              <a:rPr dirty="0"/>
              <a:t>protect</a:t>
            </a:r>
            <a:r>
              <a:rPr dirty="0" spc="-140"/>
              <a:t> </a:t>
            </a:r>
            <a:r>
              <a:rPr dirty="0" spc="-20"/>
              <a:t>marine</a:t>
            </a:r>
            <a:r>
              <a:rPr dirty="0" spc="-165"/>
              <a:t> </a:t>
            </a:r>
            <a:r>
              <a:rPr dirty="0" spc="-10"/>
              <a:t>turtles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318922" y="4934153"/>
            <a:ext cx="515493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95580" algn="l"/>
              </a:tabLst>
            </a:pP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Sponsoring</a:t>
            </a:r>
            <a:r>
              <a:rPr dirty="0" sz="1800" spc="-7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local</a:t>
            </a:r>
            <a:r>
              <a:rPr dirty="0" sz="1800" spc="-4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turtle</a:t>
            </a:r>
            <a:r>
              <a:rPr dirty="0" sz="18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protection</a:t>
            </a:r>
            <a:r>
              <a:rPr dirty="0" sz="18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5488"/>
                </a:solidFill>
                <a:latin typeface="Trebuchet MS"/>
                <a:cs typeface="Trebuchet MS"/>
              </a:rPr>
              <a:t>associations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6048755" y="1345691"/>
            <a:ext cx="6002020" cy="3477895"/>
            <a:chOff x="6048755" y="1345691"/>
            <a:chExt cx="6002020" cy="347789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06867" y="1345691"/>
              <a:ext cx="3165348" cy="128625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8755" y="2618231"/>
              <a:ext cx="6001512" cy="2205228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318922" y="991288"/>
            <a:ext cx="10722610" cy="3658235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marL="7115809">
              <a:lnSpc>
                <a:spcPct val="100000"/>
              </a:lnSpc>
              <a:spcBef>
                <a:spcPts val="680"/>
              </a:spcBef>
            </a:pPr>
            <a:r>
              <a:rPr dirty="0" sz="1400" b="1" i="1">
                <a:latin typeface="Trebuchet MS"/>
                <a:cs typeface="Trebuchet MS"/>
              </a:rPr>
              <a:t>Example</a:t>
            </a:r>
            <a:r>
              <a:rPr dirty="0" sz="1400" spc="-20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of</a:t>
            </a:r>
            <a:r>
              <a:rPr dirty="0" sz="1400" spc="-10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communication</a:t>
            </a:r>
            <a:r>
              <a:rPr dirty="0" sz="1400" spc="-30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near</a:t>
            </a:r>
            <a:r>
              <a:rPr dirty="0" sz="1400" spc="-15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the</a:t>
            </a:r>
            <a:r>
              <a:rPr dirty="0" sz="1400" spc="-15" b="1" i="1">
                <a:latin typeface="Trebuchet MS"/>
                <a:cs typeface="Trebuchet MS"/>
              </a:rPr>
              <a:t> </a:t>
            </a:r>
            <a:r>
              <a:rPr dirty="0" sz="1400" spc="-10" b="1" i="1">
                <a:latin typeface="Trebuchet MS"/>
                <a:cs typeface="Trebuchet MS"/>
              </a:rPr>
              <a:t>beach</a:t>
            </a:r>
            <a:endParaRPr sz="1400">
              <a:latin typeface="Trebuchet MS"/>
              <a:cs typeface="Trebuchet MS"/>
            </a:endParaRPr>
          </a:p>
          <a:p>
            <a:pPr marL="195580" marR="4944110" indent="-182880">
              <a:lnSpc>
                <a:spcPct val="100000"/>
              </a:lnSpc>
              <a:spcBef>
                <a:spcPts val="740"/>
              </a:spcBef>
              <a:buFont typeface="Wingdings"/>
              <a:buChar char=""/>
              <a:tabLst>
                <a:tab pos="195580" algn="l"/>
              </a:tabLst>
            </a:pP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Resorts</a:t>
            </a:r>
            <a:r>
              <a:rPr dirty="0" sz="1800" spc="-5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can</a:t>
            </a:r>
            <a:r>
              <a:rPr dirty="0" sz="18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contribute</a:t>
            </a:r>
            <a:r>
              <a:rPr dirty="0" sz="18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800" spc="-3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raise</a:t>
            </a:r>
            <a:r>
              <a:rPr dirty="0" sz="1800" spc="-2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travelers’</a:t>
            </a:r>
            <a:r>
              <a:rPr dirty="0" sz="1800" spc="-6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5488"/>
                </a:solidFill>
                <a:latin typeface="Trebuchet MS"/>
                <a:cs typeface="Trebuchet MS"/>
              </a:rPr>
              <a:t>awareness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on</a:t>
            </a:r>
            <a:r>
              <a:rPr dirty="0" sz="1800" spc="-3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turtles</a:t>
            </a:r>
            <a:r>
              <a:rPr dirty="0" sz="1800" spc="-1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005488"/>
                </a:solidFill>
                <a:latin typeface="Trebuchet MS"/>
                <a:cs typeface="Trebuchet MS"/>
              </a:rPr>
              <a:t>through:</a:t>
            </a:r>
            <a:endParaRPr sz="1800">
              <a:latin typeface="Trebuchet MS"/>
              <a:cs typeface="Trebuchet MS"/>
            </a:endParaRPr>
          </a:p>
          <a:p>
            <a:pPr lvl="1" marL="459105" indent="-177800">
              <a:lnSpc>
                <a:spcPct val="100000"/>
              </a:lnSpc>
              <a:spcBef>
                <a:spcPts val="305"/>
              </a:spcBef>
              <a:buSzPct val="118750"/>
              <a:buFont typeface="Arial MT"/>
              <a:buChar char="•"/>
              <a:tabLst>
                <a:tab pos="459740" algn="l"/>
              </a:tabLst>
            </a:pP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Conferences</a:t>
            </a:r>
            <a:r>
              <a:rPr dirty="0" sz="16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6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video</a:t>
            </a:r>
            <a:r>
              <a:rPr dirty="0" sz="16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5488"/>
                </a:solidFill>
                <a:latin typeface="Trebuchet MS"/>
                <a:cs typeface="Trebuchet MS"/>
              </a:rPr>
              <a:t>screenings</a:t>
            </a:r>
            <a:endParaRPr sz="1600">
              <a:latin typeface="Trebuchet MS"/>
              <a:cs typeface="Trebuchet MS"/>
            </a:endParaRPr>
          </a:p>
          <a:p>
            <a:pPr lvl="1" marL="459105" marR="5488305" indent="-177165">
              <a:lnSpc>
                <a:spcPts val="1730"/>
              </a:lnSpc>
              <a:spcBef>
                <a:spcPts val="530"/>
              </a:spcBef>
              <a:buSzPct val="118750"/>
              <a:buFont typeface="Arial MT"/>
              <a:buChar char="•"/>
              <a:tabLst>
                <a:tab pos="459740" algn="l"/>
              </a:tabLst>
            </a:pP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Supervised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observation</a:t>
            </a:r>
            <a:r>
              <a:rPr dirty="0" sz="16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6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birth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6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baby</a:t>
            </a:r>
            <a:r>
              <a:rPr dirty="0" sz="16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5488"/>
                </a:solidFill>
                <a:latin typeface="Trebuchet MS"/>
                <a:cs typeface="Trebuchet MS"/>
              </a:rPr>
              <a:t>turtles release</a:t>
            </a:r>
            <a:endParaRPr sz="1600">
              <a:latin typeface="Trebuchet MS"/>
              <a:cs typeface="Trebuchet MS"/>
            </a:endParaRPr>
          </a:p>
          <a:p>
            <a:pPr lvl="1" marL="459105" indent="-177800">
              <a:lnSpc>
                <a:spcPct val="100000"/>
              </a:lnSpc>
              <a:spcBef>
                <a:spcPts val="275"/>
              </a:spcBef>
              <a:buSzPct val="118750"/>
              <a:buFont typeface="Arial MT"/>
              <a:buChar char="•"/>
              <a:tabLst>
                <a:tab pos="459740" algn="l"/>
              </a:tabLst>
            </a:pPr>
            <a:r>
              <a:rPr dirty="0" sz="1600" spc="-10">
                <a:solidFill>
                  <a:srgbClr val="005488"/>
                </a:solidFill>
                <a:latin typeface="Trebuchet MS"/>
                <a:cs typeface="Trebuchet MS"/>
              </a:rPr>
              <a:t>Recommendations</a:t>
            </a:r>
            <a:r>
              <a:rPr dirty="0" sz="16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printed</a:t>
            </a:r>
            <a:r>
              <a:rPr dirty="0" sz="16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600" spc="-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displayed</a:t>
            </a:r>
            <a:r>
              <a:rPr dirty="0" sz="16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near</a:t>
            </a:r>
            <a:r>
              <a:rPr dirty="0" sz="16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6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5488"/>
                </a:solidFill>
                <a:latin typeface="Trebuchet MS"/>
                <a:cs typeface="Trebuchet MS"/>
              </a:rPr>
              <a:t>beach</a:t>
            </a:r>
            <a:endParaRPr sz="1600">
              <a:latin typeface="Trebuchet MS"/>
              <a:cs typeface="Trebuchet MS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Clr>
                <a:srgbClr val="005488"/>
              </a:buClr>
              <a:buFont typeface="Arial MT"/>
              <a:buChar char="•"/>
            </a:pPr>
            <a:endParaRPr sz="2350">
              <a:latin typeface="Trebuchet MS"/>
              <a:cs typeface="Trebuchet MS"/>
            </a:endParaRPr>
          </a:p>
          <a:p>
            <a:pPr marL="195580" marR="5460365" indent="-182880">
              <a:lnSpc>
                <a:spcPts val="1939"/>
              </a:lnSpc>
              <a:buFont typeface="Wingdings"/>
              <a:buChar char=""/>
              <a:tabLst>
                <a:tab pos="195580" algn="l"/>
              </a:tabLst>
            </a:pP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Resorts</a:t>
            </a:r>
            <a:r>
              <a:rPr dirty="0" sz="1800" spc="-3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can</a:t>
            </a:r>
            <a:r>
              <a:rPr dirty="0" sz="1800" spc="-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help</a:t>
            </a:r>
            <a:r>
              <a:rPr dirty="0" sz="1800" spc="-2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protect</a:t>
            </a:r>
            <a:r>
              <a:rPr dirty="0" sz="1800" spc="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turtles</a:t>
            </a:r>
            <a:r>
              <a:rPr dirty="0" sz="1800" spc="-1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800" spc="-1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nests</a:t>
            </a:r>
            <a:r>
              <a:rPr dirty="0" sz="1800" spc="-1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20" b="1">
                <a:solidFill>
                  <a:srgbClr val="005488"/>
                </a:solidFill>
                <a:latin typeface="Trebuchet MS"/>
                <a:cs typeface="Trebuchet MS"/>
              </a:rPr>
              <a:t>from </a:t>
            </a:r>
            <a:r>
              <a:rPr dirty="0" sz="1800" b="1">
                <a:solidFill>
                  <a:srgbClr val="005488"/>
                </a:solidFill>
                <a:latin typeface="Trebuchet MS"/>
                <a:cs typeface="Trebuchet MS"/>
              </a:rPr>
              <a:t>predators</a:t>
            </a:r>
            <a:r>
              <a:rPr dirty="0" sz="1800" spc="-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800" spc="-25" b="1">
                <a:solidFill>
                  <a:srgbClr val="005488"/>
                </a:solidFill>
                <a:latin typeface="Trebuchet MS"/>
                <a:cs typeface="Trebuchet MS"/>
              </a:rPr>
              <a:t>by:</a:t>
            </a:r>
            <a:endParaRPr sz="1800">
              <a:latin typeface="Trebuchet MS"/>
              <a:cs typeface="Trebuchet MS"/>
            </a:endParaRPr>
          </a:p>
          <a:p>
            <a:pPr lvl="1" marL="459105" marR="5307330" indent="-177165">
              <a:lnSpc>
                <a:spcPts val="1730"/>
              </a:lnSpc>
              <a:spcBef>
                <a:spcPts val="500"/>
              </a:spcBef>
              <a:buSzPct val="118750"/>
              <a:buFont typeface="Arial MT"/>
              <a:buChar char="•"/>
              <a:tabLst>
                <a:tab pos="459740" algn="l"/>
              </a:tabLst>
            </a:pP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Creating</a:t>
            </a:r>
            <a:r>
              <a:rPr dirty="0" sz="16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</a:t>
            </a:r>
            <a:r>
              <a:rPr dirty="0" sz="16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fenced</a:t>
            </a:r>
            <a:r>
              <a:rPr dirty="0" sz="16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nest</a:t>
            </a:r>
            <a:r>
              <a:rPr dirty="0" sz="16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area</a:t>
            </a:r>
            <a:r>
              <a:rPr dirty="0" sz="16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6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monitoring the</a:t>
            </a:r>
            <a:r>
              <a:rPr dirty="0" sz="16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5488"/>
                </a:solidFill>
                <a:latin typeface="Trebuchet MS"/>
                <a:cs typeface="Trebuchet MS"/>
              </a:rPr>
              <a:t>beach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every</a:t>
            </a:r>
            <a:r>
              <a:rPr dirty="0" sz="16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morning</a:t>
            </a:r>
            <a:r>
              <a:rPr dirty="0" sz="16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for</a:t>
            </a:r>
            <a:r>
              <a:rPr dirty="0" sz="16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new</a:t>
            </a:r>
            <a:r>
              <a:rPr dirty="0" sz="16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 spc="-20">
                <a:solidFill>
                  <a:srgbClr val="005488"/>
                </a:solidFill>
                <a:latin typeface="Trebuchet MS"/>
                <a:cs typeface="Trebuchet MS"/>
              </a:rPr>
              <a:t>eggs</a:t>
            </a:r>
            <a:endParaRPr sz="1600">
              <a:latin typeface="Trebuchet MS"/>
              <a:cs typeface="Trebuchet MS"/>
            </a:endParaRPr>
          </a:p>
          <a:p>
            <a:pPr lvl="1" marL="459105" indent="-177800">
              <a:lnSpc>
                <a:spcPct val="100000"/>
              </a:lnSpc>
              <a:spcBef>
                <a:spcPts val="285"/>
              </a:spcBef>
              <a:buSzPct val="118750"/>
              <a:buFont typeface="Arial MT"/>
              <a:buChar char="•"/>
              <a:tabLst>
                <a:tab pos="459740" algn="l"/>
              </a:tabLst>
            </a:pP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Organizing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protected</a:t>
            </a:r>
            <a:r>
              <a:rPr dirty="0" sz="16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release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16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6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>
                <a:solidFill>
                  <a:srgbClr val="005488"/>
                </a:solidFill>
                <a:latin typeface="Trebuchet MS"/>
                <a:cs typeface="Trebuchet MS"/>
              </a:rPr>
              <a:t>baby</a:t>
            </a:r>
            <a:r>
              <a:rPr dirty="0" sz="16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600" spc="-10">
                <a:solidFill>
                  <a:srgbClr val="005488"/>
                </a:solidFill>
                <a:latin typeface="Trebuchet MS"/>
                <a:cs typeface="Trebuchet MS"/>
              </a:rPr>
              <a:t>turtles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04516" y="5451347"/>
            <a:ext cx="2628900" cy="1406650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6603238" y="4864989"/>
            <a:ext cx="168465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9539" marR="5080" indent="-117475">
              <a:lnSpc>
                <a:spcPct val="100000"/>
              </a:lnSpc>
              <a:spcBef>
                <a:spcPts val="100"/>
              </a:spcBef>
            </a:pPr>
            <a:r>
              <a:rPr dirty="0" sz="1400" b="1" i="1">
                <a:latin typeface="Trebuchet MS"/>
                <a:cs typeface="Trebuchet MS"/>
              </a:rPr>
              <a:t>Fenced</a:t>
            </a:r>
            <a:r>
              <a:rPr dirty="0" sz="1400" spc="-20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nest</a:t>
            </a:r>
            <a:r>
              <a:rPr dirty="0" sz="1400" spc="-15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area</a:t>
            </a:r>
            <a:r>
              <a:rPr dirty="0" sz="1400" spc="-20" b="1" i="1">
                <a:latin typeface="Trebuchet MS"/>
                <a:cs typeface="Trebuchet MS"/>
              </a:rPr>
              <a:t> </a:t>
            </a:r>
            <a:r>
              <a:rPr dirty="0" sz="1400" spc="-25" b="1" i="1">
                <a:latin typeface="Trebuchet MS"/>
                <a:cs typeface="Trebuchet MS"/>
              </a:rPr>
              <a:t>in </a:t>
            </a:r>
            <a:r>
              <a:rPr dirty="0" sz="1400" b="1" i="1">
                <a:latin typeface="Trebuchet MS"/>
                <a:cs typeface="Trebuchet MS"/>
              </a:rPr>
              <a:t>Club</a:t>
            </a:r>
            <a:r>
              <a:rPr dirty="0" sz="1400" spc="-25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Med</a:t>
            </a:r>
            <a:r>
              <a:rPr dirty="0" sz="1400" spc="-10" b="1" i="1">
                <a:latin typeface="Trebuchet MS"/>
                <a:cs typeface="Trebuchet MS"/>
              </a:rPr>
              <a:t> Cancun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44">
                <a:latin typeface="Lucida Sans Unicode"/>
                <a:cs typeface="Lucida Sans Unicode"/>
              </a:rPr>
              <a:t>40</a:t>
            </a:fld>
            <a:endParaRPr baseline="2777" sz="1500">
              <a:latin typeface="Lucida Sans Unicode"/>
              <a:cs typeface="Lucida Sans Unicode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9368155" y="4851908"/>
            <a:ext cx="2306320" cy="453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0"/>
              </a:spcBef>
            </a:pPr>
            <a:r>
              <a:rPr dirty="0" sz="1400" b="1" i="1">
                <a:latin typeface="Trebuchet MS"/>
                <a:cs typeface="Trebuchet MS"/>
              </a:rPr>
              <a:t>Protected</a:t>
            </a:r>
            <a:r>
              <a:rPr dirty="0" sz="1400" spc="-45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turtle</a:t>
            </a:r>
            <a:r>
              <a:rPr dirty="0" sz="1400" spc="-15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release</a:t>
            </a:r>
            <a:r>
              <a:rPr dirty="0" sz="1400" spc="-25" b="1" i="1">
                <a:latin typeface="Trebuchet MS"/>
                <a:cs typeface="Trebuchet MS"/>
              </a:rPr>
              <a:t> at </a:t>
            </a:r>
            <a:r>
              <a:rPr dirty="0" sz="1400" b="1" i="1">
                <a:latin typeface="Trebuchet MS"/>
                <a:cs typeface="Trebuchet MS"/>
              </a:rPr>
              <a:t>Club</a:t>
            </a:r>
            <a:r>
              <a:rPr dirty="0" sz="1400" spc="-20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Med</a:t>
            </a:r>
            <a:r>
              <a:rPr dirty="0" sz="1400" spc="-10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Bintan</a:t>
            </a:r>
            <a:r>
              <a:rPr dirty="0" sz="1400" spc="-20" b="1" i="1">
                <a:latin typeface="Trebuchet MS"/>
                <a:cs typeface="Trebuchet MS"/>
              </a:rPr>
              <a:t> </a:t>
            </a:r>
            <a:r>
              <a:rPr dirty="0" sz="1400" spc="-10" b="1" i="1">
                <a:latin typeface="Trebuchet MS"/>
                <a:cs typeface="Trebuchet MS"/>
              </a:rPr>
              <a:t>Island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385942" y="5864453"/>
            <a:ext cx="379857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65405">
              <a:lnSpc>
                <a:spcPct val="100000"/>
              </a:lnSpc>
              <a:spcBef>
                <a:spcPts val="100"/>
              </a:spcBef>
            </a:pPr>
            <a:r>
              <a:rPr dirty="0" sz="1400" b="1" i="1">
                <a:latin typeface="Trebuchet MS"/>
                <a:cs typeface="Trebuchet MS"/>
              </a:rPr>
              <a:t>Thanks</a:t>
            </a:r>
            <a:r>
              <a:rPr dirty="0" sz="1400" spc="-45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to</a:t>
            </a:r>
            <a:r>
              <a:rPr dirty="0" sz="1400" spc="-15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all these</a:t>
            </a:r>
            <a:r>
              <a:rPr dirty="0" sz="1400" spc="-40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measures,</a:t>
            </a:r>
            <a:r>
              <a:rPr dirty="0" sz="1400" spc="-30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turtles</a:t>
            </a:r>
            <a:r>
              <a:rPr dirty="0" sz="1400" spc="-50" b="1" i="1">
                <a:latin typeface="Trebuchet MS"/>
                <a:cs typeface="Trebuchet MS"/>
              </a:rPr>
              <a:t> </a:t>
            </a:r>
            <a:r>
              <a:rPr dirty="0" sz="1400" spc="-20" b="1" i="1">
                <a:latin typeface="Trebuchet MS"/>
                <a:cs typeface="Trebuchet MS"/>
              </a:rPr>
              <a:t>come </a:t>
            </a:r>
            <a:r>
              <a:rPr dirty="0" sz="1400" b="1" i="1">
                <a:latin typeface="Trebuchet MS"/>
                <a:cs typeface="Trebuchet MS"/>
              </a:rPr>
              <a:t>back</a:t>
            </a:r>
            <a:r>
              <a:rPr dirty="0" sz="1400" spc="-30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to</a:t>
            </a:r>
            <a:r>
              <a:rPr dirty="0" sz="1400" spc="-10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lay</a:t>
            </a:r>
            <a:r>
              <a:rPr dirty="0" sz="1400" spc="-5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their</a:t>
            </a:r>
            <a:r>
              <a:rPr dirty="0" sz="1400" spc="-15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eggs</a:t>
            </a:r>
            <a:r>
              <a:rPr dirty="0" sz="1400" spc="-20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on</a:t>
            </a:r>
            <a:r>
              <a:rPr dirty="0" sz="1400" spc="-15" b="1" i="1">
                <a:latin typeface="Trebuchet MS"/>
                <a:cs typeface="Trebuchet MS"/>
              </a:rPr>
              <a:t> </a:t>
            </a:r>
            <a:r>
              <a:rPr dirty="0" sz="1400" b="1" i="1">
                <a:latin typeface="Trebuchet MS"/>
                <a:cs typeface="Trebuchet MS"/>
              </a:rPr>
              <a:t>Club</a:t>
            </a:r>
            <a:r>
              <a:rPr dirty="0" sz="1400" spc="-20" b="1" i="1">
                <a:latin typeface="Trebuchet MS"/>
                <a:cs typeface="Trebuchet MS"/>
              </a:rPr>
              <a:t> Med’s</a:t>
            </a:r>
            <a:r>
              <a:rPr dirty="0" sz="1400" spc="-25" b="1" i="1">
                <a:latin typeface="Trebuchet MS"/>
                <a:cs typeface="Trebuchet MS"/>
              </a:rPr>
              <a:t> </a:t>
            </a:r>
            <a:r>
              <a:rPr dirty="0" sz="1400" spc="-10" b="1" i="1">
                <a:latin typeface="Trebuchet MS"/>
                <a:cs typeface="Trebuchet MS"/>
              </a:rPr>
              <a:t>beaches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1512295" y="6524243"/>
            <a:ext cx="0" cy="198120"/>
          </a:xfrm>
          <a:custGeom>
            <a:avLst/>
            <a:gdLst/>
            <a:ahLst/>
            <a:cxnLst/>
            <a:rect l="l" t="t" r="r" b="b"/>
            <a:pathLst>
              <a:path w="0" h="198120">
                <a:moveTo>
                  <a:pt x="0" y="0"/>
                </a:moveTo>
                <a:lnTo>
                  <a:pt x="0" y="197675"/>
                </a:lnTo>
              </a:path>
            </a:pathLst>
          </a:custGeom>
          <a:ln w="9144">
            <a:solidFill>
              <a:srgbClr val="00548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95"/>
              <a:t>Sea</a:t>
            </a:r>
            <a:r>
              <a:rPr dirty="0" spc="-195"/>
              <a:t> </a:t>
            </a:r>
            <a:r>
              <a:rPr dirty="0"/>
              <a:t>turtles</a:t>
            </a:r>
            <a:r>
              <a:rPr dirty="0" spc="-190"/>
              <a:t> </a:t>
            </a:r>
            <a:r>
              <a:rPr dirty="0" spc="-20"/>
              <a:t>nesting</a:t>
            </a:r>
            <a:r>
              <a:rPr dirty="0" spc="-195"/>
              <a:t> </a:t>
            </a:r>
            <a:r>
              <a:rPr dirty="0"/>
              <a:t>sites</a:t>
            </a:r>
            <a:r>
              <a:rPr dirty="0" spc="-204"/>
              <a:t> </a:t>
            </a:r>
            <a:r>
              <a:rPr dirty="0" spc="65"/>
              <a:t>at</a:t>
            </a:r>
            <a:r>
              <a:rPr dirty="0" spc="-204"/>
              <a:t> </a:t>
            </a:r>
            <a:r>
              <a:rPr dirty="0" spc="-20"/>
              <a:t>Club</a:t>
            </a:r>
            <a:r>
              <a:rPr dirty="0" spc="-204"/>
              <a:t> </a:t>
            </a:r>
            <a:r>
              <a:rPr dirty="0" spc="-25"/>
              <a:t>Med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9216" y="1025652"/>
            <a:ext cx="7744746" cy="5358585"/>
          </a:xfrm>
          <a:prstGeom prst="rect">
            <a:avLst/>
          </a:prstGeom>
        </p:spPr>
      </p:pic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44">
                <a:latin typeface="Lucida Sans Unicode"/>
                <a:cs typeface="Lucida Sans Unicode"/>
              </a:rPr>
              <a:t>40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24611" y="1415796"/>
              <a:ext cx="11543030" cy="3834765"/>
            </a:xfrm>
            <a:custGeom>
              <a:avLst/>
              <a:gdLst/>
              <a:ahLst/>
              <a:cxnLst/>
              <a:rect l="l" t="t" r="r" b="b"/>
              <a:pathLst>
                <a:path w="11543030" h="3834765">
                  <a:moveTo>
                    <a:pt x="11542776" y="0"/>
                  </a:moveTo>
                  <a:lnTo>
                    <a:pt x="0" y="0"/>
                  </a:lnTo>
                  <a:lnTo>
                    <a:pt x="0" y="3834383"/>
                  </a:lnTo>
                  <a:lnTo>
                    <a:pt x="11542776" y="3834383"/>
                  </a:lnTo>
                  <a:lnTo>
                    <a:pt x="11542776" y="0"/>
                  </a:lnTo>
                  <a:close/>
                </a:path>
              </a:pathLst>
            </a:custGeom>
            <a:solidFill>
              <a:srgbClr val="FFFFFF">
                <a:alpha val="7097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3832097" y="1550288"/>
            <a:ext cx="452564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Club</a:t>
            </a:r>
            <a:r>
              <a:rPr dirty="0" sz="2800" spc="-10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Med</a:t>
            </a:r>
            <a:r>
              <a:rPr dirty="0" sz="2800" spc="-10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commitment</a:t>
            </a:r>
            <a:r>
              <a:rPr dirty="0" sz="2800" spc="-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5">
                <a:solidFill>
                  <a:srgbClr val="005488"/>
                </a:solidFill>
                <a:latin typeface="Lucida Sans Unicode"/>
                <a:cs typeface="Lucida Sans Unicode"/>
              </a:rPr>
              <a:t>for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17770" y="1923669"/>
            <a:ext cx="215646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175"/>
              <a:t>Sea</a:t>
            </a:r>
            <a:r>
              <a:rPr dirty="0" sz="3200" spc="-220"/>
              <a:t> </a:t>
            </a:r>
            <a:r>
              <a:rPr dirty="0" sz="3200" spc="-10"/>
              <a:t>turtles</a:t>
            </a:r>
            <a:endParaRPr sz="3200"/>
          </a:p>
        </p:txBody>
      </p:sp>
      <p:sp>
        <p:nvSpPr>
          <p:cNvPr id="7" name="object 7" descr=""/>
          <p:cNvSpPr txBox="1"/>
          <p:nvPr/>
        </p:nvSpPr>
        <p:spPr>
          <a:xfrm>
            <a:off x="431393" y="2709748"/>
            <a:ext cx="11329670" cy="211518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algn="ctr" marL="155575" marR="146050">
              <a:lnSpc>
                <a:spcPct val="90000"/>
              </a:lnSpc>
              <a:spcBef>
                <a:spcPts val="434"/>
              </a:spcBef>
            </a:pP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In</a:t>
            </a:r>
            <a:r>
              <a:rPr dirty="0" sz="2800" spc="-14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70">
                <a:solidFill>
                  <a:srgbClr val="005488"/>
                </a:solidFill>
                <a:latin typeface="Lucida Sans Unicode"/>
                <a:cs typeface="Lucida Sans Unicode"/>
              </a:rPr>
              <a:t>all</a:t>
            </a:r>
            <a:r>
              <a:rPr dirty="0" sz="2800" spc="-14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5">
                <a:solidFill>
                  <a:srgbClr val="005488"/>
                </a:solidFill>
                <a:latin typeface="Lucida Sans Unicode"/>
                <a:cs typeface="Lucida Sans Unicode"/>
              </a:rPr>
              <a:t>resorts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located</a:t>
            </a:r>
            <a:r>
              <a:rPr dirty="0" sz="2800" spc="-13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95">
                <a:solidFill>
                  <a:srgbClr val="005488"/>
                </a:solidFill>
                <a:latin typeface="Lucida Sans Unicode"/>
                <a:cs typeface="Lucida Sans Unicode"/>
              </a:rPr>
              <a:t>in</a:t>
            </a:r>
            <a:r>
              <a:rPr dirty="0" sz="2800" spc="-12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a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turtle</a:t>
            </a:r>
            <a:r>
              <a:rPr dirty="0" sz="2800" spc="-1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0">
                <a:solidFill>
                  <a:srgbClr val="005488"/>
                </a:solidFill>
                <a:latin typeface="Lucida Sans Unicode"/>
                <a:cs typeface="Lucida Sans Unicode"/>
              </a:rPr>
              <a:t>nesting</a:t>
            </a:r>
            <a:r>
              <a:rPr dirty="0" sz="2800" spc="-12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0">
                <a:solidFill>
                  <a:srgbClr val="005488"/>
                </a:solidFill>
                <a:latin typeface="Lucida Sans Unicode"/>
                <a:cs typeface="Lucida Sans Unicode"/>
              </a:rPr>
              <a:t>site,</a:t>
            </a:r>
            <a:r>
              <a:rPr dirty="0" sz="2800" spc="-14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40">
                <a:solidFill>
                  <a:srgbClr val="005488"/>
                </a:solidFill>
                <a:latin typeface="Lucida Sans Unicode"/>
                <a:cs typeface="Lucida Sans Unicode"/>
              </a:rPr>
              <a:t>partnering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with</a:t>
            </a:r>
            <a:r>
              <a:rPr dirty="0" sz="2800" spc="-114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40">
                <a:solidFill>
                  <a:srgbClr val="005488"/>
                </a:solidFill>
                <a:latin typeface="Lucida Sans Unicode"/>
                <a:cs typeface="Lucida Sans Unicode"/>
              </a:rPr>
              <a:t>local </a:t>
            </a:r>
            <a:r>
              <a:rPr dirty="0" sz="2800" spc="-25">
                <a:solidFill>
                  <a:srgbClr val="005488"/>
                </a:solidFill>
                <a:latin typeface="Lucida Sans Unicode"/>
                <a:cs typeface="Lucida Sans Unicode"/>
              </a:rPr>
              <a:t>experts,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0">
                <a:solidFill>
                  <a:srgbClr val="005488"/>
                </a:solidFill>
                <a:latin typeface="Lucida Sans Unicode"/>
                <a:cs typeface="Lucida Sans Unicode"/>
              </a:rPr>
              <a:t>Club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Med</a:t>
            </a:r>
            <a:r>
              <a:rPr dirty="0" sz="2800" spc="-13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commits</a:t>
            </a:r>
            <a:r>
              <a:rPr dirty="0" sz="2800" spc="-8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to</a:t>
            </a:r>
            <a:r>
              <a:rPr dirty="0" sz="2800" spc="-12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0">
                <a:solidFill>
                  <a:srgbClr val="005488"/>
                </a:solidFill>
                <a:latin typeface="Lucida Sans Unicode"/>
                <a:cs typeface="Lucida Sans Unicode"/>
              </a:rPr>
              <a:t>protecting</a:t>
            </a:r>
            <a:r>
              <a:rPr dirty="0" sz="2800" spc="-114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turtles</a:t>
            </a:r>
            <a:r>
              <a:rPr dirty="0" sz="2800" spc="-12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by</a:t>
            </a:r>
            <a:r>
              <a:rPr dirty="0" sz="2800" spc="-12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30">
                <a:solidFill>
                  <a:srgbClr val="005488"/>
                </a:solidFill>
                <a:latin typeface="Lucida Sans Unicode"/>
                <a:cs typeface="Lucida Sans Unicode"/>
              </a:rPr>
              <a:t>securing</a:t>
            </a:r>
            <a:r>
              <a:rPr dirty="0" sz="2800" spc="-114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5">
                <a:solidFill>
                  <a:srgbClr val="005488"/>
                </a:solidFill>
                <a:latin typeface="Lucida Sans Unicode"/>
                <a:cs typeface="Lucida Sans Unicode"/>
              </a:rPr>
              <a:t>the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nests,</a:t>
            </a:r>
            <a:r>
              <a:rPr dirty="0" sz="2800" spc="-18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55">
                <a:solidFill>
                  <a:srgbClr val="005488"/>
                </a:solidFill>
                <a:latin typeface="Lucida Sans Unicode"/>
                <a:cs typeface="Lucida Sans Unicode"/>
              </a:rPr>
              <a:t>ensuring</a:t>
            </a:r>
            <a:r>
              <a:rPr dirty="0" sz="2800" spc="-13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70">
                <a:solidFill>
                  <a:srgbClr val="005488"/>
                </a:solidFill>
                <a:latin typeface="Lucida Sans Unicode"/>
                <a:cs typeface="Lucida Sans Unicode"/>
              </a:rPr>
              <a:t>non</a:t>
            </a:r>
            <a:r>
              <a:rPr dirty="0" sz="2800" spc="-14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30">
                <a:solidFill>
                  <a:srgbClr val="005488"/>
                </a:solidFill>
                <a:latin typeface="Lucida Sans Unicode"/>
                <a:cs typeface="Lucida Sans Unicode"/>
              </a:rPr>
              <a:t>disturbance,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and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65">
                <a:solidFill>
                  <a:srgbClr val="005488"/>
                </a:solidFill>
                <a:latin typeface="Lucida Sans Unicode"/>
                <a:cs typeface="Lucida Sans Unicode"/>
              </a:rPr>
              <a:t>raising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awareness.</a:t>
            </a:r>
            <a:endParaRPr sz="2800">
              <a:latin typeface="Lucida Sans Unicode"/>
              <a:cs typeface="Lucida Sans Unicode"/>
            </a:endParaRPr>
          </a:p>
          <a:p>
            <a:pPr algn="ctr" marL="12065" marR="5080">
              <a:lnSpc>
                <a:spcPts val="3030"/>
              </a:lnSpc>
              <a:spcBef>
                <a:spcPts val="1035"/>
              </a:spcBef>
            </a:pP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Club</a:t>
            </a:r>
            <a:r>
              <a:rPr dirty="0" sz="2800" spc="-13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Med</a:t>
            </a:r>
            <a:r>
              <a:rPr dirty="0" sz="2800" spc="-13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80">
                <a:solidFill>
                  <a:srgbClr val="005488"/>
                </a:solidFill>
                <a:latin typeface="Lucida Sans Unicode"/>
                <a:cs typeface="Lucida Sans Unicode"/>
              </a:rPr>
              <a:t>will</a:t>
            </a:r>
            <a:r>
              <a:rPr dirty="0" sz="2800" spc="-13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keep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the</a:t>
            </a:r>
            <a:r>
              <a:rPr dirty="0" sz="2800" spc="-13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u="sng" sz="28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Lucida Sans Unicode"/>
                <a:cs typeface="Lucida Sans Unicode"/>
                <a:hlinkClick r:id="rId3"/>
              </a:rPr>
              <a:t>turtle</a:t>
            </a:r>
            <a:r>
              <a:rPr dirty="0" u="sng" sz="2800" spc="-15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sng" sz="2800" spc="-2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Lucida Sans Unicode"/>
                <a:cs typeface="Lucida Sans Unicode"/>
                <a:hlinkClick r:id="rId3"/>
              </a:rPr>
              <a:t>protection</a:t>
            </a:r>
            <a:r>
              <a:rPr dirty="0" u="sng" sz="2800" spc="-13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sng" sz="2800" spc="-6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Lucida Sans Unicode"/>
                <a:cs typeface="Lucida Sans Unicode"/>
                <a:hlinkClick r:id="rId3"/>
              </a:rPr>
              <a:t>guide</a:t>
            </a:r>
            <a:r>
              <a:rPr dirty="0" sz="2800" spc="-110">
                <a:solidFill>
                  <a:srgbClr val="0462C1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available</a:t>
            </a:r>
            <a:r>
              <a:rPr dirty="0" sz="2800" spc="-12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to</a:t>
            </a:r>
            <a:r>
              <a:rPr dirty="0" sz="2800" spc="-12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its</a:t>
            </a:r>
            <a:r>
              <a:rPr dirty="0" sz="2800" spc="-12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staff and</a:t>
            </a:r>
            <a:r>
              <a:rPr dirty="0" sz="2800" spc="-14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follow</a:t>
            </a:r>
            <a:r>
              <a:rPr dirty="0" sz="2800" spc="-114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its</a:t>
            </a:r>
            <a:r>
              <a:rPr dirty="0" sz="2800" spc="-12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70">
                <a:solidFill>
                  <a:srgbClr val="005488"/>
                </a:solidFill>
                <a:latin typeface="Lucida Sans Unicode"/>
                <a:cs typeface="Lucida Sans Unicode"/>
              </a:rPr>
              <a:t>right</a:t>
            </a:r>
            <a:r>
              <a:rPr dirty="0" sz="2800" spc="-12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application.</a:t>
            </a:r>
            <a:endParaRPr sz="2800">
              <a:latin typeface="Lucida Sans Unicode"/>
              <a:cs typeface="Lucida Sans Unicode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8431" y="6521195"/>
            <a:ext cx="1161288" cy="198120"/>
          </a:xfrm>
          <a:prstGeom prst="rect">
            <a:avLst/>
          </a:prstGeom>
        </p:spPr>
      </p:pic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44">
                <a:latin typeface="Lucida Sans Unicode"/>
                <a:cs typeface="Lucida Sans Unicode"/>
              </a:rPr>
              <a:t>40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5611342"/>
                  </a:moveTo>
                  <a:lnTo>
                    <a:pt x="0" y="6857998"/>
                  </a:lnTo>
                  <a:lnTo>
                    <a:pt x="12192000" y="6857998"/>
                  </a:lnTo>
                  <a:lnTo>
                    <a:pt x="12192000" y="5612828"/>
                  </a:lnTo>
                  <a:lnTo>
                    <a:pt x="43242" y="5612828"/>
                  </a:lnTo>
                  <a:lnTo>
                    <a:pt x="0" y="5611342"/>
                  </a:lnTo>
                  <a:close/>
                </a:path>
                <a:path w="12192000" h="6858000">
                  <a:moveTo>
                    <a:pt x="12192000" y="1184021"/>
                  </a:moveTo>
                  <a:lnTo>
                    <a:pt x="43242" y="1184021"/>
                  </a:lnTo>
                  <a:lnTo>
                    <a:pt x="98816" y="1184451"/>
                  </a:lnTo>
                  <a:lnTo>
                    <a:pt x="153542" y="1185741"/>
                  </a:lnTo>
                  <a:lnTo>
                    <a:pt x="207419" y="1187891"/>
                  </a:lnTo>
                  <a:lnTo>
                    <a:pt x="260447" y="1190902"/>
                  </a:lnTo>
                  <a:lnTo>
                    <a:pt x="312627" y="1194772"/>
                  </a:lnTo>
                  <a:lnTo>
                    <a:pt x="363959" y="1199503"/>
                  </a:lnTo>
                  <a:lnTo>
                    <a:pt x="414442" y="1205094"/>
                  </a:lnTo>
                  <a:lnTo>
                    <a:pt x="464077" y="1211545"/>
                  </a:lnTo>
                  <a:lnTo>
                    <a:pt x="512863" y="1218856"/>
                  </a:lnTo>
                  <a:lnTo>
                    <a:pt x="560801" y="1227027"/>
                  </a:lnTo>
                  <a:lnTo>
                    <a:pt x="607890" y="1236059"/>
                  </a:lnTo>
                  <a:lnTo>
                    <a:pt x="654131" y="1245950"/>
                  </a:lnTo>
                  <a:lnTo>
                    <a:pt x="699523" y="1256702"/>
                  </a:lnTo>
                  <a:lnTo>
                    <a:pt x="744066" y="1268314"/>
                  </a:lnTo>
                  <a:lnTo>
                    <a:pt x="787762" y="1280786"/>
                  </a:lnTo>
                  <a:lnTo>
                    <a:pt x="830608" y="1294118"/>
                  </a:lnTo>
                  <a:lnTo>
                    <a:pt x="872607" y="1308310"/>
                  </a:lnTo>
                  <a:lnTo>
                    <a:pt x="913756" y="1323363"/>
                  </a:lnTo>
                  <a:lnTo>
                    <a:pt x="954058" y="1339275"/>
                  </a:lnTo>
                  <a:lnTo>
                    <a:pt x="993510" y="1356048"/>
                  </a:lnTo>
                  <a:lnTo>
                    <a:pt x="1032115" y="1373681"/>
                  </a:lnTo>
                  <a:lnTo>
                    <a:pt x="1069871" y="1392173"/>
                  </a:lnTo>
                  <a:lnTo>
                    <a:pt x="1106778" y="1411527"/>
                  </a:lnTo>
                  <a:lnTo>
                    <a:pt x="1142837" y="1431740"/>
                  </a:lnTo>
                  <a:lnTo>
                    <a:pt x="1178047" y="1452813"/>
                  </a:lnTo>
                  <a:lnTo>
                    <a:pt x="1212409" y="1474747"/>
                  </a:lnTo>
                  <a:lnTo>
                    <a:pt x="1245923" y="1497540"/>
                  </a:lnTo>
                  <a:lnTo>
                    <a:pt x="1278588" y="1521194"/>
                  </a:lnTo>
                  <a:lnTo>
                    <a:pt x="1310404" y="1545708"/>
                  </a:lnTo>
                  <a:lnTo>
                    <a:pt x="1341372" y="1571082"/>
                  </a:lnTo>
                  <a:lnTo>
                    <a:pt x="1371492" y="1597316"/>
                  </a:lnTo>
                  <a:lnTo>
                    <a:pt x="1400763" y="1624410"/>
                  </a:lnTo>
                  <a:lnTo>
                    <a:pt x="1429186" y="1652365"/>
                  </a:lnTo>
                  <a:lnTo>
                    <a:pt x="1456760" y="1681179"/>
                  </a:lnTo>
                  <a:lnTo>
                    <a:pt x="1483486" y="1710854"/>
                  </a:lnTo>
                  <a:lnTo>
                    <a:pt x="1509363" y="1741389"/>
                  </a:lnTo>
                  <a:lnTo>
                    <a:pt x="1534392" y="1772784"/>
                  </a:lnTo>
                  <a:lnTo>
                    <a:pt x="1558572" y="1805039"/>
                  </a:lnTo>
                  <a:lnTo>
                    <a:pt x="1581904" y="1838154"/>
                  </a:lnTo>
                  <a:lnTo>
                    <a:pt x="1604388" y="1872130"/>
                  </a:lnTo>
                  <a:lnTo>
                    <a:pt x="1626023" y="1906965"/>
                  </a:lnTo>
                  <a:lnTo>
                    <a:pt x="1646810" y="1942661"/>
                  </a:lnTo>
                  <a:lnTo>
                    <a:pt x="1666748" y="1979217"/>
                  </a:lnTo>
                  <a:lnTo>
                    <a:pt x="1685837" y="2016632"/>
                  </a:lnTo>
                  <a:lnTo>
                    <a:pt x="1704079" y="2054909"/>
                  </a:lnTo>
                  <a:lnTo>
                    <a:pt x="1721472" y="2094045"/>
                  </a:lnTo>
                  <a:lnTo>
                    <a:pt x="1738016" y="2134041"/>
                  </a:lnTo>
                  <a:lnTo>
                    <a:pt x="1753712" y="2174898"/>
                  </a:lnTo>
                  <a:lnTo>
                    <a:pt x="1768559" y="2216614"/>
                  </a:lnTo>
                  <a:lnTo>
                    <a:pt x="1782558" y="2259191"/>
                  </a:lnTo>
                  <a:lnTo>
                    <a:pt x="1795709" y="2302628"/>
                  </a:lnTo>
                  <a:lnTo>
                    <a:pt x="1808011" y="2346925"/>
                  </a:lnTo>
                  <a:lnTo>
                    <a:pt x="1819465" y="2392082"/>
                  </a:lnTo>
                  <a:lnTo>
                    <a:pt x="1830070" y="2438099"/>
                  </a:lnTo>
                  <a:lnTo>
                    <a:pt x="1839827" y="2484977"/>
                  </a:lnTo>
                  <a:lnTo>
                    <a:pt x="1848735" y="2532714"/>
                  </a:lnTo>
                  <a:lnTo>
                    <a:pt x="1856795" y="2581312"/>
                  </a:lnTo>
                  <a:lnTo>
                    <a:pt x="1864007" y="2630770"/>
                  </a:lnTo>
                  <a:lnTo>
                    <a:pt x="1870370" y="2681088"/>
                  </a:lnTo>
                  <a:lnTo>
                    <a:pt x="1875885" y="2732266"/>
                  </a:lnTo>
                  <a:lnTo>
                    <a:pt x="1880551" y="2784304"/>
                  </a:lnTo>
                  <a:lnTo>
                    <a:pt x="1884369" y="2837203"/>
                  </a:lnTo>
                  <a:lnTo>
                    <a:pt x="1887339" y="2890961"/>
                  </a:lnTo>
                  <a:lnTo>
                    <a:pt x="1889460" y="2945580"/>
                  </a:lnTo>
                  <a:lnTo>
                    <a:pt x="1890732" y="3001059"/>
                  </a:lnTo>
                  <a:lnTo>
                    <a:pt x="1891157" y="3057398"/>
                  </a:lnTo>
                  <a:lnTo>
                    <a:pt x="1891104" y="3751717"/>
                  </a:lnTo>
                  <a:lnTo>
                    <a:pt x="1890662" y="3804345"/>
                  </a:lnTo>
                  <a:lnTo>
                    <a:pt x="1889177" y="3862279"/>
                  </a:lnTo>
                  <a:lnTo>
                    <a:pt x="1886704" y="3919285"/>
                  </a:lnTo>
                  <a:lnTo>
                    <a:pt x="1883240" y="3975364"/>
                  </a:lnTo>
                  <a:lnTo>
                    <a:pt x="1878787" y="4030514"/>
                  </a:lnTo>
                  <a:lnTo>
                    <a:pt x="1873345" y="4084738"/>
                  </a:lnTo>
                  <a:lnTo>
                    <a:pt x="1866914" y="4138034"/>
                  </a:lnTo>
                  <a:lnTo>
                    <a:pt x="1859492" y="4190402"/>
                  </a:lnTo>
                  <a:lnTo>
                    <a:pt x="1851082" y="4241842"/>
                  </a:lnTo>
                  <a:lnTo>
                    <a:pt x="1841682" y="4292356"/>
                  </a:lnTo>
                  <a:lnTo>
                    <a:pt x="1831293" y="4341941"/>
                  </a:lnTo>
                  <a:lnTo>
                    <a:pt x="1819915" y="4390600"/>
                  </a:lnTo>
                  <a:lnTo>
                    <a:pt x="1807547" y="4438330"/>
                  </a:lnTo>
                  <a:lnTo>
                    <a:pt x="1794190" y="4485134"/>
                  </a:lnTo>
                  <a:lnTo>
                    <a:pt x="1779844" y="4531010"/>
                  </a:lnTo>
                  <a:lnTo>
                    <a:pt x="1764509" y="4575959"/>
                  </a:lnTo>
                  <a:lnTo>
                    <a:pt x="1748185" y="4619980"/>
                  </a:lnTo>
                  <a:lnTo>
                    <a:pt x="1730871" y="4663075"/>
                  </a:lnTo>
                  <a:lnTo>
                    <a:pt x="1712568" y="4705241"/>
                  </a:lnTo>
                  <a:lnTo>
                    <a:pt x="1693277" y="4746481"/>
                  </a:lnTo>
                  <a:lnTo>
                    <a:pt x="1672996" y="4786794"/>
                  </a:lnTo>
                  <a:lnTo>
                    <a:pt x="1651726" y="4826179"/>
                  </a:lnTo>
                  <a:lnTo>
                    <a:pt x="1629467" y="4864637"/>
                  </a:lnTo>
                  <a:lnTo>
                    <a:pt x="1606220" y="4902168"/>
                  </a:lnTo>
                  <a:lnTo>
                    <a:pt x="1581983" y="4938772"/>
                  </a:lnTo>
                  <a:lnTo>
                    <a:pt x="1556757" y="4974449"/>
                  </a:lnTo>
                  <a:lnTo>
                    <a:pt x="1530542" y="5009199"/>
                  </a:lnTo>
                  <a:lnTo>
                    <a:pt x="1503339" y="5043021"/>
                  </a:lnTo>
                  <a:lnTo>
                    <a:pt x="1475147" y="5075917"/>
                  </a:lnTo>
                  <a:lnTo>
                    <a:pt x="1445965" y="5107886"/>
                  </a:lnTo>
                  <a:lnTo>
                    <a:pt x="1415796" y="5138928"/>
                  </a:lnTo>
                  <a:lnTo>
                    <a:pt x="1383643" y="5169998"/>
                  </a:lnTo>
                  <a:lnTo>
                    <a:pt x="1350552" y="5200015"/>
                  </a:lnTo>
                  <a:lnTo>
                    <a:pt x="1316523" y="5228979"/>
                  </a:lnTo>
                  <a:lnTo>
                    <a:pt x="1281556" y="5256889"/>
                  </a:lnTo>
                  <a:lnTo>
                    <a:pt x="1245652" y="5283745"/>
                  </a:lnTo>
                  <a:lnTo>
                    <a:pt x="1208809" y="5309548"/>
                  </a:lnTo>
                  <a:lnTo>
                    <a:pt x="1171029" y="5334297"/>
                  </a:lnTo>
                  <a:lnTo>
                    <a:pt x="1132311" y="5357993"/>
                  </a:lnTo>
                  <a:lnTo>
                    <a:pt x="1092654" y="5380635"/>
                  </a:lnTo>
                  <a:lnTo>
                    <a:pt x="1052060" y="5402224"/>
                  </a:lnTo>
                  <a:lnTo>
                    <a:pt x="1010529" y="5422760"/>
                  </a:lnTo>
                  <a:lnTo>
                    <a:pt x="968059" y="5442242"/>
                  </a:lnTo>
                  <a:lnTo>
                    <a:pt x="924651" y="5460671"/>
                  </a:lnTo>
                  <a:lnTo>
                    <a:pt x="880306" y="5478046"/>
                  </a:lnTo>
                  <a:lnTo>
                    <a:pt x="835023" y="5494369"/>
                  </a:lnTo>
                  <a:lnTo>
                    <a:pt x="788802" y="5509638"/>
                  </a:lnTo>
                  <a:lnTo>
                    <a:pt x="741643" y="5523854"/>
                  </a:lnTo>
                  <a:lnTo>
                    <a:pt x="693546" y="5537016"/>
                  </a:lnTo>
                  <a:lnTo>
                    <a:pt x="644512" y="5549126"/>
                  </a:lnTo>
                  <a:lnTo>
                    <a:pt x="594540" y="5560182"/>
                  </a:lnTo>
                  <a:lnTo>
                    <a:pt x="543630" y="5570185"/>
                  </a:lnTo>
                  <a:lnTo>
                    <a:pt x="491782" y="5579135"/>
                  </a:lnTo>
                  <a:lnTo>
                    <a:pt x="438997" y="5587032"/>
                  </a:lnTo>
                  <a:lnTo>
                    <a:pt x="385273" y="5593876"/>
                  </a:lnTo>
                  <a:lnTo>
                    <a:pt x="330612" y="5599667"/>
                  </a:lnTo>
                  <a:lnTo>
                    <a:pt x="275014" y="5604405"/>
                  </a:lnTo>
                  <a:lnTo>
                    <a:pt x="218477" y="5608090"/>
                  </a:lnTo>
                  <a:lnTo>
                    <a:pt x="161003" y="5610722"/>
                  </a:lnTo>
                  <a:lnTo>
                    <a:pt x="102591" y="5612302"/>
                  </a:lnTo>
                  <a:lnTo>
                    <a:pt x="43242" y="5612828"/>
                  </a:lnTo>
                  <a:lnTo>
                    <a:pt x="12192000" y="5612828"/>
                  </a:lnTo>
                  <a:lnTo>
                    <a:pt x="12192000" y="5538470"/>
                  </a:lnTo>
                  <a:lnTo>
                    <a:pt x="3691001" y="5538470"/>
                  </a:lnTo>
                  <a:lnTo>
                    <a:pt x="3691001" y="3151504"/>
                  </a:lnTo>
                  <a:lnTo>
                    <a:pt x="2724150" y="3151504"/>
                  </a:lnTo>
                  <a:lnTo>
                    <a:pt x="2196338" y="2559430"/>
                  </a:lnTo>
                  <a:lnTo>
                    <a:pt x="3636010" y="1258315"/>
                  </a:lnTo>
                  <a:lnTo>
                    <a:pt x="12192000" y="1258315"/>
                  </a:lnTo>
                  <a:lnTo>
                    <a:pt x="12192000" y="1184021"/>
                  </a:lnTo>
                  <a:close/>
                </a:path>
                <a:path w="12192000" h="6858000">
                  <a:moveTo>
                    <a:pt x="12192000" y="1258315"/>
                  </a:moveTo>
                  <a:lnTo>
                    <a:pt x="4650740" y="1258316"/>
                  </a:lnTo>
                  <a:lnTo>
                    <a:pt x="4650740" y="5538470"/>
                  </a:lnTo>
                  <a:lnTo>
                    <a:pt x="12192000" y="5538470"/>
                  </a:lnTo>
                  <a:lnTo>
                    <a:pt x="12192000" y="1258315"/>
                  </a:lnTo>
                  <a:close/>
                </a:path>
                <a:path w="12192000" h="6858000">
                  <a:moveTo>
                    <a:pt x="42552" y="1893062"/>
                  </a:moveTo>
                  <a:lnTo>
                    <a:pt x="0" y="1894713"/>
                  </a:lnTo>
                  <a:lnTo>
                    <a:pt x="0" y="4895977"/>
                  </a:lnTo>
                  <a:lnTo>
                    <a:pt x="43242" y="4897628"/>
                  </a:lnTo>
                  <a:lnTo>
                    <a:pt x="102643" y="4896391"/>
                  </a:lnTo>
                  <a:lnTo>
                    <a:pt x="159832" y="4892683"/>
                  </a:lnTo>
                  <a:lnTo>
                    <a:pt x="214808" y="4886503"/>
                  </a:lnTo>
                  <a:lnTo>
                    <a:pt x="267571" y="4877852"/>
                  </a:lnTo>
                  <a:lnTo>
                    <a:pt x="318121" y="4866729"/>
                  </a:lnTo>
                  <a:lnTo>
                    <a:pt x="366459" y="4853135"/>
                  </a:lnTo>
                  <a:lnTo>
                    <a:pt x="412583" y="4837070"/>
                  </a:lnTo>
                  <a:lnTo>
                    <a:pt x="456495" y="4818534"/>
                  </a:lnTo>
                  <a:lnTo>
                    <a:pt x="498193" y="4797528"/>
                  </a:lnTo>
                  <a:lnTo>
                    <a:pt x="537679" y="4774052"/>
                  </a:lnTo>
                  <a:lnTo>
                    <a:pt x="574952" y="4748105"/>
                  </a:lnTo>
                  <a:lnTo>
                    <a:pt x="610012" y="4719689"/>
                  </a:lnTo>
                  <a:lnTo>
                    <a:pt x="642860" y="4688804"/>
                  </a:lnTo>
                  <a:lnTo>
                    <a:pt x="673494" y="4655449"/>
                  </a:lnTo>
                  <a:lnTo>
                    <a:pt x="701916" y="4619625"/>
                  </a:lnTo>
                  <a:lnTo>
                    <a:pt x="742775" y="4556862"/>
                  </a:lnTo>
                  <a:lnTo>
                    <a:pt x="761502" y="4522324"/>
                  </a:lnTo>
                  <a:lnTo>
                    <a:pt x="779094" y="4485681"/>
                  </a:lnTo>
                  <a:lnTo>
                    <a:pt x="795552" y="4446934"/>
                  </a:lnTo>
                  <a:lnTo>
                    <a:pt x="810874" y="4406083"/>
                  </a:lnTo>
                  <a:lnTo>
                    <a:pt x="825061" y="4363127"/>
                  </a:lnTo>
                  <a:lnTo>
                    <a:pt x="838113" y="4318067"/>
                  </a:lnTo>
                  <a:lnTo>
                    <a:pt x="850031" y="4270902"/>
                  </a:lnTo>
                  <a:lnTo>
                    <a:pt x="860813" y="4221633"/>
                  </a:lnTo>
                  <a:lnTo>
                    <a:pt x="870460" y="4170259"/>
                  </a:lnTo>
                  <a:lnTo>
                    <a:pt x="878973" y="4116780"/>
                  </a:lnTo>
                  <a:lnTo>
                    <a:pt x="886350" y="4061198"/>
                  </a:lnTo>
                  <a:lnTo>
                    <a:pt x="892592" y="4003511"/>
                  </a:lnTo>
                  <a:lnTo>
                    <a:pt x="897700" y="3943719"/>
                  </a:lnTo>
                  <a:lnTo>
                    <a:pt x="901672" y="3881823"/>
                  </a:lnTo>
                  <a:lnTo>
                    <a:pt x="904510" y="3817822"/>
                  </a:lnTo>
                  <a:lnTo>
                    <a:pt x="906212" y="3751717"/>
                  </a:lnTo>
                  <a:lnTo>
                    <a:pt x="906780" y="3683507"/>
                  </a:lnTo>
                  <a:lnTo>
                    <a:pt x="906780" y="3125597"/>
                  </a:lnTo>
                  <a:lnTo>
                    <a:pt x="906268" y="3061147"/>
                  </a:lnTo>
                  <a:lnTo>
                    <a:pt x="904732" y="2998518"/>
                  </a:lnTo>
                  <a:lnTo>
                    <a:pt x="902173" y="2937710"/>
                  </a:lnTo>
                  <a:lnTo>
                    <a:pt x="898589" y="2878723"/>
                  </a:lnTo>
                  <a:lnTo>
                    <a:pt x="893982" y="2821557"/>
                  </a:lnTo>
                  <a:lnTo>
                    <a:pt x="888352" y="2766211"/>
                  </a:lnTo>
                  <a:lnTo>
                    <a:pt x="881697" y="2712686"/>
                  </a:lnTo>
                  <a:lnTo>
                    <a:pt x="874019" y="2660982"/>
                  </a:lnTo>
                  <a:lnTo>
                    <a:pt x="865317" y="2611098"/>
                  </a:lnTo>
                  <a:lnTo>
                    <a:pt x="855591" y="2563034"/>
                  </a:lnTo>
                  <a:lnTo>
                    <a:pt x="844841" y="2516791"/>
                  </a:lnTo>
                  <a:lnTo>
                    <a:pt x="833067" y="2472367"/>
                  </a:lnTo>
                  <a:lnTo>
                    <a:pt x="820269" y="2429764"/>
                  </a:lnTo>
                  <a:lnTo>
                    <a:pt x="806448" y="2388981"/>
                  </a:lnTo>
                  <a:lnTo>
                    <a:pt x="791603" y="2350017"/>
                  </a:lnTo>
                  <a:lnTo>
                    <a:pt x="775733" y="2312874"/>
                  </a:lnTo>
                  <a:lnTo>
                    <a:pt x="758840" y="2277550"/>
                  </a:lnTo>
                  <a:lnTo>
                    <a:pt x="721982" y="2212360"/>
                  </a:lnTo>
                  <a:lnTo>
                    <a:pt x="673604" y="2145175"/>
                  </a:lnTo>
                  <a:lnTo>
                    <a:pt x="642969" y="2110432"/>
                  </a:lnTo>
                  <a:lnTo>
                    <a:pt x="610113" y="2078266"/>
                  </a:lnTo>
                  <a:lnTo>
                    <a:pt x="575034" y="2048676"/>
                  </a:lnTo>
                  <a:lnTo>
                    <a:pt x="537735" y="2021661"/>
                  </a:lnTo>
                  <a:lnTo>
                    <a:pt x="498213" y="1997221"/>
                  </a:lnTo>
                  <a:lnTo>
                    <a:pt x="456470" y="1975355"/>
                  </a:lnTo>
                  <a:lnTo>
                    <a:pt x="412506" y="1956064"/>
                  </a:lnTo>
                  <a:lnTo>
                    <a:pt x="366320" y="1939346"/>
                  </a:lnTo>
                  <a:lnTo>
                    <a:pt x="317912" y="1925202"/>
                  </a:lnTo>
                  <a:lnTo>
                    <a:pt x="267283" y="1913630"/>
                  </a:lnTo>
                  <a:lnTo>
                    <a:pt x="214433" y="1904631"/>
                  </a:lnTo>
                  <a:lnTo>
                    <a:pt x="159361" y="1898203"/>
                  </a:lnTo>
                  <a:lnTo>
                    <a:pt x="102067" y="1894347"/>
                  </a:lnTo>
                  <a:lnTo>
                    <a:pt x="42552" y="1893062"/>
                  </a:lnTo>
                  <a:close/>
                </a:path>
                <a:path w="12192000" h="6858000">
                  <a:moveTo>
                    <a:pt x="3691001" y="2209165"/>
                  </a:moveTo>
                  <a:lnTo>
                    <a:pt x="2724150" y="3151504"/>
                  </a:lnTo>
                  <a:lnTo>
                    <a:pt x="3691001" y="3151504"/>
                  </a:lnTo>
                  <a:lnTo>
                    <a:pt x="3691001" y="2209165"/>
                  </a:lnTo>
                  <a:close/>
                </a:path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1185417"/>
                  </a:lnTo>
                  <a:lnTo>
                    <a:pt x="43242" y="1184021"/>
                  </a:lnTo>
                  <a:lnTo>
                    <a:pt x="12192000" y="1184021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512295" y="6524243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w="0" h="198120">
                  <a:moveTo>
                    <a:pt x="0" y="0"/>
                  </a:moveTo>
                  <a:lnTo>
                    <a:pt x="0" y="197675"/>
                  </a:lnTo>
                </a:path>
              </a:pathLst>
            </a:custGeom>
            <a:ln w="9144">
              <a:solidFill>
                <a:srgbClr val="00548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004" y="6519671"/>
              <a:ext cx="1153668" cy="2057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226558" y="3847541"/>
            <a:ext cx="6485255" cy="216090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525520">
              <a:lnSpc>
                <a:spcPts val="6990"/>
              </a:lnSpc>
              <a:spcBef>
                <a:spcPts val="100"/>
              </a:spcBef>
            </a:pPr>
            <a:r>
              <a:rPr dirty="0" sz="6000" spc="-10"/>
              <a:t>Context</a:t>
            </a:r>
            <a:endParaRPr sz="6000"/>
          </a:p>
          <a:p>
            <a:pPr marL="1350645" marR="5080" indent="-1338580">
              <a:lnSpc>
                <a:spcPts val="4750"/>
              </a:lnSpc>
              <a:spcBef>
                <a:spcPts val="390"/>
              </a:spcBef>
            </a:pPr>
            <a:r>
              <a:rPr dirty="0" sz="4400" spc="70"/>
              <a:t>Animal</a:t>
            </a:r>
            <a:r>
              <a:rPr dirty="0" sz="4400" spc="-250"/>
              <a:t> </a:t>
            </a:r>
            <a:r>
              <a:rPr dirty="0" sz="4400" spc="85"/>
              <a:t>welfare</a:t>
            </a:r>
            <a:r>
              <a:rPr dirty="0" sz="4400" spc="-240"/>
              <a:t> </a:t>
            </a:r>
            <a:r>
              <a:rPr dirty="0" sz="4400" spc="-10"/>
              <a:t>concern </a:t>
            </a:r>
            <a:r>
              <a:rPr dirty="0" sz="4400" spc="490"/>
              <a:t>&amp;</a:t>
            </a:r>
            <a:r>
              <a:rPr dirty="0" sz="4400" spc="-265"/>
              <a:t> </a:t>
            </a:r>
            <a:r>
              <a:rPr dirty="0" sz="4400" spc="-45"/>
              <a:t>industry</a:t>
            </a:r>
            <a:r>
              <a:rPr dirty="0" sz="4400" spc="-295"/>
              <a:t> </a:t>
            </a:r>
            <a:r>
              <a:rPr dirty="0" sz="4400" spc="-10"/>
              <a:t>reaction</a:t>
            </a:r>
            <a:endParaRPr sz="4400"/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38100" y="-38100"/>
            <a:ext cx="12251055" cy="6934200"/>
            <a:chOff x="-38100" y="-38100"/>
            <a:chExt cx="12251055" cy="69342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53900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0475" cy="685734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0"/>
              <a:ext cx="12174855" cy="6858000"/>
            </a:xfrm>
            <a:custGeom>
              <a:avLst/>
              <a:gdLst/>
              <a:ahLst/>
              <a:cxnLst/>
              <a:rect l="l" t="t" r="r" b="b"/>
              <a:pathLst>
                <a:path w="12174855" h="6858000">
                  <a:moveTo>
                    <a:pt x="0" y="0"/>
                  </a:moveTo>
                  <a:lnTo>
                    <a:pt x="12174851" y="6857998"/>
                  </a:lnTo>
                </a:path>
              </a:pathLst>
            </a:custGeom>
            <a:ln w="76199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76188" y="0"/>
              <a:ext cx="6115812" cy="6854951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6099047" y="0"/>
              <a:ext cx="6072505" cy="6842125"/>
            </a:xfrm>
            <a:custGeom>
              <a:avLst/>
              <a:gdLst/>
              <a:ahLst/>
              <a:cxnLst/>
              <a:rect l="l" t="t" r="r" b="b"/>
              <a:pathLst>
                <a:path w="6072505" h="6842125">
                  <a:moveTo>
                    <a:pt x="0" y="6841718"/>
                  </a:moveTo>
                  <a:lnTo>
                    <a:pt x="6072288" y="0"/>
                  </a:lnTo>
                </a:path>
              </a:pathLst>
            </a:custGeom>
            <a:ln w="762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0" y="12699"/>
              <a:ext cx="12192000" cy="6845300"/>
            </a:xfrm>
            <a:custGeom>
              <a:avLst/>
              <a:gdLst/>
              <a:ahLst/>
              <a:cxnLst/>
              <a:rect l="l" t="t" r="r" b="b"/>
              <a:pathLst>
                <a:path w="12192000" h="6845300">
                  <a:moveTo>
                    <a:pt x="12192000" y="0"/>
                  </a:moveTo>
                  <a:lnTo>
                    <a:pt x="0" y="0"/>
                  </a:lnTo>
                  <a:lnTo>
                    <a:pt x="0" y="1168400"/>
                  </a:lnTo>
                  <a:lnTo>
                    <a:pt x="3890137" y="1168400"/>
                  </a:lnTo>
                  <a:lnTo>
                    <a:pt x="3949163" y="1181100"/>
                  </a:lnTo>
                  <a:lnTo>
                    <a:pt x="4119971" y="1181100"/>
                  </a:lnTo>
                  <a:lnTo>
                    <a:pt x="4174817" y="1193800"/>
                  </a:lnTo>
                  <a:lnTo>
                    <a:pt x="4228618" y="1193800"/>
                  </a:lnTo>
                  <a:lnTo>
                    <a:pt x="4281373" y="1206500"/>
                  </a:lnTo>
                  <a:lnTo>
                    <a:pt x="4333083" y="1206500"/>
                  </a:lnTo>
                  <a:lnTo>
                    <a:pt x="4383748" y="1219200"/>
                  </a:lnTo>
                  <a:lnTo>
                    <a:pt x="4529470" y="1257300"/>
                  </a:lnTo>
                  <a:lnTo>
                    <a:pt x="4665783" y="1295400"/>
                  </a:lnTo>
                  <a:lnTo>
                    <a:pt x="4751430" y="1320800"/>
                  </a:lnTo>
                  <a:lnTo>
                    <a:pt x="4792685" y="1346200"/>
                  </a:lnTo>
                  <a:lnTo>
                    <a:pt x="4832894" y="1358900"/>
                  </a:lnTo>
                  <a:lnTo>
                    <a:pt x="4872058" y="1384300"/>
                  </a:lnTo>
                  <a:lnTo>
                    <a:pt x="4910175" y="1397000"/>
                  </a:lnTo>
                  <a:lnTo>
                    <a:pt x="4947247" y="1422400"/>
                  </a:lnTo>
                  <a:lnTo>
                    <a:pt x="4983273" y="1447800"/>
                  </a:lnTo>
                  <a:lnTo>
                    <a:pt x="5018253" y="1473200"/>
                  </a:lnTo>
                  <a:lnTo>
                    <a:pt x="5052187" y="1498600"/>
                  </a:lnTo>
                  <a:lnTo>
                    <a:pt x="5092567" y="1524000"/>
                  </a:lnTo>
                  <a:lnTo>
                    <a:pt x="5130978" y="1562100"/>
                  </a:lnTo>
                  <a:lnTo>
                    <a:pt x="5167420" y="1587500"/>
                  </a:lnTo>
                  <a:lnTo>
                    <a:pt x="5201891" y="1625600"/>
                  </a:lnTo>
                  <a:lnTo>
                    <a:pt x="5234393" y="1663700"/>
                  </a:lnTo>
                  <a:lnTo>
                    <a:pt x="5264924" y="1701800"/>
                  </a:lnTo>
                  <a:lnTo>
                    <a:pt x="5293487" y="1739900"/>
                  </a:lnTo>
                  <a:lnTo>
                    <a:pt x="5320079" y="1778000"/>
                  </a:lnTo>
                  <a:lnTo>
                    <a:pt x="5344701" y="1816100"/>
                  </a:lnTo>
                  <a:lnTo>
                    <a:pt x="5367354" y="1854200"/>
                  </a:lnTo>
                  <a:lnTo>
                    <a:pt x="5388037" y="1892300"/>
                  </a:lnTo>
                  <a:lnTo>
                    <a:pt x="5406750" y="1943100"/>
                  </a:lnTo>
                  <a:lnTo>
                    <a:pt x="5423493" y="1981200"/>
                  </a:lnTo>
                  <a:lnTo>
                    <a:pt x="5438267" y="2032000"/>
                  </a:lnTo>
                  <a:lnTo>
                    <a:pt x="5451070" y="2070100"/>
                  </a:lnTo>
                  <a:lnTo>
                    <a:pt x="5461904" y="2120900"/>
                  </a:lnTo>
                  <a:lnTo>
                    <a:pt x="5470768" y="2171700"/>
                  </a:lnTo>
                  <a:lnTo>
                    <a:pt x="5477662" y="2222500"/>
                  </a:lnTo>
                  <a:lnTo>
                    <a:pt x="5482587" y="2273300"/>
                  </a:lnTo>
                  <a:lnTo>
                    <a:pt x="5485542" y="2324100"/>
                  </a:lnTo>
                  <a:lnTo>
                    <a:pt x="5486527" y="2374900"/>
                  </a:lnTo>
                  <a:lnTo>
                    <a:pt x="5485469" y="2425700"/>
                  </a:lnTo>
                  <a:lnTo>
                    <a:pt x="5482298" y="2476500"/>
                  </a:lnTo>
                  <a:lnTo>
                    <a:pt x="5477013" y="2527300"/>
                  </a:lnTo>
                  <a:lnTo>
                    <a:pt x="5469613" y="2578100"/>
                  </a:lnTo>
                  <a:lnTo>
                    <a:pt x="5460098" y="2616200"/>
                  </a:lnTo>
                  <a:lnTo>
                    <a:pt x="5448469" y="2667000"/>
                  </a:lnTo>
                  <a:lnTo>
                    <a:pt x="5434726" y="2705100"/>
                  </a:lnTo>
                  <a:lnTo>
                    <a:pt x="5418867" y="2743200"/>
                  </a:lnTo>
                  <a:lnTo>
                    <a:pt x="5400894" y="2794000"/>
                  </a:lnTo>
                  <a:lnTo>
                    <a:pt x="5380806" y="2832100"/>
                  </a:lnTo>
                  <a:lnTo>
                    <a:pt x="5358602" y="2870200"/>
                  </a:lnTo>
                  <a:lnTo>
                    <a:pt x="5334284" y="2908300"/>
                  </a:lnTo>
                  <a:lnTo>
                    <a:pt x="5307850" y="2933700"/>
                  </a:lnTo>
                  <a:lnTo>
                    <a:pt x="5279301" y="2971800"/>
                  </a:lnTo>
                  <a:lnTo>
                    <a:pt x="5248636" y="3009900"/>
                  </a:lnTo>
                  <a:lnTo>
                    <a:pt x="5215856" y="3048000"/>
                  </a:lnTo>
                  <a:lnTo>
                    <a:pt x="5180960" y="3073400"/>
                  </a:lnTo>
                  <a:lnTo>
                    <a:pt x="5143949" y="3098800"/>
                  </a:lnTo>
                  <a:lnTo>
                    <a:pt x="5104821" y="3136900"/>
                  </a:lnTo>
                  <a:lnTo>
                    <a:pt x="5063578" y="3162300"/>
                  </a:lnTo>
                  <a:lnTo>
                    <a:pt x="5020218" y="3187700"/>
                  </a:lnTo>
                  <a:lnTo>
                    <a:pt x="4974743" y="3213100"/>
                  </a:lnTo>
                  <a:lnTo>
                    <a:pt x="4927151" y="3238500"/>
                  </a:lnTo>
                  <a:lnTo>
                    <a:pt x="4877443" y="3263900"/>
                  </a:lnTo>
                  <a:lnTo>
                    <a:pt x="4825619" y="3289300"/>
                  </a:lnTo>
                  <a:lnTo>
                    <a:pt x="4969089" y="3327400"/>
                  </a:lnTo>
                  <a:lnTo>
                    <a:pt x="5014793" y="3352800"/>
                  </a:lnTo>
                  <a:lnTo>
                    <a:pt x="5059438" y="3378200"/>
                  </a:lnTo>
                  <a:lnTo>
                    <a:pt x="5103023" y="3403600"/>
                  </a:lnTo>
                  <a:lnTo>
                    <a:pt x="5145548" y="3429000"/>
                  </a:lnTo>
                  <a:lnTo>
                    <a:pt x="5187014" y="3454400"/>
                  </a:lnTo>
                  <a:lnTo>
                    <a:pt x="5227420" y="3479800"/>
                  </a:lnTo>
                  <a:lnTo>
                    <a:pt x="5266767" y="3517900"/>
                  </a:lnTo>
                  <a:lnTo>
                    <a:pt x="5305054" y="3556000"/>
                  </a:lnTo>
                  <a:lnTo>
                    <a:pt x="5342282" y="3594100"/>
                  </a:lnTo>
                  <a:lnTo>
                    <a:pt x="5378450" y="3632200"/>
                  </a:lnTo>
                  <a:lnTo>
                    <a:pt x="5410360" y="3670300"/>
                  </a:lnTo>
                  <a:lnTo>
                    <a:pt x="5439907" y="3708400"/>
                  </a:lnTo>
                  <a:lnTo>
                    <a:pt x="5467090" y="3759200"/>
                  </a:lnTo>
                  <a:lnTo>
                    <a:pt x="5491910" y="3797300"/>
                  </a:lnTo>
                  <a:lnTo>
                    <a:pt x="5514365" y="3835400"/>
                  </a:lnTo>
                  <a:lnTo>
                    <a:pt x="5534457" y="3886200"/>
                  </a:lnTo>
                  <a:lnTo>
                    <a:pt x="5552186" y="3924300"/>
                  </a:lnTo>
                  <a:lnTo>
                    <a:pt x="5567550" y="3975100"/>
                  </a:lnTo>
                  <a:lnTo>
                    <a:pt x="5580551" y="4025900"/>
                  </a:lnTo>
                  <a:lnTo>
                    <a:pt x="5591187" y="4076700"/>
                  </a:lnTo>
                  <a:lnTo>
                    <a:pt x="5599461" y="4114800"/>
                  </a:lnTo>
                  <a:lnTo>
                    <a:pt x="5605370" y="4165600"/>
                  </a:lnTo>
                  <a:lnTo>
                    <a:pt x="5608916" y="4216400"/>
                  </a:lnTo>
                  <a:lnTo>
                    <a:pt x="5610098" y="4279900"/>
                  </a:lnTo>
                  <a:lnTo>
                    <a:pt x="5609194" y="4330700"/>
                  </a:lnTo>
                  <a:lnTo>
                    <a:pt x="5606485" y="4381500"/>
                  </a:lnTo>
                  <a:lnTo>
                    <a:pt x="5601968" y="4432300"/>
                  </a:lnTo>
                  <a:lnTo>
                    <a:pt x="5595646" y="4483100"/>
                  </a:lnTo>
                  <a:lnTo>
                    <a:pt x="5587516" y="4533900"/>
                  </a:lnTo>
                  <a:lnTo>
                    <a:pt x="5577579" y="4584700"/>
                  </a:lnTo>
                  <a:lnTo>
                    <a:pt x="5565835" y="4635500"/>
                  </a:lnTo>
                  <a:lnTo>
                    <a:pt x="5552284" y="4673600"/>
                  </a:lnTo>
                  <a:lnTo>
                    <a:pt x="5536926" y="4724400"/>
                  </a:lnTo>
                  <a:lnTo>
                    <a:pt x="5519760" y="4775200"/>
                  </a:lnTo>
                  <a:lnTo>
                    <a:pt x="5500787" y="4813300"/>
                  </a:lnTo>
                  <a:lnTo>
                    <a:pt x="5480006" y="4851400"/>
                  </a:lnTo>
                  <a:lnTo>
                    <a:pt x="5457417" y="4902200"/>
                  </a:lnTo>
                  <a:lnTo>
                    <a:pt x="5433020" y="4940300"/>
                  </a:lnTo>
                  <a:lnTo>
                    <a:pt x="5406815" y="4978400"/>
                  </a:lnTo>
                  <a:lnTo>
                    <a:pt x="5378802" y="5016500"/>
                  </a:lnTo>
                  <a:lnTo>
                    <a:pt x="5348980" y="5054600"/>
                  </a:lnTo>
                  <a:lnTo>
                    <a:pt x="5317350" y="5080000"/>
                  </a:lnTo>
                  <a:lnTo>
                    <a:pt x="5283912" y="5118100"/>
                  </a:lnTo>
                  <a:lnTo>
                    <a:pt x="5248665" y="5156200"/>
                  </a:lnTo>
                  <a:lnTo>
                    <a:pt x="5211609" y="5181600"/>
                  </a:lnTo>
                  <a:lnTo>
                    <a:pt x="5172744" y="5219700"/>
                  </a:lnTo>
                  <a:lnTo>
                    <a:pt x="5132070" y="5245100"/>
                  </a:lnTo>
                  <a:lnTo>
                    <a:pt x="5096182" y="5270500"/>
                  </a:lnTo>
                  <a:lnTo>
                    <a:pt x="5059328" y="5295900"/>
                  </a:lnTo>
                  <a:lnTo>
                    <a:pt x="5021509" y="5321300"/>
                  </a:lnTo>
                  <a:lnTo>
                    <a:pt x="4982723" y="5334000"/>
                  </a:lnTo>
                  <a:lnTo>
                    <a:pt x="4942972" y="5359400"/>
                  </a:lnTo>
                  <a:lnTo>
                    <a:pt x="4902255" y="5384800"/>
                  </a:lnTo>
                  <a:lnTo>
                    <a:pt x="4860571" y="5397500"/>
                  </a:lnTo>
                  <a:lnTo>
                    <a:pt x="4817922" y="5422900"/>
                  </a:lnTo>
                  <a:lnTo>
                    <a:pt x="4684176" y="5461000"/>
                  </a:lnTo>
                  <a:lnTo>
                    <a:pt x="4637661" y="5486400"/>
                  </a:lnTo>
                  <a:lnTo>
                    <a:pt x="4492321" y="5524500"/>
                  </a:lnTo>
                  <a:lnTo>
                    <a:pt x="4441941" y="5524500"/>
                  </a:lnTo>
                  <a:lnTo>
                    <a:pt x="4338282" y="5549900"/>
                  </a:lnTo>
                  <a:lnTo>
                    <a:pt x="4285003" y="5549900"/>
                  </a:lnTo>
                  <a:lnTo>
                    <a:pt x="4230757" y="5562600"/>
                  </a:lnTo>
                  <a:lnTo>
                    <a:pt x="4175545" y="5562600"/>
                  </a:lnTo>
                  <a:lnTo>
                    <a:pt x="4119366" y="5575300"/>
                  </a:lnTo>
                  <a:lnTo>
                    <a:pt x="4004107" y="5575300"/>
                  </a:lnTo>
                  <a:lnTo>
                    <a:pt x="3945028" y="5588000"/>
                  </a:lnTo>
                  <a:lnTo>
                    <a:pt x="0" y="5588000"/>
                  </a:lnTo>
                  <a:lnTo>
                    <a:pt x="0" y="6845300"/>
                  </a:lnTo>
                  <a:lnTo>
                    <a:pt x="12192000" y="6845300"/>
                  </a:lnTo>
                  <a:lnTo>
                    <a:pt x="12192000" y="0"/>
                  </a:lnTo>
                  <a:close/>
                </a:path>
                <a:path w="12192000" h="6845300">
                  <a:moveTo>
                    <a:pt x="3647745" y="5575300"/>
                  </a:moveTo>
                  <a:lnTo>
                    <a:pt x="218477" y="5575300"/>
                  </a:lnTo>
                  <a:lnTo>
                    <a:pt x="161003" y="5588000"/>
                  </a:lnTo>
                  <a:lnTo>
                    <a:pt x="3705563" y="5588000"/>
                  </a:lnTo>
                  <a:lnTo>
                    <a:pt x="3647745" y="5575300"/>
                  </a:lnTo>
                  <a:close/>
                </a:path>
                <a:path w="12192000" h="6845300">
                  <a:moveTo>
                    <a:pt x="3479837" y="5562600"/>
                  </a:moveTo>
                  <a:lnTo>
                    <a:pt x="385273" y="5562600"/>
                  </a:lnTo>
                  <a:lnTo>
                    <a:pt x="330612" y="5575300"/>
                  </a:lnTo>
                  <a:lnTo>
                    <a:pt x="3534882" y="5575300"/>
                  </a:lnTo>
                  <a:lnTo>
                    <a:pt x="3479837" y="5562600"/>
                  </a:lnTo>
                  <a:close/>
                </a:path>
                <a:path w="12192000" h="6845300">
                  <a:moveTo>
                    <a:pt x="3330147" y="1206500"/>
                  </a:moveTo>
                  <a:lnTo>
                    <a:pt x="512863" y="1206500"/>
                  </a:lnTo>
                  <a:lnTo>
                    <a:pt x="560801" y="1219200"/>
                  </a:lnTo>
                  <a:lnTo>
                    <a:pt x="607890" y="1219200"/>
                  </a:lnTo>
                  <a:lnTo>
                    <a:pt x="654131" y="1231900"/>
                  </a:lnTo>
                  <a:lnTo>
                    <a:pt x="787762" y="1270000"/>
                  </a:lnTo>
                  <a:lnTo>
                    <a:pt x="913756" y="1308100"/>
                  </a:lnTo>
                  <a:lnTo>
                    <a:pt x="954058" y="1333500"/>
                  </a:lnTo>
                  <a:lnTo>
                    <a:pt x="1032115" y="1358900"/>
                  </a:lnTo>
                  <a:lnTo>
                    <a:pt x="1069871" y="1384300"/>
                  </a:lnTo>
                  <a:lnTo>
                    <a:pt x="1106778" y="1397000"/>
                  </a:lnTo>
                  <a:lnTo>
                    <a:pt x="1142837" y="1422400"/>
                  </a:lnTo>
                  <a:lnTo>
                    <a:pt x="1212409" y="1460500"/>
                  </a:lnTo>
                  <a:lnTo>
                    <a:pt x="1245923" y="1485900"/>
                  </a:lnTo>
                  <a:lnTo>
                    <a:pt x="1278588" y="1511300"/>
                  </a:lnTo>
                  <a:lnTo>
                    <a:pt x="1310404" y="1536700"/>
                  </a:lnTo>
                  <a:lnTo>
                    <a:pt x="1341372" y="1562100"/>
                  </a:lnTo>
                  <a:lnTo>
                    <a:pt x="1371492" y="1587500"/>
                  </a:lnTo>
                  <a:lnTo>
                    <a:pt x="1400763" y="1612900"/>
                  </a:lnTo>
                  <a:lnTo>
                    <a:pt x="1429186" y="1638300"/>
                  </a:lnTo>
                  <a:lnTo>
                    <a:pt x="1483486" y="1701800"/>
                  </a:lnTo>
                  <a:lnTo>
                    <a:pt x="1509363" y="1727200"/>
                  </a:lnTo>
                  <a:lnTo>
                    <a:pt x="1534392" y="1765300"/>
                  </a:lnTo>
                  <a:lnTo>
                    <a:pt x="1558572" y="1790700"/>
                  </a:lnTo>
                  <a:lnTo>
                    <a:pt x="1581904" y="1828800"/>
                  </a:lnTo>
                  <a:lnTo>
                    <a:pt x="1626023" y="1892300"/>
                  </a:lnTo>
                  <a:lnTo>
                    <a:pt x="1646810" y="1930400"/>
                  </a:lnTo>
                  <a:lnTo>
                    <a:pt x="1666748" y="1968500"/>
                  </a:lnTo>
                  <a:lnTo>
                    <a:pt x="1685837" y="2006600"/>
                  </a:lnTo>
                  <a:lnTo>
                    <a:pt x="1704079" y="2044700"/>
                  </a:lnTo>
                  <a:lnTo>
                    <a:pt x="1721472" y="2082800"/>
                  </a:lnTo>
                  <a:lnTo>
                    <a:pt x="1738016" y="2120900"/>
                  </a:lnTo>
                  <a:lnTo>
                    <a:pt x="1753712" y="2159000"/>
                  </a:lnTo>
                  <a:lnTo>
                    <a:pt x="1768559" y="2197100"/>
                  </a:lnTo>
                  <a:lnTo>
                    <a:pt x="1782558" y="2247900"/>
                  </a:lnTo>
                  <a:lnTo>
                    <a:pt x="1795709" y="2286000"/>
                  </a:lnTo>
                  <a:lnTo>
                    <a:pt x="1808011" y="2336800"/>
                  </a:lnTo>
                  <a:lnTo>
                    <a:pt x="1819465" y="2374900"/>
                  </a:lnTo>
                  <a:lnTo>
                    <a:pt x="1830070" y="2425700"/>
                  </a:lnTo>
                  <a:lnTo>
                    <a:pt x="1839827" y="2463800"/>
                  </a:lnTo>
                  <a:lnTo>
                    <a:pt x="1848735" y="2514600"/>
                  </a:lnTo>
                  <a:lnTo>
                    <a:pt x="1856795" y="2565400"/>
                  </a:lnTo>
                  <a:lnTo>
                    <a:pt x="1864007" y="2616200"/>
                  </a:lnTo>
                  <a:lnTo>
                    <a:pt x="1870370" y="2667000"/>
                  </a:lnTo>
                  <a:lnTo>
                    <a:pt x="1875885" y="2717800"/>
                  </a:lnTo>
                  <a:lnTo>
                    <a:pt x="1880551" y="2768600"/>
                  </a:lnTo>
                  <a:lnTo>
                    <a:pt x="1884369" y="2819400"/>
                  </a:lnTo>
                  <a:lnTo>
                    <a:pt x="1887339" y="2870200"/>
                  </a:lnTo>
                  <a:lnTo>
                    <a:pt x="1889460" y="2933700"/>
                  </a:lnTo>
                  <a:lnTo>
                    <a:pt x="1890732" y="2984500"/>
                  </a:lnTo>
                  <a:lnTo>
                    <a:pt x="1891051" y="3733800"/>
                  </a:lnTo>
                  <a:lnTo>
                    <a:pt x="1890628" y="3784600"/>
                  </a:lnTo>
                  <a:lnTo>
                    <a:pt x="1889043" y="3848100"/>
                  </a:lnTo>
                  <a:lnTo>
                    <a:pt x="1886402" y="3898900"/>
                  </a:lnTo>
                  <a:lnTo>
                    <a:pt x="1882704" y="3962400"/>
                  </a:lnTo>
                  <a:lnTo>
                    <a:pt x="1877949" y="4013200"/>
                  </a:lnTo>
                  <a:lnTo>
                    <a:pt x="1872138" y="4076700"/>
                  </a:lnTo>
                  <a:lnTo>
                    <a:pt x="1865270" y="4127500"/>
                  </a:lnTo>
                  <a:lnTo>
                    <a:pt x="1857346" y="4178300"/>
                  </a:lnTo>
                  <a:lnTo>
                    <a:pt x="1848366" y="4229100"/>
                  </a:lnTo>
                  <a:lnTo>
                    <a:pt x="1838329" y="4292600"/>
                  </a:lnTo>
                  <a:lnTo>
                    <a:pt x="1827236" y="4343400"/>
                  </a:lnTo>
                  <a:lnTo>
                    <a:pt x="1815087" y="4381500"/>
                  </a:lnTo>
                  <a:lnTo>
                    <a:pt x="1801881" y="4432300"/>
                  </a:lnTo>
                  <a:lnTo>
                    <a:pt x="1787619" y="4483100"/>
                  </a:lnTo>
                  <a:lnTo>
                    <a:pt x="1772300" y="4533900"/>
                  </a:lnTo>
                  <a:lnTo>
                    <a:pt x="1755926" y="4572000"/>
                  </a:lnTo>
                  <a:lnTo>
                    <a:pt x="1738495" y="4622800"/>
                  </a:lnTo>
                  <a:lnTo>
                    <a:pt x="1720008" y="4660900"/>
                  </a:lnTo>
                  <a:lnTo>
                    <a:pt x="1700465" y="4711700"/>
                  </a:lnTo>
                  <a:lnTo>
                    <a:pt x="1679866" y="4749800"/>
                  </a:lnTo>
                  <a:lnTo>
                    <a:pt x="1658211" y="4787900"/>
                  </a:lnTo>
                  <a:lnTo>
                    <a:pt x="1635500" y="4826000"/>
                  </a:lnTo>
                  <a:lnTo>
                    <a:pt x="1611732" y="4864100"/>
                  </a:lnTo>
                  <a:lnTo>
                    <a:pt x="1586909" y="4902200"/>
                  </a:lnTo>
                  <a:lnTo>
                    <a:pt x="1561030" y="4940300"/>
                  </a:lnTo>
                  <a:lnTo>
                    <a:pt x="1534095" y="4978400"/>
                  </a:lnTo>
                  <a:lnTo>
                    <a:pt x="1506104" y="5016500"/>
                  </a:lnTo>
                  <a:lnTo>
                    <a:pt x="1477057" y="5054600"/>
                  </a:lnTo>
                  <a:lnTo>
                    <a:pt x="1446954" y="5080000"/>
                  </a:lnTo>
                  <a:lnTo>
                    <a:pt x="1415796" y="5118100"/>
                  </a:lnTo>
                  <a:lnTo>
                    <a:pt x="1383643" y="5143500"/>
                  </a:lnTo>
                  <a:lnTo>
                    <a:pt x="1350552" y="5168900"/>
                  </a:lnTo>
                  <a:lnTo>
                    <a:pt x="1316523" y="5207000"/>
                  </a:lnTo>
                  <a:lnTo>
                    <a:pt x="1281556" y="5232400"/>
                  </a:lnTo>
                  <a:lnTo>
                    <a:pt x="1245652" y="5257800"/>
                  </a:lnTo>
                  <a:lnTo>
                    <a:pt x="1208809" y="5283200"/>
                  </a:lnTo>
                  <a:lnTo>
                    <a:pt x="1171029" y="5308600"/>
                  </a:lnTo>
                  <a:lnTo>
                    <a:pt x="1132311" y="5334000"/>
                  </a:lnTo>
                  <a:lnTo>
                    <a:pt x="1092654" y="5359400"/>
                  </a:lnTo>
                  <a:lnTo>
                    <a:pt x="1052060" y="5372100"/>
                  </a:lnTo>
                  <a:lnTo>
                    <a:pt x="1010529" y="5397500"/>
                  </a:lnTo>
                  <a:lnTo>
                    <a:pt x="968059" y="5410200"/>
                  </a:lnTo>
                  <a:lnTo>
                    <a:pt x="924651" y="5435600"/>
                  </a:lnTo>
                  <a:lnTo>
                    <a:pt x="835023" y="5461000"/>
                  </a:lnTo>
                  <a:lnTo>
                    <a:pt x="788802" y="5486400"/>
                  </a:lnTo>
                  <a:lnTo>
                    <a:pt x="741643" y="5499100"/>
                  </a:lnTo>
                  <a:lnTo>
                    <a:pt x="594540" y="5537200"/>
                  </a:lnTo>
                  <a:lnTo>
                    <a:pt x="543630" y="5537200"/>
                  </a:lnTo>
                  <a:lnTo>
                    <a:pt x="438997" y="5562600"/>
                  </a:lnTo>
                  <a:lnTo>
                    <a:pt x="3425716" y="5562600"/>
                  </a:lnTo>
                  <a:lnTo>
                    <a:pt x="3372518" y="5549900"/>
                  </a:lnTo>
                  <a:lnTo>
                    <a:pt x="3320245" y="5549900"/>
                  </a:lnTo>
                  <a:lnTo>
                    <a:pt x="3168969" y="5511800"/>
                  </a:lnTo>
                  <a:lnTo>
                    <a:pt x="3120392" y="5511800"/>
                  </a:lnTo>
                  <a:lnTo>
                    <a:pt x="3072739" y="5499100"/>
                  </a:lnTo>
                  <a:lnTo>
                    <a:pt x="3026010" y="5473700"/>
                  </a:lnTo>
                  <a:lnTo>
                    <a:pt x="2891366" y="5435600"/>
                  </a:lnTo>
                  <a:lnTo>
                    <a:pt x="2848333" y="5410200"/>
                  </a:lnTo>
                  <a:lnTo>
                    <a:pt x="2806224" y="5397500"/>
                  </a:lnTo>
                  <a:lnTo>
                    <a:pt x="2765039" y="5372100"/>
                  </a:lnTo>
                  <a:lnTo>
                    <a:pt x="2724778" y="5359400"/>
                  </a:lnTo>
                  <a:lnTo>
                    <a:pt x="2685441" y="5334000"/>
                  </a:lnTo>
                  <a:lnTo>
                    <a:pt x="2647028" y="5308600"/>
                  </a:lnTo>
                  <a:lnTo>
                    <a:pt x="2609539" y="5295900"/>
                  </a:lnTo>
                  <a:lnTo>
                    <a:pt x="2572974" y="5270500"/>
                  </a:lnTo>
                  <a:lnTo>
                    <a:pt x="2537333" y="5245100"/>
                  </a:lnTo>
                  <a:lnTo>
                    <a:pt x="2496933" y="5207000"/>
                  </a:lnTo>
                  <a:lnTo>
                    <a:pt x="2458328" y="5181600"/>
                  </a:lnTo>
                  <a:lnTo>
                    <a:pt x="2421518" y="5143500"/>
                  </a:lnTo>
                  <a:lnTo>
                    <a:pt x="2386503" y="5118100"/>
                  </a:lnTo>
                  <a:lnTo>
                    <a:pt x="2353283" y="5080000"/>
                  </a:lnTo>
                  <a:lnTo>
                    <a:pt x="2321859" y="5041900"/>
                  </a:lnTo>
                  <a:lnTo>
                    <a:pt x="2292229" y="5003800"/>
                  </a:lnTo>
                  <a:lnTo>
                    <a:pt x="2264395" y="4965700"/>
                  </a:lnTo>
                  <a:lnTo>
                    <a:pt x="2238356" y="4927600"/>
                  </a:lnTo>
                  <a:lnTo>
                    <a:pt x="2214112" y="4889500"/>
                  </a:lnTo>
                  <a:lnTo>
                    <a:pt x="2191664" y="4851400"/>
                  </a:lnTo>
                  <a:lnTo>
                    <a:pt x="2171011" y="4813300"/>
                  </a:lnTo>
                  <a:lnTo>
                    <a:pt x="2152154" y="4762500"/>
                  </a:lnTo>
                  <a:lnTo>
                    <a:pt x="2135093" y="4724400"/>
                  </a:lnTo>
                  <a:lnTo>
                    <a:pt x="2119827" y="4673600"/>
                  </a:lnTo>
                  <a:lnTo>
                    <a:pt x="2106357" y="4635500"/>
                  </a:lnTo>
                  <a:lnTo>
                    <a:pt x="2094683" y="4584700"/>
                  </a:lnTo>
                  <a:lnTo>
                    <a:pt x="2084804" y="4533900"/>
                  </a:lnTo>
                  <a:lnTo>
                    <a:pt x="2076722" y="4483100"/>
                  </a:lnTo>
                  <a:lnTo>
                    <a:pt x="2070435" y="4432300"/>
                  </a:lnTo>
                  <a:lnTo>
                    <a:pt x="2065945" y="4381500"/>
                  </a:lnTo>
                  <a:lnTo>
                    <a:pt x="2063251" y="4330700"/>
                  </a:lnTo>
                  <a:lnTo>
                    <a:pt x="2062352" y="4279900"/>
                  </a:lnTo>
                  <a:lnTo>
                    <a:pt x="2063517" y="4216400"/>
                  </a:lnTo>
                  <a:lnTo>
                    <a:pt x="2067009" y="4165600"/>
                  </a:lnTo>
                  <a:lnTo>
                    <a:pt x="2072829" y="4114800"/>
                  </a:lnTo>
                  <a:lnTo>
                    <a:pt x="2080977" y="4076700"/>
                  </a:lnTo>
                  <a:lnTo>
                    <a:pt x="2091450" y="4025900"/>
                  </a:lnTo>
                  <a:lnTo>
                    <a:pt x="2104250" y="3975100"/>
                  </a:lnTo>
                  <a:lnTo>
                    <a:pt x="2119376" y="3924300"/>
                  </a:lnTo>
                  <a:lnTo>
                    <a:pt x="2136826" y="3886200"/>
                  </a:lnTo>
                  <a:lnTo>
                    <a:pt x="2156600" y="3835400"/>
                  </a:lnTo>
                  <a:lnTo>
                    <a:pt x="2178698" y="3797300"/>
                  </a:lnTo>
                  <a:lnTo>
                    <a:pt x="2203120" y="3759200"/>
                  </a:lnTo>
                  <a:lnTo>
                    <a:pt x="2229864" y="3708400"/>
                  </a:lnTo>
                  <a:lnTo>
                    <a:pt x="2258930" y="3670300"/>
                  </a:lnTo>
                  <a:lnTo>
                    <a:pt x="2290318" y="3632200"/>
                  </a:lnTo>
                  <a:lnTo>
                    <a:pt x="2325956" y="3594100"/>
                  </a:lnTo>
                  <a:lnTo>
                    <a:pt x="2362708" y="3556000"/>
                  </a:lnTo>
                  <a:lnTo>
                    <a:pt x="2400575" y="3517900"/>
                  </a:lnTo>
                  <a:lnTo>
                    <a:pt x="2439556" y="3479800"/>
                  </a:lnTo>
                  <a:lnTo>
                    <a:pt x="2479652" y="3454400"/>
                  </a:lnTo>
                  <a:lnTo>
                    <a:pt x="2520864" y="3429000"/>
                  </a:lnTo>
                  <a:lnTo>
                    <a:pt x="2563192" y="3403600"/>
                  </a:lnTo>
                  <a:lnTo>
                    <a:pt x="2606636" y="3378200"/>
                  </a:lnTo>
                  <a:lnTo>
                    <a:pt x="2651196" y="3352800"/>
                  </a:lnTo>
                  <a:lnTo>
                    <a:pt x="2696873" y="3327400"/>
                  </a:lnTo>
                  <a:lnTo>
                    <a:pt x="2840609" y="3289300"/>
                  </a:lnTo>
                  <a:lnTo>
                    <a:pt x="2788799" y="3263900"/>
                  </a:lnTo>
                  <a:lnTo>
                    <a:pt x="2739104" y="3238500"/>
                  </a:lnTo>
                  <a:lnTo>
                    <a:pt x="2691525" y="3213100"/>
                  </a:lnTo>
                  <a:lnTo>
                    <a:pt x="2646060" y="3187700"/>
                  </a:lnTo>
                  <a:lnTo>
                    <a:pt x="2602711" y="3162300"/>
                  </a:lnTo>
                  <a:lnTo>
                    <a:pt x="2561477" y="3136900"/>
                  </a:lnTo>
                  <a:lnTo>
                    <a:pt x="2522358" y="3111500"/>
                  </a:lnTo>
                  <a:lnTo>
                    <a:pt x="2485354" y="3086100"/>
                  </a:lnTo>
                  <a:lnTo>
                    <a:pt x="2450465" y="3048000"/>
                  </a:lnTo>
                  <a:lnTo>
                    <a:pt x="2417690" y="3009900"/>
                  </a:lnTo>
                  <a:lnTo>
                    <a:pt x="2387031" y="2984500"/>
                  </a:lnTo>
                  <a:lnTo>
                    <a:pt x="2358486" y="2946400"/>
                  </a:lnTo>
                  <a:lnTo>
                    <a:pt x="2332056" y="2908300"/>
                  </a:lnTo>
                  <a:lnTo>
                    <a:pt x="2307741" y="2870200"/>
                  </a:lnTo>
                  <a:lnTo>
                    <a:pt x="2285540" y="2832100"/>
                  </a:lnTo>
                  <a:lnTo>
                    <a:pt x="2265454" y="2794000"/>
                  </a:lnTo>
                  <a:lnTo>
                    <a:pt x="2247483" y="2755900"/>
                  </a:lnTo>
                  <a:lnTo>
                    <a:pt x="2231626" y="2705100"/>
                  </a:lnTo>
                  <a:lnTo>
                    <a:pt x="2217883" y="2667000"/>
                  </a:lnTo>
                  <a:lnTo>
                    <a:pt x="2206255" y="2616200"/>
                  </a:lnTo>
                  <a:lnTo>
                    <a:pt x="2196741" y="2578100"/>
                  </a:lnTo>
                  <a:lnTo>
                    <a:pt x="2189341" y="2527300"/>
                  </a:lnTo>
                  <a:lnTo>
                    <a:pt x="2184056" y="2476500"/>
                  </a:lnTo>
                  <a:lnTo>
                    <a:pt x="2180885" y="2425700"/>
                  </a:lnTo>
                  <a:lnTo>
                    <a:pt x="2179828" y="2374900"/>
                  </a:lnTo>
                  <a:lnTo>
                    <a:pt x="2180811" y="2324100"/>
                  </a:lnTo>
                  <a:lnTo>
                    <a:pt x="2183760" y="2273300"/>
                  </a:lnTo>
                  <a:lnTo>
                    <a:pt x="2188677" y="2222500"/>
                  </a:lnTo>
                  <a:lnTo>
                    <a:pt x="2195560" y="2171700"/>
                  </a:lnTo>
                  <a:lnTo>
                    <a:pt x="2204410" y="2120900"/>
                  </a:lnTo>
                  <a:lnTo>
                    <a:pt x="2215228" y="2070100"/>
                  </a:lnTo>
                  <a:lnTo>
                    <a:pt x="2228012" y="2032000"/>
                  </a:lnTo>
                  <a:lnTo>
                    <a:pt x="2242764" y="1981200"/>
                  </a:lnTo>
                  <a:lnTo>
                    <a:pt x="2259484" y="1943100"/>
                  </a:lnTo>
                  <a:lnTo>
                    <a:pt x="2278172" y="1892300"/>
                  </a:lnTo>
                  <a:lnTo>
                    <a:pt x="2298828" y="1854200"/>
                  </a:lnTo>
                  <a:lnTo>
                    <a:pt x="2321451" y="1816100"/>
                  </a:lnTo>
                  <a:lnTo>
                    <a:pt x="2346043" y="1778000"/>
                  </a:lnTo>
                  <a:lnTo>
                    <a:pt x="2372604" y="1739900"/>
                  </a:lnTo>
                  <a:lnTo>
                    <a:pt x="2401133" y="1701800"/>
                  </a:lnTo>
                  <a:lnTo>
                    <a:pt x="2431631" y="1663700"/>
                  </a:lnTo>
                  <a:lnTo>
                    <a:pt x="2464098" y="1625600"/>
                  </a:lnTo>
                  <a:lnTo>
                    <a:pt x="2498535" y="1587500"/>
                  </a:lnTo>
                  <a:lnTo>
                    <a:pt x="2534940" y="1562100"/>
                  </a:lnTo>
                  <a:lnTo>
                    <a:pt x="2573315" y="1524000"/>
                  </a:lnTo>
                  <a:lnTo>
                    <a:pt x="2613660" y="1498600"/>
                  </a:lnTo>
                  <a:lnTo>
                    <a:pt x="2647557" y="1473200"/>
                  </a:lnTo>
                  <a:lnTo>
                    <a:pt x="2682485" y="1447800"/>
                  </a:lnTo>
                  <a:lnTo>
                    <a:pt x="2718445" y="1422400"/>
                  </a:lnTo>
                  <a:lnTo>
                    <a:pt x="2755436" y="1397000"/>
                  </a:lnTo>
                  <a:lnTo>
                    <a:pt x="2793458" y="1384300"/>
                  </a:lnTo>
                  <a:lnTo>
                    <a:pt x="2832512" y="1358900"/>
                  </a:lnTo>
                  <a:lnTo>
                    <a:pt x="2872597" y="1346200"/>
                  </a:lnTo>
                  <a:lnTo>
                    <a:pt x="2913712" y="1320800"/>
                  </a:lnTo>
                  <a:lnTo>
                    <a:pt x="2999037" y="1295400"/>
                  </a:lnTo>
                  <a:lnTo>
                    <a:pt x="3134756" y="1257300"/>
                  </a:lnTo>
                  <a:lnTo>
                    <a:pt x="3279753" y="1219200"/>
                  </a:lnTo>
                  <a:lnTo>
                    <a:pt x="3330147" y="1206500"/>
                  </a:lnTo>
                  <a:close/>
                </a:path>
                <a:path w="12192000" h="6845300">
                  <a:moveTo>
                    <a:pt x="4000406" y="4876800"/>
                  </a:moveTo>
                  <a:lnTo>
                    <a:pt x="3662087" y="4876800"/>
                  </a:lnTo>
                  <a:lnTo>
                    <a:pt x="3715960" y="4889500"/>
                  </a:lnTo>
                  <a:lnTo>
                    <a:pt x="3945768" y="4889500"/>
                  </a:lnTo>
                  <a:lnTo>
                    <a:pt x="4000406" y="4876800"/>
                  </a:lnTo>
                  <a:close/>
                </a:path>
                <a:path w="12192000" h="6845300">
                  <a:moveTo>
                    <a:pt x="159361" y="1879600"/>
                  </a:moveTo>
                  <a:lnTo>
                    <a:pt x="0" y="1879600"/>
                  </a:lnTo>
                  <a:lnTo>
                    <a:pt x="0" y="4876800"/>
                  </a:lnTo>
                  <a:lnTo>
                    <a:pt x="102643" y="4876800"/>
                  </a:lnTo>
                  <a:lnTo>
                    <a:pt x="159832" y="4864100"/>
                  </a:lnTo>
                  <a:lnTo>
                    <a:pt x="214808" y="4864100"/>
                  </a:lnTo>
                  <a:lnTo>
                    <a:pt x="267571" y="4851400"/>
                  </a:lnTo>
                  <a:lnTo>
                    <a:pt x="318121" y="4838700"/>
                  </a:lnTo>
                  <a:lnTo>
                    <a:pt x="366459" y="4826000"/>
                  </a:lnTo>
                  <a:lnTo>
                    <a:pt x="412583" y="4813300"/>
                  </a:lnTo>
                  <a:lnTo>
                    <a:pt x="456495" y="4787900"/>
                  </a:lnTo>
                  <a:lnTo>
                    <a:pt x="498193" y="4775200"/>
                  </a:lnTo>
                  <a:lnTo>
                    <a:pt x="537679" y="4749800"/>
                  </a:lnTo>
                  <a:lnTo>
                    <a:pt x="574952" y="4724400"/>
                  </a:lnTo>
                  <a:lnTo>
                    <a:pt x="610012" y="4699000"/>
                  </a:lnTo>
                  <a:lnTo>
                    <a:pt x="642860" y="4660900"/>
                  </a:lnTo>
                  <a:lnTo>
                    <a:pt x="673494" y="4635500"/>
                  </a:lnTo>
                  <a:lnTo>
                    <a:pt x="701916" y="4597400"/>
                  </a:lnTo>
                  <a:lnTo>
                    <a:pt x="722913" y="4572000"/>
                  </a:lnTo>
                  <a:lnTo>
                    <a:pt x="742775" y="4533900"/>
                  </a:lnTo>
                  <a:lnTo>
                    <a:pt x="761502" y="4495800"/>
                  </a:lnTo>
                  <a:lnTo>
                    <a:pt x="779094" y="4457700"/>
                  </a:lnTo>
                  <a:lnTo>
                    <a:pt x="795552" y="4419600"/>
                  </a:lnTo>
                  <a:lnTo>
                    <a:pt x="810874" y="4381500"/>
                  </a:lnTo>
                  <a:lnTo>
                    <a:pt x="825061" y="4343400"/>
                  </a:lnTo>
                  <a:lnTo>
                    <a:pt x="838113" y="4292600"/>
                  </a:lnTo>
                  <a:lnTo>
                    <a:pt x="850031" y="4254500"/>
                  </a:lnTo>
                  <a:lnTo>
                    <a:pt x="860813" y="4203700"/>
                  </a:lnTo>
                  <a:lnTo>
                    <a:pt x="870460" y="4152900"/>
                  </a:lnTo>
                  <a:lnTo>
                    <a:pt x="878973" y="4089400"/>
                  </a:lnTo>
                  <a:lnTo>
                    <a:pt x="886350" y="4038600"/>
                  </a:lnTo>
                  <a:lnTo>
                    <a:pt x="892592" y="3987800"/>
                  </a:lnTo>
                  <a:lnTo>
                    <a:pt x="897700" y="3924300"/>
                  </a:lnTo>
                  <a:lnTo>
                    <a:pt x="901672" y="3860800"/>
                  </a:lnTo>
                  <a:lnTo>
                    <a:pt x="904510" y="3797300"/>
                  </a:lnTo>
                  <a:lnTo>
                    <a:pt x="906212" y="3733800"/>
                  </a:lnTo>
                  <a:lnTo>
                    <a:pt x="906685" y="3670300"/>
                  </a:lnTo>
                  <a:lnTo>
                    <a:pt x="906590" y="3086100"/>
                  </a:lnTo>
                  <a:lnTo>
                    <a:pt x="906212" y="3035300"/>
                  </a:lnTo>
                  <a:lnTo>
                    <a:pt x="904511" y="2971800"/>
                  </a:lnTo>
                  <a:lnTo>
                    <a:pt x="901675" y="2908300"/>
                  </a:lnTo>
                  <a:lnTo>
                    <a:pt x="897705" y="2844800"/>
                  </a:lnTo>
                  <a:lnTo>
                    <a:pt x="892600" y="2794000"/>
                  </a:lnTo>
                  <a:lnTo>
                    <a:pt x="886361" y="2730500"/>
                  </a:lnTo>
                  <a:lnTo>
                    <a:pt x="878987" y="2679700"/>
                  </a:lnTo>
                  <a:lnTo>
                    <a:pt x="870479" y="2628900"/>
                  </a:lnTo>
                  <a:lnTo>
                    <a:pt x="860837" y="2578100"/>
                  </a:lnTo>
                  <a:lnTo>
                    <a:pt x="850060" y="2527300"/>
                  </a:lnTo>
                  <a:lnTo>
                    <a:pt x="838149" y="2476500"/>
                  </a:lnTo>
                  <a:lnTo>
                    <a:pt x="825103" y="2425700"/>
                  </a:lnTo>
                  <a:lnTo>
                    <a:pt x="810923" y="2387600"/>
                  </a:lnTo>
                  <a:lnTo>
                    <a:pt x="795609" y="2349500"/>
                  </a:lnTo>
                  <a:lnTo>
                    <a:pt x="779159" y="2311400"/>
                  </a:lnTo>
                  <a:lnTo>
                    <a:pt x="761576" y="2273300"/>
                  </a:lnTo>
                  <a:lnTo>
                    <a:pt x="742857" y="2235200"/>
                  </a:lnTo>
                  <a:lnTo>
                    <a:pt x="723005" y="2197100"/>
                  </a:lnTo>
                  <a:lnTo>
                    <a:pt x="702017" y="2171700"/>
                  </a:lnTo>
                  <a:lnTo>
                    <a:pt x="673604" y="2133600"/>
                  </a:lnTo>
                  <a:lnTo>
                    <a:pt x="642969" y="2095500"/>
                  </a:lnTo>
                  <a:lnTo>
                    <a:pt x="610113" y="2070100"/>
                  </a:lnTo>
                  <a:lnTo>
                    <a:pt x="575034" y="2032000"/>
                  </a:lnTo>
                  <a:lnTo>
                    <a:pt x="537735" y="2006600"/>
                  </a:lnTo>
                  <a:lnTo>
                    <a:pt x="498213" y="1981200"/>
                  </a:lnTo>
                  <a:lnTo>
                    <a:pt x="456470" y="1955800"/>
                  </a:lnTo>
                  <a:lnTo>
                    <a:pt x="412506" y="1943100"/>
                  </a:lnTo>
                  <a:lnTo>
                    <a:pt x="366320" y="1930400"/>
                  </a:lnTo>
                  <a:lnTo>
                    <a:pt x="317912" y="1917700"/>
                  </a:lnTo>
                  <a:lnTo>
                    <a:pt x="267283" y="1905000"/>
                  </a:lnTo>
                  <a:lnTo>
                    <a:pt x="159361" y="1879600"/>
                  </a:lnTo>
                  <a:close/>
                </a:path>
                <a:path w="12192000" h="6845300">
                  <a:moveTo>
                    <a:pt x="4110024" y="3670300"/>
                  </a:moveTo>
                  <a:lnTo>
                    <a:pt x="3550676" y="3670300"/>
                  </a:lnTo>
                  <a:lnTo>
                    <a:pt x="3501199" y="3683000"/>
                  </a:lnTo>
                  <a:lnTo>
                    <a:pt x="3453839" y="3708400"/>
                  </a:lnTo>
                  <a:lnTo>
                    <a:pt x="3408595" y="3721100"/>
                  </a:lnTo>
                  <a:lnTo>
                    <a:pt x="3365468" y="3746500"/>
                  </a:lnTo>
                  <a:lnTo>
                    <a:pt x="3324457" y="3759200"/>
                  </a:lnTo>
                  <a:lnTo>
                    <a:pt x="3285564" y="3784600"/>
                  </a:lnTo>
                  <a:lnTo>
                    <a:pt x="3248787" y="3810000"/>
                  </a:lnTo>
                  <a:lnTo>
                    <a:pt x="3211622" y="3848100"/>
                  </a:lnTo>
                  <a:lnTo>
                    <a:pt x="3177991" y="3886200"/>
                  </a:lnTo>
                  <a:lnTo>
                    <a:pt x="3147896" y="3911600"/>
                  </a:lnTo>
                  <a:lnTo>
                    <a:pt x="3121337" y="3949700"/>
                  </a:lnTo>
                  <a:lnTo>
                    <a:pt x="3098315" y="3987800"/>
                  </a:lnTo>
                  <a:lnTo>
                    <a:pt x="3078832" y="4038600"/>
                  </a:lnTo>
                  <a:lnTo>
                    <a:pt x="3062889" y="4076700"/>
                  </a:lnTo>
                  <a:lnTo>
                    <a:pt x="3050487" y="4127500"/>
                  </a:lnTo>
                  <a:lnTo>
                    <a:pt x="3041627" y="4165600"/>
                  </a:lnTo>
                  <a:lnTo>
                    <a:pt x="3036310" y="4216400"/>
                  </a:lnTo>
                  <a:lnTo>
                    <a:pt x="3034538" y="4267200"/>
                  </a:lnTo>
                  <a:lnTo>
                    <a:pt x="3036235" y="4318000"/>
                  </a:lnTo>
                  <a:lnTo>
                    <a:pt x="3041327" y="4368800"/>
                  </a:lnTo>
                  <a:lnTo>
                    <a:pt x="3049815" y="4419600"/>
                  </a:lnTo>
                  <a:lnTo>
                    <a:pt x="3061699" y="4470400"/>
                  </a:lnTo>
                  <a:lnTo>
                    <a:pt x="3076979" y="4508500"/>
                  </a:lnTo>
                  <a:lnTo>
                    <a:pt x="3095657" y="4546600"/>
                  </a:lnTo>
                  <a:lnTo>
                    <a:pt x="3117732" y="4584700"/>
                  </a:lnTo>
                  <a:lnTo>
                    <a:pt x="3143206" y="4622800"/>
                  </a:lnTo>
                  <a:lnTo>
                    <a:pt x="3172079" y="4660900"/>
                  </a:lnTo>
                  <a:lnTo>
                    <a:pt x="3204351" y="4699000"/>
                  </a:lnTo>
                  <a:lnTo>
                    <a:pt x="3240024" y="4724400"/>
                  </a:lnTo>
                  <a:lnTo>
                    <a:pt x="3272679" y="4749800"/>
                  </a:lnTo>
                  <a:lnTo>
                    <a:pt x="3307458" y="4775200"/>
                  </a:lnTo>
                  <a:lnTo>
                    <a:pt x="3344360" y="4787900"/>
                  </a:lnTo>
                  <a:lnTo>
                    <a:pt x="3383384" y="4813300"/>
                  </a:lnTo>
                  <a:lnTo>
                    <a:pt x="3424531" y="4826000"/>
                  </a:lnTo>
                  <a:lnTo>
                    <a:pt x="3467799" y="4838700"/>
                  </a:lnTo>
                  <a:lnTo>
                    <a:pt x="3513190" y="4851400"/>
                  </a:lnTo>
                  <a:lnTo>
                    <a:pt x="3560701" y="4864100"/>
                  </a:lnTo>
                  <a:lnTo>
                    <a:pt x="3610334" y="4876800"/>
                  </a:lnTo>
                  <a:lnTo>
                    <a:pt x="4052903" y="4876800"/>
                  </a:lnTo>
                  <a:lnTo>
                    <a:pt x="4103258" y="4864100"/>
                  </a:lnTo>
                  <a:lnTo>
                    <a:pt x="4151472" y="4851400"/>
                  </a:lnTo>
                  <a:lnTo>
                    <a:pt x="4197543" y="4838700"/>
                  </a:lnTo>
                  <a:lnTo>
                    <a:pt x="4241473" y="4826000"/>
                  </a:lnTo>
                  <a:lnTo>
                    <a:pt x="4283262" y="4813300"/>
                  </a:lnTo>
                  <a:lnTo>
                    <a:pt x="4322908" y="4787900"/>
                  </a:lnTo>
                  <a:lnTo>
                    <a:pt x="4360413" y="4775200"/>
                  </a:lnTo>
                  <a:lnTo>
                    <a:pt x="4395776" y="4749800"/>
                  </a:lnTo>
                  <a:lnTo>
                    <a:pt x="4428998" y="4724400"/>
                  </a:lnTo>
                  <a:lnTo>
                    <a:pt x="4465265" y="4699000"/>
                  </a:lnTo>
                  <a:lnTo>
                    <a:pt x="4498076" y="4660900"/>
                  </a:lnTo>
                  <a:lnTo>
                    <a:pt x="4527430" y="4622800"/>
                  </a:lnTo>
                  <a:lnTo>
                    <a:pt x="4553329" y="4584700"/>
                  </a:lnTo>
                  <a:lnTo>
                    <a:pt x="4575773" y="4546600"/>
                  </a:lnTo>
                  <a:lnTo>
                    <a:pt x="4594763" y="4508500"/>
                  </a:lnTo>
                  <a:lnTo>
                    <a:pt x="4610298" y="4470400"/>
                  </a:lnTo>
                  <a:lnTo>
                    <a:pt x="4622380" y="4419600"/>
                  </a:lnTo>
                  <a:lnTo>
                    <a:pt x="4631010" y="4368800"/>
                  </a:lnTo>
                  <a:lnTo>
                    <a:pt x="4636187" y="4318000"/>
                  </a:lnTo>
                  <a:lnTo>
                    <a:pt x="4637913" y="4267200"/>
                  </a:lnTo>
                  <a:lnTo>
                    <a:pt x="4636089" y="4216400"/>
                  </a:lnTo>
                  <a:lnTo>
                    <a:pt x="4630619" y="4165600"/>
                  </a:lnTo>
                  <a:lnTo>
                    <a:pt x="4621502" y="4127500"/>
                  </a:lnTo>
                  <a:lnTo>
                    <a:pt x="4608736" y="4076700"/>
                  </a:lnTo>
                  <a:lnTo>
                    <a:pt x="4592322" y="4038600"/>
                  </a:lnTo>
                  <a:lnTo>
                    <a:pt x="4572259" y="4000500"/>
                  </a:lnTo>
                  <a:lnTo>
                    <a:pt x="4548546" y="3949700"/>
                  </a:lnTo>
                  <a:lnTo>
                    <a:pt x="4521183" y="3911600"/>
                  </a:lnTo>
                  <a:lnTo>
                    <a:pt x="4490169" y="3886200"/>
                  </a:lnTo>
                  <a:lnTo>
                    <a:pt x="4455504" y="3848100"/>
                  </a:lnTo>
                  <a:lnTo>
                    <a:pt x="4417187" y="3810000"/>
                  </a:lnTo>
                  <a:lnTo>
                    <a:pt x="4379377" y="3784600"/>
                  </a:lnTo>
                  <a:lnTo>
                    <a:pt x="4339546" y="3759200"/>
                  </a:lnTo>
                  <a:lnTo>
                    <a:pt x="4297691" y="3746500"/>
                  </a:lnTo>
                  <a:lnTo>
                    <a:pt x="4253813" y="3721100"/>
                  </a:lnTo>
                  <a:lnTo>
                    <a:pt x="4207909" y="3708400"/>
                  </a:lnTo>
                  <a:lnTo>
                    <a:pt x="4159980" y="3683000"/>
                  </a:lnTo>
                  <a:lnTo>
                    <a:pt x="4110024" y="3670300"/>
                  </a:lnTo>
                  <a:close/>
                </a:path>
                <a:path w="12192000" h="6845300">
                  <a:moveTo>
                    <a:pt x="3947986" y="3644900"/>
                  </a:moveTo>
                  <a:lnTo>
                    <a:pt x="3711807" y="3644900"/>
                  </a:lnTo>
                  <a:lnTo>
                    <a:pt x="3602270" y="3670300"/>
                  </a:lnTo>
                  <a:lnTo>
                    <a:pt x="4058040" y="3670300"/>
                  </a:lnTo>
                  <a:lnTo>
                    <a:pt x="3947986" y="3644900"/>
                  </a:lnTo>
                  <a:close/>
                </a:path>
                <a:path w="12192000" h="6845300">
                  <a:moveTo>
                    <a:pt x="4092405" y="1892300"/>
                  </a:moveTo>
                  <a:lnTo>
                    <a:pt x="3566306" y="1892300"/>
                  </a:lnTo>
                  <a:lnTo>
                    <a:pt x="3520829" y="1905000"/>
                  </a:lnTo>
                  <a:lnTo>
                    <a:pt x="3477751" y="1930400"/>
                  </a:lnTo>
                  <a:lnTo>
                    <a:pt x="3437072" y="1943100"/>
                  </a:lnTo>
                  <a:lnTo>
                    <a:pt x="3398792" y="1968500"/>
                  </a:lnTo>
                  <a:lnTo>
                    <a:pt x="3362912" y="1993900"/>
                  </a:lnTo>
                  <a:lnTo>
                    <a:pt x="3329432" y="2019300"/>
                  </a:lnTo>
                  <a:lnTo>
                    <a:pt x="3292169" y="2044700"/>
                  </a:lnTo>
                  <a:lnTo>
                    <a:pt x="3259290" y="2082800"/>
                  </a:lnTo>
                  <a:lnTo>
                    <a:pt x="3230795" y="2120900"/>
                  </a:lnTo>
                  <a:lnTo>
                    <a:pt x="3206684" y="2159000"/>
                  </a:lnTo>
                  <a:lnTo>
                    <a:pt x="3186956" y="2197100"/>
                  </a:lnTo>
                  <a:lnTo>
                    <a:pt x="3171613" y="2247900"/>
                  </a:lnTo>
                  <a:lnTo>
                    <a:pt x="3160653" y="2298700"/>
                  </a:lnTo>
                  <a:lnTo>
                    <a:pt x="3154077" y="2336800"/>
                  </a:lnTo>
                  <a:lnTo>
                    <a:pt x="3151886" y="2387600"/>
                  </a:lnTo>
                  <a:lnTo>
                    <a:pt x="3154120" y="2438400"/>
                  </a:lnTo>
                  <a:lnTo>
                    <a:pt x="3160824" y="2489200"/>
                  </a:lnTo>
                  <a:lnTo>
                    <a:pt x="3171999" y="2540000"/>
                  </a:lnTo>
                  <a:lnTo>
                    <a:pt x="3187645" y="2590800"/>
                  </a:lnTo>
                  <a:lnTo>
                    <a:pt x="3207764" y="2628900"/>
                  </a:lnTo>
                  <a:lnTo>
                    <a:pt x="3232356" y="2679700"/>
                  </a:lnTo>
                  <a:lnTo>
                    <a:pt x="3261424" y="2717800"/>
                  </a:lnTo>
                  <a:lnTo>
                    <a:pt x="3294967" y="2755900"/>
                  </a:lnTo>
                  <a:lnTo>
                    <a:pt x="3332988" y="2781300"/>
                  </a:lnTo>
                  <a:lnTo>
                    <a:pt x="3367010" y="2819400"/>
                  </a:lnTo>
                  <a:lnTo>
                    <a:pt x="3403267" y="2832100"/>
                  </a:lnTo>
                  <a:lnTo>
                    <a:pt x="3441759" y="2857500"/>
                  </a:lnTo>
                  <a:lnTo>
                    <a:pt x="3482485" y="2882900"/>
                  </a:lnTo>
                  <a:lnTo>
                    <a:pt x="3525444" y="2895600"/>
                  </a:lnTo>
                  <a:lnTo>
                    <a:pt x="3570635" y="2908300"/>
                  </a:lnTo>
                  <a:lnTo>
                    <a:pt x="3618059" y="2921000"/>
                  </a:lnTo>
                  <a:lnTo>
                    <a:pt x="3667715" y="2933700"/>
                  </a:lnTo>
                  <a:lnTo>
                    <a:pt x="3996798" y="2933700"/>
                  </a:lnTo>
                  <a:lnTo>
                    <a:pt x="4047279" y="2921000"/>
                  </a:lnTo>
                  <a:lnTo>
                    <a:pt x="4095215" y="2908300"/>
                  </a:lnTo>
                  <a:lnTo>
                    <a:pt x="4140606" y="2895600"/>
                  </a:lnTo>
                  <a:lnTo>
                    <a:pt x="4183453" y="2882900"/>
                  </a:lnTo>
                  <a:lnTo>
                    <a:pt x="4223758" y="2857500"/>
                  </a:lnTo>
                  <a:lnTo>
                    <a:pt x="4261522" y="2832100"/>
                  </a:lnTo>
                  <a:lnTo>
                    <a:pt x="4296745" y="2819400"/>
                  </a:lnTo>
                  <a:lnTo>
                    <a:pt x="4329430" y="2781300"/>
                  </a:lnTo>
                  <a:lnTo>
                    <a:pt x="4365657" y="2755900"/>
                  </a:lnTo>
                  <a:lnTo>
                    <a:pt x="4397630" y="2717800"/>
                  </a:lnTo>
                  <a:lnTo>
                    <a:pt x="4425347" y="2679700"/>
                  </a:lnTo>
                  <a:lnTo>
                    <a:pt x="4448806" y="2628900"/>
                  </a:lnTo>
                  <a:lnTo>
                    <a:pt x="4468004" y="2590800"/>
                  </a:lnTo>
                  <a:lnTo>
                    <a:pt x="4482940" y="2540000"/>
                  </a:lnTo>
                  <a:lnTo>
                    <a:pt x="4493610" y="2489200"/>
                  </a:lnTo>
                  <a:lnTo>
                    <a:pt x="4500014" y="2438400"/>
                  </a:lnTo>
                  <a:lnTo>
                    <a:pt x="4502150" y="2387600"/>
                  </a:lnTo>
                  <a:lnTo>
                    <a:pt x="4499990" y="2336800"/>
                  </a:lnTo>
                  <a:lnTo>
                    <a:pt x="4493512" y="2298700"/>
                  </a:lnTo>
                  <a:lnTo>
                    <a:pt x="4482714" y="2247900"/>
                  </a:lnTo>
                  <a:lnTo>
                    <a:pt x="4467594" y="2197100"/>
                  </a:lnTo>
                  <a:lnTo>
                    <a:pt x="4448153" y="2159000"/>
                  </a:lnTo>
                  <a:lnTo>
                    <a:pt x="4424388" y="2120900"/>
                  </a:lnTo>
                  <a:lnTo>
                    <a:pt x="4396299" y="2082800"/>
                  </a:lnTo>
                  <a:lnTo>
                    <a:pt x="4363884" y="2044700"/>
                  </a:lnTo>
                  <a:lnTo>
                    <a:pt x="4327144" y="2019300"/>
                  </a:lnTo>
                  <a:lnTo>
                    <a:pt x="4294126" y="1993900"/>
                  </a:lnTo>
                  <a:lnTo>
                    <a:pt x="4258665" y="1968500"/>
                  </a:lnTo>
                  <a:lnTo>
                    <a:pt x="4220762" y="1943100"/>
                  </a:lnTo>
                  <a:lnTo>
                    <a:pt x="4180417" y="1930400"/>
                  </a:lnTo>
                  <a:lnTo>
                    <a:pt x="4137632" y="1905000"/>
                  </a:lnTo>
                  <a:lnTo>
                    <a:pt x="4092405" y="1892300"/>
                  </a:lnTo>
                  <a:close/>
                </a:path>
                <a:path w="12192000" h="6845300">
                  <a:moveTo>
                    <a:pt x="3942088" y="1866900"/>
                  </a:moveTo>
                  <a:lnTo>
                    <a:pt x="3717135" y="1866900"/>
                  </a:lnTo>
                  <a:lnTo>
                    <a:pt x="3664460" y="1879600"/>
                  </a:lnTo>
                  <a:lnTo>
                    <a:pt x="3614183" y="1892300"/>
                  </a:lnTo>
                  <a:lnTo>
                    <a:pt x="4044739" y="1892300"/>
                  </a:lnTo>
                  <a:lnTo>
                    <a:pt x="3994633" y="1879600"/>
                  </a:lnTo>
                  <a:lnTo>
                    <a:pt x="3942088" y="1866900"/>
                  </a:lnTo>
                  <a:close/>
                </a:path>
                <a:path w="12192000" h="6845300">
                  <a:moveTo>
                    <a:pt x="3434026" y="1193800"/>
                  </a:moveTo>
                  <a:lnTo>
                    <a:pt x="414442" y="1193800"/>
                  </a:lnTo>
                  <a:lnTo>
                    <a:pt x="464077" y="1206500"/>
                  </a:lnTo>
                  <a:lnTo>
                    <a:pt x="3381571" y="1206500"/>
                  </a:lnTo>
                  <a:lnTo>
                    <a:pt x="3434026" y="1193800"/>
                  </a:lnTo>
                  <a:close/>
                </a:path>
                <a:path w="12192000" h="6845300">
                  <a:moveTo>
                    <a:pt x="3542028" y="1181100"/>
                  </a:moveTo>
                  <a:lnTo>
                    <a:pt x="312627" y="1181100"/>
                  </a:lnTo>
                  <a:lnTo>
                    <a:pt x="363959" y="1193800"/>
                  </a:lnTo>
                  <a:lnTo>
                    <a:pt x="3487512" y="1193800"/>
                  </a:lnTo>
                  <a:lnTo>
                    <a:pt x="3542028" y="1181100"/>
                  </a:lnTo>
                  <a:close/>
                </a:path>
                <a:path w="12192000" h="6845300">
                  <a:moveTo>
                    <a:pt x="3770397" y="1168400"/>
                  </a:moveTo>
                  <a:lnTo>
                    <a:pt x="98816" y="1168400"/>
                  </a:lnTo>
                  <a:lnTo>
                    <a:pt x="153542" y="1181100"/>
                  </a:lnTo>
                  <a:lnTo>
                    <a:pt x="3711759" y="1181100"/>
                  </a:lnTo>
                  <a:lnTo>
                    <a:pt x="3770397" y="116840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1512295" y="6524243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w="0" h="198120">
                  <a:moveTo>
                    <a:pt x="0" y="0"/>
                  </a:moveTo>
                  <a:lnTo>
                    <a:pt x="0" y="197675"/>
                  </a:lnTo>
                </a:path>
              </a:pathLst>
            </a:custGeom>
            <a:ln w="9144">
              <a:solidFill>
                <a:srgbClr val="00548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004" y="6519671"/>
              <a:ext cx="1153668" cy="20574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952233" y="3845763"/>
            <a:ext cx="4758055" cy="17633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r" marR="5715">
              <a:lnSpc>
                <a:spcPts val="6840"/>
              </a:lnSpc>
              <a:spcBef>
                <a:spcPts val="100"/>
              </a:spcBef>
            </a:pPr>
            <a:r>
              <a:rPr dirty="0" sz="6000" spc="-100"/>
              <a:t>Other</a:t>
            </a:r>
            <a:r>
              <a:rPr dirty="0" sz="6000" spc="-365"/>
              <a:t> </a:t>
            </a:r>
            <a:r>
              <a:rPr dirty="0" sz="6000" spc="-10"/>
              <a:t>animal</a:t>
            </a:r>
            <a:endParaRPr sz="6000"/>
          </a:p>
          <a:p>
            <a:pPr algn="r" marR="5080">
              <a:lnSpc>
                <a:spcPts val="6840"/>
              </a:lnSpc>
            </a:pPr>
            <a:r>
              <a:rPr dirty="0" sz="6000" spc="-10"/>
              <a:t>issues</a:t>
            </a:r>
            <a:endParaRPr sz="6000"/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44">
                <a:latin typeface="Lucida Sans Unicode"/>
                <a:cs typeface="Lucida Sans Unicode"/>
              </a:rPr>
              <a:t>40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24611" y="1202436"/>
              <a:ext cx="11543030" cy="4453255"/>
            </a:xfrm>
            <a:custGeom>
              <a:avLst/>
              <a:gdLst/>
              <a:ahLst/>
              <a:cxnLst/>
              <a:rect l="l" t="t" r="r" b="b"/>
              <a:pathLst>
                <a:path w="11543030" h="4453255">
                  <a:moveTo>
                    <a:pt x="11542776" y="0"/>
                  </a:moveTo>
                  <a:lnTo>
                    <a:pt x="0" y="0"/>
                  </a:lnTo>
                  <a:lnTo>
                    <a:pt x="0" y="4453128"/>
                  </a:lnTo>
                  <a:lnTo>
                    <a:pt x="11542776" y="4453128"/>
                  </a:lnTo>
                  <a:lnTo>
                    <a:pt x="11542776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15180" y="1154937"/>
            <a:ext cx="3961129" cy="9366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350"/>
              </a:lnSpc>
              <a:spcBef>
                <a:spcPts val="95"/>
              </a:spcBef>
            </a:pPr>
            <a:r>
              <a:rPr dirty="0" sz="2800" spc="-10"/>
              <a:t>Club</a:t>
            </a:r>
            <a:r>
              <a:rPr dirty="0" sz="2800" spc="-155"/>
              <a:t> </a:t>
            </a:r>
            <a:r>
              <a:rPr dirty="0" sz="2800"/>
              <a:t>Med</a:t>
            </a:r>
            <a:r>
              <a:rPr dirty="0" sz="2800" spc="-150"/>
              <a:t> </a:t>
            </a:r>
            <a:r>
              <a:rPr dirty="0" sz="2800" spc="-10"/>
              <a:t>commitment</a:t>
            </a:r>
            <a:endParaRPr sz="2800"/>
          </a:p>
          <a:p>
            <a:pPr marL="147955">
              <a:lnSpc>
                <a:spcPts val="3829"/>
              </a:lnSpc>
            </a:pPr>
            <a:r>
              <a:rPr dirty="0" sz="3200" spc="-95"/>
              <a:t>for</a:t>
            </a:r>
            <a:r>
              <a:rPr dirty="0" sz="3200" spc="-204"/>
              <a:t> </a:t>
            </a:r>
            <a:r>
              <a:rPr dirty="0" sz="3200" spc="-30"/>
              <a:t>Cage-</a:t>
            </a:r>
            <a:r>
              <a:rPr dirty="0" sz="3200"/>
              <a:t>free</a:t>
            </a:r>
            <a:r>
              <a:rPr dirty="0" sz="3200" spc="-204"/>
              <a:t> </a:t>
            </a:r>
            <a:r>
              <a:rPr dirty="0" sz="3200" spc="-20"/>
              <a:t>eggs</a:t>
            </a:r>
            <a:endParaRPr sz="3200"/>
          </a:p>
        </p:txBody>
      </p:sp>
      <p:sp>
        <p:nvSpPr>
          <p:cNvPr id="6" name="object 6" descr=""/>
          <p:cNvSpPr txBox="1"/>
          <p:nvPr/>
        </p:nvSpPr>
        <p:spPr>
          <a:xfrm>
            <a:off x="410057" y="2560446"/>
            <a:ext cx="11367135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508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005488"/>
                </a:solidFill>
                <a:latin typeface="Lucida Sans Unicode"/>
                <a:cs typeface="Lucida Sans Unicode"/>
              </a:rPr>
              <a:t>From</a:t>
            </a:r>
            <a:r>
              <a:rPr dirty="0" sz="2400" spc="-13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005488"/>
                </a:solidFill>
                <a:latin typeface="Lucida Sans Unicode"/>
                <a:cs typeface="Lucida Sans Unicode"/>
              </a:rPr>
              <a:t>2025</a:t>
            </a:r>
            <a:r>
              <a:rPr dirty="0" sz="2400" spc="-12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20">
                <a:solidFill>
                  <a:srgbClr val="005488"/>
                </a:solidFill>
                <a:latin typeface="Lucida Sans Unicode"/>
                <a:cs typeface="Lucida Sans Unicode"/>
              </a:rPr>
              <a:t>onward,</a:t>
            </a:r>
            <a:r>
              <a:rPr dirty="0" sz="2400" spc="-114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10">
                <a:solidFill>
                  <a:srgbClr val="005488"/>
                </a:solidFill>
                <a:latin typeface="Lucida Sans Unicode"/>
                <a:cs typeface="Lucida Sans Unicode"/>
              </a:rPr>
              <a:t>Club</a:t>
            </a:r>
            <a:r>
              <a:rPr dirty="0" sz="2400" spc="-12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005488"/>
                </a:solidFill>
                <a:latin typeface="Lucida Sans Unicode"/>
                <a:cs typeface="Lucida Sans Unicode"/>
              </a:rPr>
              <a:t>Med</a:t>
            </a:r>
            <a:r>
              <a:rPr dirty="0" sz="2400" spc="-10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65">
                <a:solidFill>
                  <a:srgbClr val="005488"/>
                </a:solidFill>
                <a:latin typeface="Lucida Sans Unicode"/>
                <a:cs typeface="Lucida Sans Unicode"/>
              </a:rPr>
              <a:t>will</a:t>
            </a:r>
            <a:r>
              <a:rPr dirty="0" sz="2400" spc="-114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005488"/>
                </a:solidFill>
                <a:latin typeface="Lucida Sans Unicode"/>
                <a:cs typeface="Lucida Sans Unicode"/>
              </a:rPr>
              <a:t>only</a:t>
            </a:r>
            <a:r>
              <a:rPr dirty="0" sz="2400" spc="-12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20">
                <a:solidFill>
                  <a:srgbClr val="005488"/>
                </a:solidFill>
                <a:latin typeface="Lucida Sans Unicode"/>
                <a:cs typeface="Lucida Sans Unicode"/>
              </a:rPr>
              <a:t>source</a:t>
            </a:r>
            <a:r>
              <a:rPr dirty="0" sz="2400" spc="-12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005488"/>
                </a:solidFill>
                <a:latin typeface="Lucida Sans Unicode"/>
                <a:cs typeface="Lucida Sans Unicode"/>
              </a:rPr>
              <a:t>cage-free</a:t>
            </a:r>
            <a:r>
              <a:rPr dirty="0" sz="2400" spc="-11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10">
                <a:solidFill>
                  <a:srgbClr val="005488"/>
                </a:solidFill>
                <a:latin typeface="Lucida Sans Unicode"/>
                <a:cs typeface="Lucida Sans Unicode"/>
              </a:rPr>
              <a:t>eggs*</a:t>
            </a:r>
            <a:endParaRPr sz="24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</a:pPr>
            <a:r>
              <a:rPr dirty="0" sz="2400">
                <a:solidFill>
                  <a:srgbClr val="005488"/>
                </a:solidFill>
                <a:latin typeface="Lucida Sans Unicode"/>
                <a:cs typeface="Lucida Sans Unicode"/>
              </a:rPr>
              <a:t>(shell,</a:t>
            </a:r>
            <a:r>
              <a:rPr dirty="0" sz="2400" spc="-15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50">
                <a:solidFill>
                  <a:srgbClr val="005488"/>
                </a:solidFill>
                <a:latin typeface="Lucida Sans Unicode"/>
                <a:cs typeface="Lucida Sans Unicode"/>
              </a:rPr>
              <a:t>liquid</a:t>
            </a:r>
            <a:r>
              <a:rPr dirty="0" sz="2400" spc="-14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10">
                <a:solidFill>
                  <a:srgbClr val="005488"/>
                </a:solidFill>
                <a:latin typeface="Lucida Sans Unicode"/>
                <a:cs typeface="Lucida Sans Unicode"/>
              </a:rPr>
              <a:t>and</a:t>
            </a:r>
            <a:r>
              <a:rPr dirty="0" sz="24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005488"/>
                </a:solidFill>
                <a:latin typeface="Lucida Sans Unicode"/>
                <a:cs typeface="Lucida Sans Unicode"/>
              </a:rPr>
              <a:t>eggs</a:t>
            </a:r>
            <a:r>
              <a:rPr dirty="0" sz="2400" spc="-13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10">
                <a:solidFill>
                  <a:srgbClr val="005488"/>
                </a:solidFill>
                <a:latin typeface="Lucida Sans Unicode"/>
                <a:cs typeface="Lucida Sans Unicode"/>
              </a:rPr>
              <a:t>products)</a:t>
            </a:r>
            <a:r>
              <a:rPr dirty="0" sz="2400" spc="-15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70">
                <a:solidFill>
                  <a:srgbClr val="005488"/>
                </a:solidFill>
                <a:latin typeface="Lucida Sans Unicode"/>
                <a:cs typeface="Lucida Sans Unicode"/>
              </a:rPr>
              <a:t>for</a:t>
            </a:r>
            <a:r>
              <a:rPr dirty="0" sz="24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60">
                <a:solidFill>
                  <a:srgbClr val="005488"/>
                </a:solidFill>
                <a:latin typeface="Lucida Sans Unicode"/>
                <a:cs typeface="Lucida Sans Unicode"/>
              </a:rPr>
              <a:t>all</a:t>
            </a:r>
            <a:r>
              <a:rPr dirty="0" sz="24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30">
                <a:solidFill>
                  <a:srgbClr val="005488"/>
                </a:solidFill>
                <a:latin typeface="Lucida Sans Unicode"/>
                <a:cs typeface="Lucida Sans Unicode"/>
              </a:rPr>
              <a:t>resorts</a:t>
            </a:r>
            <a:r>
              <a:rPr dirty="0" sz="2400" spc="-1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85">
                <a:solidFill>
                  <a:srgbClr val="005488"/>
                </a:solidFill>
                <a:latin typeface="Lucida Sans Unicode"/>
                <a:cs typeface="Lucida Sans Unicode"/>
              </a:rPr>
              <a:t>in</a:t>
            </a:r>
            <a:r>
              <a:rPr dirty="0" sz="24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35">
                <a:solidFill>
                  <a:srgbClr val="005488"/>
                </a:solidFill>
                <a:latin typeface="Lucida Sans Unicode"/>
                <a:cs typeface="Lucida Sans Unicode"/>
              </a:rPr>
              <a:t>Europe,</a:t>
            </a:r>
            <a:r>
              <a:rPr dirty="0" sz="2400" spc="-13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005488"/>
                </a:solidFill>
                <a:latin typeface="Lucida Sans Unicode"/>
                <a:cs typeface="Lucida Sans Unicode"/>
              </a:rPr>
              <a:t>Brazil</a:t>
            </a:r>
            <a:r>
              <a:rPr dirty="0" sz="24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10">
                <a:solidFill>
                  <a:srgbClr val="005488"/>
                </a:solidFill>
                <a:latin typeface="Lucida Sans Unicode"/>
                <a:cs typeface="Lucida Sans Unicode"/>
              </a:rPr>
              <a:t>and</a:t>
            </a:r>
            <a:r>
              <a:rPr dirty="0" sz="2400" spc="-12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005488"/>
                </a:solidFill>
                <a:latin typeface="Lucida Sans Unicode"/>
                <a:cs typeface="Lucida Sans Unicode"/>
              </a:rPr>
              <a:t>the</a:t>
            </a:r>
            <a:r>
              <a:rPr dirty="0" sz="2400" spc="-13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10">
                <a:solidFill>
                  <a:srgbClr val="005488"/>
                </a:solidFill>
                <a:latin typeface="Lucida Sans Unicode"/>
                <a:cs typeface="Lucida Sans Unicode"/>
              </a:rPr>
              <a:t>United</a:t>
            </a:r>
            <a:endParaRPr sz="2400">
              <a:latin typeface="Lucida Sans Unicode"/>
              <a:cs typeface="Lucida Sans Unicode"/>
            </a:endParaRPr>
          </a:p>
          <a:p>
            <a:pPr algn="ctr" marL="3810">
              <a:lnSpc>
                <a:spcPct val="100000"/>
              </a:lnSpc>
            </a:pPr>
            <a:r>
              <a:rPr dirty="0" sz="2400" spc="80">
                <a:solidFill>
                  <a:srgbClr val="005488"/>
                </a:solidFill>
                <a:latin typeface="Lucida Sans Unicode"/>
                <a:cs typeface="Lucida Sans Unicode"/>
              </a:rPr>
              <a:t>States</a:t>
            </a:r>
            <a:r>
              <a:rPr dirty="0" sz="2400" spc="-12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005488"/>
                </a:solidFill>
                <a:latin typeface="Lucida Sans Unicode"/>
                <a:cs typeface="Lucida Sans Unicode"/>
              </a:rPr>
              <a:t>(and</a:t>
            </a:r>
            <a:r>
              <a:rPr dirty="0" sz="2400" spc="-12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35">
                <a:solidFill>
                  <a:srgbClr val="005488"/>
                </a:solidFill>
                <a:latin typeface="Lucida Sans Unicode"/>
                <a:cs typeface="Lucida Sans Unicode"/>
              </a:rPr>
              <a:t>from</a:t>
            </a:r>
            <a:r>
              <a:rPr dirty="0" sz="2400" spc="-12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50">
                <a:solidFill>
                  <a:srgbClr val="005488"/>
                </a:solidFill>
                <a:latin typeface="Lucida Sans Unicode"/>
                <a:cs typeface="Lucida Sans Unicode"/>
              </a:rPr>
              <a:t>2027</a:t>
            </a:r>
            <a:r>
              <a:rPr dirty="0" sz="2400" spc="-12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85">
                <a:solidFill>
                  <a:srgbClr val="005488"/>
                </a:solidFill>
                <a:latin typeface="Lucida Sans Unicode"/>
                <a:cs typeface="Lucida Sans Unicode"/>
              </a:rPr>
              <a:t>in</a:t>
            </a:r>
            <a:r>
              <a:rPr dirty="0" sz="2400" spc="-13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005488"/>
                </a:solidFill>
                <a:latin typeface="Lucida Sans Unicode"/>
                <a:cs typeface="Lucida Sans Unicode"/>
              </a:rPr>
              <a:t>the</a:t>
            </a:r>
            <a:r>
              <a:rPr dirty="0" sz="2400" spc="-12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35">
                <a:solidFill>
                  <a:srgbClr val="005488"/>
                </a:solidFill>
                <a:latin typeface="Lucida Sans Unicode"/>
                <a:cs typeface="Lucida Sans Unicode"/>
              </a:rPr>
              <a:t>other</a:t>
            </a:r>
            <a:r>
              <a:rPr dirty="0" sz="2400" spc="-12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10">
                <a:solidFill>
                  <a:srgbClr val="005488"/>
                </a:solidFill>
                <a:latin typeface="Lucida Sans Unicode"/>
                <a:cs typeface="Lucida Sans Unicode"/>
              </a:rPr>
              <a:t>markets).</a:t>
            </a:r>
            <a:endParaRPr sz="24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Lucida Sans Unicode"/>
              <a:cs typeface="Lucida Sans Unicode"/>
            </a:endParaRPr>
          </a:p>
          <a:p>
            <a:pPr algn="ctr" marL="304800" marR="299085">
              <a:lnSpc>
                <a:spcPct val="100000"/>
              </a:lnSpc>
              <a:spcBef>
                <a:spcPts val="5"/>
              </a:spcBef>
            </a:pPr>
            <a:r>
              <a:rPr dirty="0" sz="2400">
                <a:solidFill>
                  <a:srgbClr val="005488"/>
                </a:solidFill>
                <a:latin typeface="Lucida Sans Unicode"/>
                <a:cs typeface="Lucida Sans Unicode"/>
              </a:rPr>
              <a:t>In</a:t>
            </a:r>
            <a:r>
              <a:rPr dirty="0" sz="2400" spc="-9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40">
                <a:solidFill>
                  <a:srgbClr val="005488"/>
                </a:solidFill>
                <a:latin typeface="Lucida Sans Unicode"/>
                <a:cs typeface="Lucida Sans Unicode"/>
              </a:rPr>
              <a:t>Europe,</a:t>
            </a:r>
            <a:r>
              <a:rPr dirty="0" sz="2400" spc="-9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60">
                <a:solidFill>
                  <a:srgbClr val="005488"/>
                </a:solidFill>
                <a:latin typeface="Lucida Sans Unicode"/>
                <a:cs typeface="Lucida Sans Unicode"/>
              </a:rPr>
              <a:t>all</a:t>
            </a:r>
            <a:r>
              <a:rPr dirty="0" sz="2400" spc="-8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10">
                <a:solidFill>
                  <a:srgbClr val="005488"/>
                </a:solidFill>
                <a:latin typeface="Lucida Sans Unicode"/>
                <a:cs typeface="Lucida Sans Unicode"/>
              </a:rPr>
              <a:t>eggs</a:t>
            </a:r>
            <a:r>
              <a:rPr dirty="0" sz="2400" spc="-10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005488"/>
                </a:solidFill>
                <a:latin typeface="Lucida Sans Unicode"/>
                <a:cs typeface="Lucida Sans Unicode"/>
              </a:rPr>
              <a:t>served</a:t>
            </a:r>
            <a:r>
              <a:rPr dirty="0" sz="2400" spc="-7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005488"/>
                </a:solidFill>
                <a:latin typeface="Lucida Sans Unicode"/>
                <a:cs typeface="Lucida Sans Unicode"/>
              </a:rPr>
              <a:t>with</a:t>
            </a:r>
            <a:r>
              <a:rPr dirty="0" sz="2400" spc="-9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30">
                <a:solidFill>
                  <a:srgbClr val="005488"/>
                </a:solidFill>
                <a:latin typeface="Lucida Sans Unicode"/>
                <a:cs typeface="Lucida Sans Unicode"/>
              </a:rPr>
              <a:t>their</a:t>
            </a:r>
            <a:r>
              <a:rPr dirty="0" sz="2400" spc="-7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005488"/>
                </a:solidFill>
                <a:latin typeface="Lucida Sans Unicode"/>
                <a:cs typeface="Lucida Sans Unicode"/>
              </a:rPr>
              <a:t>shell</a:t>
            </a:r>
            <a:r>
              <a:rPr dirty="0" sz="2400" spc="-9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005488"/>
                </a:solidFill>
                <a:latin typeface="Lucida Sans Unicode"/>
                <a:cs typeface="Lucida Sans Unicode"/>
              </a:rPr>
              <a:t>at</a:t>
            </a:r>
            <a:r>
              <a:rPr dirty="0" sz="2400" spc="-8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005488"/>
                </a:solidFill>
                <a:latin typeface="Lucida Sans Unicode"/>
                <a:cs typeface="Lucida Sans Unicode"/>
              </a:rPr>
              <a:t>the</a:t>
            </a:r>
            <a:r>
              <a:rPr dirty="0" sz="2400" spc="-9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10">
                <a:solidFill>
                  <a:srgbClr val="005488"/>
                </a:solidFill>
                <a:latin typeface="Lucida Sans Unicode"/>
                <a:cs typeface="Lucida Sans Unicode"/>
              </a:rPr>
              <a:t>buffet</a:t>
            </a:r>
            <a:r>
              <a:rPr dirty="0" sz="2400" spc="-8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005488"/>
                </a:solidFill>
                <a:latin typeface="Lucida Sans Unicode"/>
                <a:cs typeface="Lucida Sans Unicode"/>
              </a:rPr>
              <a:t>already</a:t>
            </a:r>
            <a:r>
              <a:rPr dirty="0" sz="2400" spc="-7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005488"/>
                </a:solidFill>
                <a:latin typeface="Lucida Sans Unicode"/>
                <a:cs typeface="Lucida Sans Unicode"/>
              </a:rPr>
              <a:t>come</a:t>
            </a:r>
            <a:r>
              <a:rPr dirty="0" sz="2400" spc="-10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20">
                <a:solidFill>
                  <a:srgbClr val="005488"/>
                </a:solidFill>
                <a:latin typeface="Lucida Sans Unicode"/>
                <a:cs typeface="Lucida Sans Unicode"/>
              </a:rPr>
              <a:t>from </a:t>
            </a:r>
            <a:r>
              <a:rPr dirty="0" sz="2400">
                <a:solidFill>
                  <a:srgbClr val="005488"/>
                </a:solidFill>
                <a:latin typeface="Lucida Sans Unicode"/>
                <a:cs typeface="Lucida Sans Unicode"/>
              </a:rPr>
              <a:t>free</a:t>
            </a:r>
            <a:r>
              <a:rPr dirty="0" sz="2400" spc="-1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25">
                <a:solidFill>
                  <a:srgbClr val="005488"/>
                </a:solidFill>
                <a:latin typeface="Lucida Sans Unicode"/>
                <a:cs typeface="Lucida Sans Unicode"/>
              </a:rPr>
              <a:t>range</a:t>
            </a:r>
            <a:r>
              <a:rPr dirty="0" sz="2400" spc="-14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10">
                <a:solidFill>
                  <a:srgbClr val="005488"/>
                </a:solidFill>
                <a:latin typeface="Lucida Sans Unicode"/>
                <a:cs typeface="Lucida Sans Unicode"/>
              </a:rPr>
              <a:t>hens.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746116" y="5209294"/>
            <a:ext cx="7040245" cy="464820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352425" marR="5080" indent="-340360">
              <a:lnSpc>
                <a:spcPts val="1680"/>
              </a:lnSpc>
              <a:spcBef>
                <a:spcPts val="235"/>
              </a:spcBef>
            </a:pPr>
            <a:r>
              <a:rPr dirty="0" sz="1450" spc="-335" i="1">
                <a:solidFill>
                  <a:srgbClr val="005488"/>
                </a:solidFill>
                <a:latin typeface="Verdana"/>
                <a:cs typeface="Verdana"/>
              </a:rPr>
              <a:t>*</a:t>
            </a:r>
            <a:r>
              <a:rPr dirty="0" sz="1450" spc="-13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55" i="1">
                <a:solidFill>
                  <a:srgbClr val="005488"/>
                </a:solidFill>
                <a:latin typeface="Verdana"/>
                <a:cs typeface="Verdana"/>
              </a:rPr>
              <a:t>This</a:t>
            </a:r>
            <a:r>
              <a:rPr dirty="0" sz="1450" spc="-12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55" i="1">
                <a:solidFill>
                  <a:srgbClr val="005488"/>
                </a:solidFill>
                <a:latin typeface="Verdana"/>
                <a:cs typeface="Verdana"/>
              </a:rPr>
              <a:t>commitment</a:t>
            </a:r>
            <a:r>
              <a:rPr dirty="0" sz="1450" spc="-16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50" i="1">
                <a:solidFill>
                  <a:srgbClr val="005488"/>
                </a:solidFill>
                <a:latin typeface="Verdana"/>
                <a:cs typeface="Verdana"/>
              </a:rPr>
              <a:t>is</a:t>
            </a:r>
            <a:r>
              <a:rPr dirty="0" sz="1450" spc="-114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65" i="1">
                <a:solidFill>
                  <a:srgbClr val="005488"/>
                </a:solidFill>
                <a:latin typeface="Verdana"/>
                <a:cs typeface="Verdana"/>
              </a:rPr>
              <a:t>part</a:t>
            </a:r>
            <a:r>
              <a:rPr dirty="0" sz="1450" spc="-14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35" i="1">
                <a:solidFill>
                  <a:srgbClr val="005488"/>
                </a:solidFill>
                <a:latin typeface="Verdana"/>
                <a:cs typeface="Verdana"/>
              </a:rPr>
              <a:t>of</a:t>
            </a:r>
            <a:r>
              <a:rPr dirty="0" sz="1450" spc="-12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95" i="1">
                <a:solidFill>
                  <a:srgbClr val="005488"/>
                </a:solidFill>
                <a:latin typeface="Verdana"/>
                <a:cs typeface="Verdana"/>
              </a:rPr>
              <a:t>our</a:t>
            </a:r>
            <a:r>
              <a:rPr dirty="0" sz="1450" spc="-13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65" i="1">
                <a:solidFill>
                  <a:srgbClr val="005488"/>
                </a:solidFill>
                <a:latin typeface="Verdana"/>
                <a:cs typeface="Verdana"/>
              </a:rPr>
              <a:t>purchasing</a:t>
            </a:r>
            <a:r>
              <a:rPr dirty="0" sz="1450" spc="-14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45" i="1">
                <a:solidFill>
                  <a:srgbClr val="005488"/>
                </a:solidFill>
                <a:latin typeface="Verdana"/>
                <a:cs typeface="Verdana"/>
              </a:rPr>
              <a:t>policy,</a:t>
            </a:r>
            <a:r>
              <a:rPr dirty="0" sz="1450" spc="-13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45" i="1">
                <a:solidFill>
                  <a:srgbClr val="005488"/>
                </a:solidFill>
                <a:latin typeface="Verdana"/>
                <a:cs typeface="Verdana"/>
              </a:rPr>
              <a:t>which</a:t>
            </a:r>
            <a:r>
              <a:rPr dirty="0" sz="1450" spc="-13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45" i="1">
                <a:solidFill>
                  <a:srgbClr val="005488"/>
                </a:solidFill>
                <a:latin typeface="Verdana"/>
                <a:cs typeface="Verdana"/>
              </a:rPr>
              <a:t>implies</a:t>
            </a:r>
            <a:r>
              <a:rPr dirty="0" sz="1450" spc="-13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55" i="1">
                <a:solidFill>
                  <a:srgbClr val="005488"/>
                </a:solidFill>
                <a:latin typeface="Verdana"/>
                <a:cs typeface="Verdana"/>
              </a:rPr>
              <a:t>that</a:t>
            </a:r>
            <a:r>
              <a:rPr dirty="0" sz="1450" spc="-14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i="1">
                <a:solidFill>
                  <a:srgbClr val="005488"/>
                </a:solidFill>
                <a:latin typeface="Verdana"/>
                <a:cs typeface="Verdana"/>
              </a:rPr>
              <a:t>all</a:t>
            </a:r>
            <a:r>
              <a:rPr dirty="0" sz="1450" spc="-12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10" i="1">
                <a:solidFill>
                  <a:srgbClr val="005488"/>
                </a:solidFill>
                <a:latin typeface="Verdana"/>
                <a:cs typeface="Verdana"/>
              </a:rPr>
              <a:t>products </a:t>
            </a:r>
            <a:r>
              <a:rPr dirty="0" sz="1450" spc="-65" i="1">
                <a:solidFill>
                  <a:srgbClr val="005488"/>
                </a:solidFill>
                <a:latin typeface="Verdana"/>
                <a:cs typeface="Verdana"/>
              </a:rPr>
              <a:t>purchased</a:t>
            </a:r>
            <a:r>
              <a:rPr dirty="0" sz="1450" spc="-14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60" i="1">
                <a:solidFill>
                  <a:srgbClr val="005488"/>
                </a:solidFill>
                <a:latin typeface="Verdana"/>
                <a:cs typeface="Verdana"/>
              </a:rPr>
              <a:t>must</a:t>
            </a:r>
            <a:r>
              <a:rPr dirty="0" sz="1450" spc="-14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60" i="1">
                <a:solidFill>
                  <a:srgbClr val="005488"/>
                </a:solidFill>
                <a:latin typeface="Verdana"/>
                <a:cs typeface="Verdana"/>
              </a:rPr>
              <a:t>meet</a:t>
            </a:r>
            <a:r>
              <a:rPr dirty="0" sz="1450" spc="-13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60" i="1">
                <a:solidFill>
                  <a:srgbClr val="005488"/>
                </a:solidFill>
                <a:latin typeface="Verdana"/>
                <a:cs typeface="Verdana"/>
              </a:rPr>
              <a:t>the</a:t>
            </a:r>
            <a:r>
              <a:rPr dirty="0" sz="1450" spc="-12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45" i="1">
                <a:solidFill>
                  <a:srgbClr val="005488"/>
                </a:solidFill>
                <a:latin typeface="Verdana"/>
                <a:cs typeface="Verdana"/>
              </a:rPr>
              <a:t>company's</a:t>
            </a:r>
            <a:r>
              <a:rPr dirty="0" sz="1450" spc="-13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65" i="1">
                <a:solidFill>
                  <a:srgbClr val="005488"/>
                </a:solidFill>
                <a:latin typeface="Verdana"/>
                <a:cs typeface="Verdana"/>
              </a:rPr>
              <a:t>hygiene</a:t>
            </a:r>
            <a:r>
              <a:rPr dirty="0" sz="1450" spc="-12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70" i="1">
                <a:solidFill>
                  <a:srgbClr val="005488"/>
                </a:solidFill>
                <a:latin typeface="Verdana"/>
                <a:cs typeface="Verdana"/>
              </a:rPr>
              <a:t>and</a:t>
            </a:r>
            <a:r>
              <a:rPr dirty="0" sz="1450" spc="-12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45" i="1">
                <a:solidFill>
                  <a:srgbClr val="005488"/>
                </a:solidFill>
                <a:latin typeface="Verdana"/>
                <a:cs typeface="Verdana"/>
              </a:rPr>
              <a:t>health</a:t>
            </a:r>
            <a:r>
              <a:rPr dirty="0" sz="1450" spc="-13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45" i="1">
                <a:solidFill>
                  <a:srgbClr val="005488"/>
                </a:solidFill>
                <a:latin typeface="Verdana"/>
                <a:cs typeface="Verdana"/>
              </a:rPr>
              <a:t>safety</a:t>
            </a:r>
            <a:r>
              <a:rPr dirty="0" sz="1450" spc="-140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450" spc="-55" i="1">
                <a:solidFill>
                  <a:srgbClr val="005488"/>
                </a:solidFill>
                <a:latin typeface="Verdana"/>
                <a:cs typeface="Verdana"/>
              </a:rPr>
              <a:t>requirements.</a:t>
            </a:r>
            <a:endParaRPr sz="1450">
              <a:latin typeface="Verdana"/>
              <a:cs typeface="Verdana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431" y="6521195"/>
            <a:ext cx="1161288" cy="198120"/>
          </a:xfrm>
          <a:prstGeom prst="rect">
            <a:avLst/>
          </a:prstGeom>
        </p:spPr>
      </p:pic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44">
                <a:latin typeface="Lucida Sans Unicode"/>
                <a:cs typeface="Lucida Sans Unicode"/>
              </a:rPr>
              <a:t>40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523"/>
            <a:ext cx="12192000" cy="6856730"/>
            <a:chOff x="0" y="1523"/>
            <a:chExt cx="12192000" cy="6856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3"/>
              <a:ext cx="12192000" cy="68564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431" y="6521195"/>
              <a:ext cx="1161288" cy="19812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324611" y="1202435"/>
              <a:ext cx="11543030" cy="4453255"/>
            </a:xfrm>
            <a:custGeom>
              <a:avLst/>
              <a:gdLst/>
              <a:ahLst/>
              <a:cxnLst/>
              <a:rect l="l" t="t" r="r" b="b"/>
              <a:pathLst>
                <a:path w="11543030" h="4453255">
                  <a:moveTo>
                    <a:pt x="11542776" y="0"/>
                  </a:moveTo>
                  <a:lnTo>
                    <a:pt x="0" y="0"/>
                  </a:lnTo>
                  <a:lnTo>
                    <a:pt x="0" y="4453128"/>
                  </a:lnTo>
                  <a:lnTo>
                    <a:pt x="11542776" y="4453128"/>
                  </a:lnTo>
                  <a:lnTo>
                    <a:pt x="11542776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31716" y="1520393"/>
            <a:ext cx="4526280" cy="9366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3345"/>
              </a:lnSpc>
              <a:spcBef>
                <a:spcPts val="95"/>
              </a:spcBef>
            </a:pPr>
            <a:r>
              <a:rPr dirty="0" sz="2800"/>
              <a:t>Club</a:t>
            </a:r>
            <a:r>
              <a:rPr dirty="0" sz="2800" spc="-80"/>
              <a:t> </a:t>
            </a:r>
            <a:r>
              <a:rPr dirty="0" sz="2800"/>
              <a:t>Med</a:t>
            </a:r>
            <a:r>
              <a:rPr dirty="0" sz="2800" spc="-80"/>
              <a:t> </a:t>
            </a:r>
            <a:r>
              <a:rPr dirty="0" sz="2800"/>
              <a:t>commitment</a:t>
            </a:r>
            <a:r>
              <a:rPr dirty="0" sz="2800" spc="-30"/>
              <a:t> </a:t>
            </a:r>
            <a:r>
              <a:rPr dirty="0" sz="2800" spc="-25"/>
              <a:t>for</a:t>
            </a:r>
            <a:endParaRPr sz="2800"/>
          </a:p>
          <a:p>
            <a:pPr algn="ctr" marL="1270">
              <a:lnSpc>
                <a:spcPts val="3825"/>
              </a:lnSpc>
            </a:pPr>
            <a:r>
              <a:rPr dirty="0" sz="3200"/>
              <a:t>Seafood</a:t>
            </a:r>
            <a:r>
              <a:rPr dirty="0" sz="3200" spc="-20"/>
              <a:t> </a:t>
            </a:r>
            <a:r>
              <a:rPr dirty="0" sz="3200" spc="-10"/>
              <a:t>charter</a:t>
            </a:r>
            <a:endParaRPr sz="3200"/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44">
                <a:latin typeface="Lucida Sans Unicode"/>
                <a:cs typeface="Lucida Sans Unicode"/>
              </a:rPr>
              <a:t>40</a:t>
            </a:fld>
            <a:endParaRPr baseline="2777" sz="1500">
              <a:latin typeface="Lucida Sans Unicode"/>
              <a:cs typeface="Lucida Sans Unicode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 marL="147955" marR="143510">
              <a:lnSpc>
                <a:spcPct val="100000"/>
              </a:lnSpc>
              <a:spcBef>
                <a:spcPts val="95"/>
              </a:spcBef>
            </a:pPr>
            <a:r>
              <a:rPr dirty="0" sz="2800" spc="70">
                <a:solidFill>
                  <a:srgbClr val="005488"/>
                </a:solidFill>
              </a:rPr>
              <a:t>Since</a:t>
            </a:r>
            <a:r>
              <a:rPr dirty="0" sz="2800" spc="-140">
                <a:solidFill>
                  <a:srgbClr val="005488"/>
                </a:solidFill>
              </a:rPr>
              <a:t> </a:t>
            </a:r>
            <a:r>
              <a:rPr dirty="0" sz="2800" spc="-20">
                <a:solidFill>
                  <a:srgbClr val="005488"/>
                </a:solidFill>
              </a:rPr>
              <a:t>2007,</a:t>
            </a:r>
            <a:r>
              <a:rPr dirty="0" sz="2800" spc="-140">
                <a:solidFill>
                  <a:srgbClr val="005488"/>
                </a:solidFill>
              </a:rPr>
              <a:t> </a:t>
            </a:r>
            <a:r>
              <a:rPr dirty="0" sz="2800" spc="-10">
                <a:solidFill>
                  <a:srgbClr val="005488"/>
                </a:solidFill>
              </a:rPr>
              <a:t>Club</a:t>
            </a:r>
            <a:r>
              <a:rPr dirty="0" sz="2800" spc="-140">
                <a:solidFill>
                  <a:srgbClr val="005488"/>
                </a:solidFill>
              </a:rPr>
              <a:t> </a:t>
            </a:r>
            <a:r>
              <a:rPr dirty="0" sz="2800" spc="-10">
                <a:solidFill>
                  <a:srgbClr val="005488"/>
                </a:solidFill>
              </a:rPr>
              <a:t>Med,</a:t>
            </a:r>
            <a:r>
              <a:rPr dirty="0" sz="2800" spc="-150">
                <a:solidFill>
                  <a:srgbClr val="005488"/>
                </a:solidFill>
              </a:rPr>
              <a:t> </a:t>
            </a:r>
            <a:r>
              <a:rPr dirty="0" sz="2800" spc="-70">
                <a:solidFill>
                  <a:srgbClr val="005488"/>
                </a:solidFill>
              </a:rPr>
              <a:t>through</a:t>
            </a:r>
            <a:r>
              <a:rPr dirty="0" sz="2800" spc="-110">
                <a:solidFill>
                  <a:srgbClr val="005488"/>
                </a:solidFill>
              </a:rPr>
              <a:t> </a:t>
            </a:r>
            <a:r>
              <a:rPr dirty="0" sz="2800">
                <a:solidFill>
                  <a:srgbClr val="005488"/>
                </a:solidFill>
              </a:rPr>
              <a:t>its</a:t>
            </a:r>
            <a:r>
              <a:rPr dirty="0" sz="2800" spc="-135">
                <a:solidFill>
                  <a:srgbClr val="005488"/>
                </a:solidFill>
              </a:rPr>
              <a:t> </a:t>
            </a:r>
            <a:r>
              <a:rPr dirty="0" sz="2800">
                <a:solidFill>
                  <a:srgbClr val="005488"/>
                </a:solidFill>
              </a:rPr>
              <a:t>Sustainable</a:t>
            </a:r>
            <a:r>
              <a:rPr dirty="0" sz="2800" spc="-125">
                <a:solidFill>
                  <a:srgbClr val="005488"/>
                </a:solidFill>
              </a:rPr>
              <a:t> </a:t>
            </a:r>
            <a:r>
              <a:rPr dirty="0" sz="2800" spc="-30">
                <a:solidFill>
                  <a:srgbClr val="005488"/>
                </a:solidFill>
              </a:rPr>
              <a:t>purchasing</a:t>
            </a:r>
            <a:r>
              <a:rPr dirty="0" sz="2800" spc="-120">
                <a:solidFill>
                  <a:srgbClr val="005488"/>
                </a:solidFill>
              </a:rPr>
              <a:t> </a:t>
            </a:r>
            <a:r>
              <a:rPr dirty="0" sz="2800" spc="-10">
                <a:solidFill>
                  <a:srgbClr val="005488"/>
                </a:solidFill>
              </a:rPr>
              <a:t>policy, </a:t>
            </a:r>
            <a:r>
              <a:rPr dirty="0" sz="2800" spc="-20">
                <a:solidFill>
                  <a:srgbClr val="005488"/>
                </a:solidFill>
              </a:rPr>
              <a:t>does</a:t>
            </a:r>
            <a:r>
              <a:rPr dirty="0" sz="2800" spc="-180">
                <a:solidFill>
                  <a:srgbClr val="005488"/>
                </a:solidFill>
              </a:rPr>
              <a:t> </a:t>
            </a:r>
            <a:r>
              <a:rPr dirty="0" sz="2800" spc="-20">
                <a:solidFill>
                  <a:srgbClr val="005488"/>
                </a:solidFill>
              </a:rPr>
              <a:t>not</a:t>
            </a:r>
            <a:r>
              <a:rPr dirty="0" sz="2800" spc="-165">
                <a:solidFill>
                  <a:srgbClr val="005488"/>
                </a:solidFill>
              </a:rPr>
              <a:t> </a:t>
            </a:r>
            <a:r>
              <a:rPr dirty="0" sz="2800" spc="70">
                <a:solidFill>
                  <a:srgbClr val="005488"/>
                </a:solidFill>
              </a:rPr>
              <a:t>allow</a:t>
            </a:r>
            <a:r>
              <a:rPr dirty="0" sz="2800" spc="-175">
                <a:solidFill>
                  <a:srgbClr val="005488"/>
                </a:solidFill>
              </a:rPr>
              <a:t> </a:t>
            </a:r>
            <a:r>
              <a:rPr dirty="0" sz="2800">
                <a:solidFill>
                  <a:srgbClr val="005488"/>
                </a:solidFill>
              </a:rPr>
              <a:t>the</a:t>
            </a:r>
            <a:r>
              <a:rPr dirty="0" sz="2800" spc="-175">
                <a:solidFill>
                  <a:srgbClr val="005488"/>
                </a:solidFill>
              </a:rPr>
              <a:t> </a:t>
            </a:r>
            <a:r>
              <a:rPr dirty="0" sz="2800">
                <a:solidFill>
                  <a:srgbClr val="005488"/>
                </a:solidFill>
              </a:rPr>
              <a:t>purchase</a:t>
            </a:r>
            <a:r>
              <a:rPr dirty="0" sz="2800" spc="-165">
                <a:solidFill>
                  <a:srgbClr val="005488"/>
                </a:solidFill>
              </a:rPr>
              <a:t> </a:t>
            </a:r>
            <a:r>
              <a:rPr dirty="0" sz="2800" spc="-55">
                <a:solidFill>
                  <a:srgbClr val="005488"/>
                </a:solidFill>
              </a:rPr>
              <a:t>of</a:t>
            </a:r>
            <a:r>
              <a:rPr dirty="0" sz="2800" spc="-175">
                <a:solidFill>
                  <a:srgbClr val="005488"/>
                </a:solidFill>
              </a:rPr>
              <a:t> </a:t>
            </a:r>
            <a:r>
              <a:rPr dirty="0" sz="2800" spc="-10">
                <a:solidFill>
                  <a:srgbClr val="005488"/>
                </a:solidFill>
              </a:rPr>
              <a:t>marine</a:t>
            </a:r>
            <a:r>
              <a:rPr dirty="0" sz="2800" spc="-155">
                <a:solidFill>
                  <a:srgbClr val="005488"/>
                </a:solidFill>
              </a:rPr>
              <a:t> </a:t>
            </a:r>
            <a:r>
              <a:rPr dirty="0" sz="2800">
                <a:solidFill>
                  <a:srgbClr val="005488"/>
                </a:solidFill>
              </a:rPr>
              <a:t>threatened</a:t>
            </a:r>
            <a:r>
              <a:rPr dirty="0" sz="2800" spc="-200">
                <a:solidFill>
                  <a:srgbClr val="005488"/>
                </a:solidFill>
              </a:rPr>
              <a:t> </a:t>
            </a:r>
            <a:r>
              <a:rPr dirty="0" sz="2800" spc="-10">
                <a:solidFill>
                  <a:srgbClr val="005488"/>
                </a:solidFill>
              </a:rPr>
              <a:t>species*.</a:t>
            </a:r>
            <a:endParaRPr sz="2800"/>
          </a:p>
          <a:p>
            <a:pPr marL="135890">
              <a:lnSpc>
                <a:spcPct val="100000"/>
              </a:lnSpc>
              <a:spcBef>
                <a:spcPts val="60"/>
              </a:spcBef>
            </a:pPr>
            <a:endParaRPr sz="2150"/>
          </a:p>
          <a:p>
            <a:pPr algn="ctr" marL="135890" marR="132080">
              <a:lnSpc>
                <a:spcPct val="100000"/>
              </a:lnSpc>
            </a:pPr>
            <a:r>
              <a:rPr dirty="0" sz="2800" spc="-125">
                <a:solidFill>
                  <a:srgbClr val="005488"/>
                </a:solidFill>
              </a:rPr>
              <a:t>Our</a:t>
            </a:r>
            <a:r>
              <a:rPr dirty="0" sz="2800" spc="-105">
                <a:solidFill>
                  <a:srgbClr val="005488"/>
                </a:solidFill>
              </a:rPr>
              <a:t> </a:t>
            </a:r>
            <a:r>
              <a:rPr dirty="0" sz="2800">
                <a:solidFill>
                  <a:srgbClr val="005488"/>
                </a:solidFill>
              </a:rPr>
              <a:t>policy</a:t>
            </a:r>
            <a:r>
              <a:rPr dirty="0" sz="2800" spc="-95">
                <a:solidFill>
                  <a:srgbClr val="005488"/>
                </a:solidFill>
              </a:rPr>
              <a:t> </a:t>
            </a:r>
            <a:r>
              <a:rPr dirty="0" sz="2800" spc="-65">
                <a:solidFill>
                  <a:srgbClr val="005488"/>
                </a:solidFill>
              </a:rPr>
              <a:t>is</a:t>
            </a:r>
            <a:r>
              <a:rPr dirty="0" sz="2800" spc="-105">
                <a:solidFill>
                  <a:srgbClr val="005488"/>
                </a:solidFill>
              </a:rPr>
              <a:t> </a:t>
            </a:r>
            <a:r>
              <a:rPr dirty="0" sz="2800" spc="-35">
                <a:solidFill>
                  <a:srgbClr val="005488"/>
                </a:solidFill>
              </a:rPr>
              <a:t>embodied</a:t>
            </a:r>
            <a:r>
              <a:rPr dirty="0" sz="2800" spc="-105">
                <a:solidFill>
                  <a:srgbClr val="005488"/>
                </a:solidFill>
              </a:rPr>
              <a:t> </a:t>
            </a:r>
            <a:r>
              <a:rPr dirty="0" sz="2800" spc="-95">
                <a:solidFill>
                  <a:srgbClr val="005488"/>
                </a:solidFill>
              </a:rPr>
              <a:t>in </a:t>
            </a:r>
            <a:r>
              <a:rPr dirty="0" sz="2800" spc="-114">
                <a:solidFill>
                  <a:srgbClr val="005488"/>
                </a:solidFill>
              </a:rPr>
              <a:t>our</a:t>
            </a:r>
            <a:r>
              <a:rPr dirty="0" sz="2800" spc="-105">
                <a:solidFill>
                  <a:srgbClr val="005488"/>
                </a:solidFill>
              </a:rPr>
              <a:t> </a:t>
            </a:r>
            <a:r>
              <a:rPr dirty="0" sz="2800">
                <a:solidFill>
                  <a:srgbClr val="005488"/>
                </a:solidFill>
              </a:rPr>
              <a:t>Sustainable</a:t>
            </a:r>
            <a:r>
              <a:rPr dirty="0" sz="2800" spc="-85">
                <a:solidFill>
                  <a:srgbClr val="005488"/>
                </a:solidFill>
              </a:rPr>
              <a:t> </a:t>
            </a:r>
            <a:r>
              <a:rPr dirty="0" sz="2800" spc="-20">
                <a:solidFill>
                  <a:srgbClr val="005488"/>
                </a:solidFill>
              </a:rPr>
              <a:t>seafood</a:t>
            </a:r>
            <a:r>
              <a:rPr dirty="0" sz="2800" spc="-105">
                <a:solidFill>
                  <a:srgbClr val="005488"/>
                </a:solidFill>
              </a:rPr>
              <a:t> </a:t>
            </a:r>
            <a:r>
              <a:rPr dirty="0" sz="2800" spc="-10">
                <a:solidFill>
                  <a:srgbClr val="005488"/>
                </a:solidFill>
              </a:rPr>
              <a:t>charter.</a:t>
            </a:r>
            <a:endParaRPr sz="2800"/>
          </a:p>
          <a:p>
            <a:pPr marL="135890">
              <a:lnSpc>
                <a:spcPct val="100000"/>
              </a:lnSpc>
              <a:spcBef>
                <a:spcPts val="20"/>
              </a:spcBef>
            </a:pPr>
            <a:endParaRPr sz="2150"/>
          </a:p>
          <a:p>
            <a:pPr algn="r" marL="135890" marR="5080">
              <a:lnSpc>
                <a:spcPct val="100000"/>
              </a:lnSpc>
              <a:spcBef>
                <a:spcPts val="5"/>
              </a:spcBef>
            </a:pPr>
            <a:r>
              <a:rPr dirty="0" sz="1900" spc="-100" i="1">
                <a:solidFill>
                  <a:srgbClr val="005488"/>
                </a:solidFill>
                <a:latin typeface="Verdana"/>
                <a:cs typeface="Verdana"/>
              </a:rPr>
              <a:t>*According</a:t>
            </a:r>
            <a:r>
              <a:rPr dirty="0" sz="1900" spc="-17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900" spc="-85" i="1">
                <a:solidFill>
                  <a:srgbClr val="005488"/>
                </a:solidFill>
                <a:latin typeface="Verdana"/>
                <a:cs typeface="Verdana"/>
              </a:rPr>
              <a:t>to</a:t>
            </a:r>
            <a:r>
              <a:rPr dirty="0" sz="1900" spc="-18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900" spc="-130" i="1">
                <a:solidFill>
                  <a:srgbClr val="005488"/>
                </a:solidFill>
                <a:latin typeface="Verdana"/>
                <a:cs typeface="Verdana"/>
              </a:rPr>
              <a:t>IUCN</a:t>
            </a:r>
            <a:r>
              <a:rPr dirty="0" sz="1900" spc="-16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900" spc="-90" i="1">
                <a:solidFill>
                  <a:srgbClr val="005488"/>
                </a:solidFill>
                <a:latin typeface="Verdana"/>
                <a:cs typeface="Verdana"/>
              </a:rPr>
              <a:t>Red</a:t>
            </a:r>
            <a:r>
              <a:rPr dirty="0" sz="1900" spc="-185" i="1">
                <a:solidFill>
                  <a:srgbClr val="005488"/>
                </a:solidFill>
                <a:latin typeface="Verdana"/>
                <a:cs typeface="Verdana"/>
              </a:rPr>
              <a:t> </a:t>
            </a:r>
            <a:r>
              <a:rPr dirty="0" sz="1900" spc="-20" i="1">
                <a:solidFill>
                  <a:srgbClr val="005488"/>
                </a:solidFill>
                <a:latin typeface="Verdana"/>
                <a:cs typeface="Verdana"/>
              </a:rPr>
              <a:t>List</a:t>
            </a:r>
            <a:endParaRPr sz="1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24611" y="1202436"/>
              <a:ext cx="11543030" cy="4453255"/>
            </a:xfrm>
            <a:custGeom>
              <a:avLst/>
              <a:gdLst/>
              <a:ahLst/>
              <a:cxnLst/>
              <a:rect l="l" t="t" r="r" b="b"/>
              <a:pathLst>
                <a:path w="11543030" h="4453255">
                  <a:moveTo>
                    <a:pt x="11542776" y="0"/>
                  </a:moveTo>
                  <a:lnTo>
                    <a:pt x="0" y="0"/>
                  </a:lnTo>
                  <a:lnTo>
                    <a:pt x="0" y="4453128"/>
                  </a:lnTo>
                  <a:lnTo>
                    <a:pt x="11542776" y="4453128"/>
                  </a:lnTo>
                  <a:lnTo>
                    <a:pt x="11542776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32097" y="1444193"/>
            <a:ext cx="4526280" cy="9366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3345"/>
              </a:lnSpc>
              <a:spcBef>
                <a:spcPts val="95"/>
              </a:spcBef>
            </a:pPr>
            <a:r>
              <a:rPr dirty="0" sz="2800"/>
              <a:t>Club</a:t>
            </a:r>
            <a:r>
              <a:rPr dirty="0" sz="2800" spc="-80"/>
              <a:t> </a:t>
            </a:r>
            <a:r>
              <a:rPr dirty="0" sz="2800"/>
              <a:t>Med</a:t>
            </a:r>
            <a:r>
              <a:rPr dirty="0" sz="2800" spc="-80"/>
              <a:t> </a:t>
            </a:r>
            <a:r>
              <a:rPr dirty="0" sz="2800"/>
              <a:t>commitment</a:t>
            </a:r>
            <a:r>
              <a:rPr dirty="0" sz="2800" spc="-30"/>
              <a:t> </a:t>
            </a:r>
            <a:r>
              <a:rPr dirty="0" sz="2800" spc="-25"/>
              <a:t>for</a:t>
            </a:r>
            <a:endParaRPr sz="2800"/>
          </a:p>
          <a:p>
            <a:pPr algn="ctr" marL="3175">
              <a:lnSpc>
                <a:spcPts val="3825"/>
              </a:lnSpc>
            </a:pPr>
            <a:r>
              <a:rPr dirty="0" sz="3200" spc="50"/>
              <a:t>Animal</a:t>
            </a:r>
            <a:r>
              <a:rPr dirty="0" sz="3200" spc="-195"/>
              <a:t> </a:t>
            </a:r>
            <a:r>
              <a:rPr dirty="0" sz="3200" spc="-25"/>
              <a:t>fur</a:t>
            </a:r>
            <a:endParaRPr sz="3200"/>
          </a:p>
        </p:txBody>
      </p:sp>
      <p:sp>
        <p:nvSpPr>
          <p:cNvPr id="6" name="object 6" descr=""/>
          <p:cNvSpPr txBox="1"/>
          <p:nvPr/>
        </p:nvSpPr>
        <p:spPr>
          <a:xfrm>
            <a:off x="1082446" y="2846654"/>
            <a:ext cx="10024745" cy="21596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95"/>
              </a:spcBef>
            </a:pPr>
            <a:r>
              <a:rPr dirty="0" sz="2800" spc="-35">
                <a:solidFill>
                  <a:srgbClr val="005488"/>
                </a:solidFill>
                <a:latin typeface="Lucida Sans Unicode"/>
                <a:cs typeface="Lucida Sans Unicode"/>
              </a:rPr>
              <a:t>From</a:t>
            </a:r>
            <a:r>
              <a:rPr dirty="0" sz="2800" spc="-18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the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end</a:t>
            </a:r>
            <a:r>
              <a:rPr dirty="0" sz="2800" spc="-18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55">
                <a:solidFill>
                  <a:srgbClr val="005488"/>
                </a:solidFill>
                <a:latin typeface="Lucida Sans Unicode"/>
                <a:cs typeface="Lucida Sans Unicode"/>
              </a:rPr>
              <a:t>of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2020,</a:t>
            </a:r>
            <a:r>
              <a:rPr dirty="0" sz="2800" spc="-17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as</a:t>
            </a:r>
            <a:r>
              <a:rPr dirty="0" sz="2800" spc="-17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part</a:t>
            </a:r>
            <a:r>
              <a:rPr dirty="0" sz="2800" spc="-17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55">
                <a:solidFill>
                  <a:srgbClr val="005488"/>
                </a:solidFill>
                <a:latin typeface="Lucida Sans Unicode"/>
                <a:cs typeface="Lucida Sans Unicode"/>
              </a:rPr>
              <a:t>of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its</a:t>
            </a:r>
            <a:r>
              <a:rPr dirty="0" sz="2800" spc="-16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55">
                <a:solidFill>
                  <a:srgbClr val="005488"/>
                </a:solidFill>
                <a:latin typeface="Lucida Sans Unicode"/>
                <a:cs typeface="Lucida Sans Unicode"/>
              </a:rPr>
              <a:t>Animal</a:t>
            </a:r>
            <a:r>
              <a:rPr dirty="0" sz="2800" spc="-14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100">
                <a:solidFill>
                  <a:srgbClr val="005488"/>
                </a:solidFill>
                <a:latin typeface="Lucida Sans Unicode"/>
                <a:cs typeface="Lucida Sans Unicode"/>
              </a:rPr>
              <a:t>Welfare</a:t>
            </a:r>
            <a:r>
              <a:rPr dirty="0" sz="2800" spc="-19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policy, Club</a:t>
            </a:r>
            <a:r>
              <a:rPr dirty="0" sz="2800" spc="-1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Med</a:t>
            </a:r>
            <a:r>
              <a:rPr dirty="0" sz="2800" spc="-14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committed</a:t>
            </a:r>
            <a:r>
              <a:rPr dirty="0" sz="2800" spc="-12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to</a:t>
            </a:r>
            <a:r>
              <a:rPr dirty="0" sz="2800" spc="-15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stop</a:t>
            </a:r>
            <a:r>
              <a:rPr dirty="0" sz="2800" spc="-13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35">
                <a:solidFill>
                  <a:srgbClr val="005488"/>
                </a:solidFill>
                <a:latin typeface="Lucida Sans Unicode"/>
                <a:cs typeface="Lucida Sans Unicode"/>
              </a:rPr>
              <a:t>buying</a:t>
            </a:r>
            <a:r>
              <a:rPr dirty="0" sz="2800" spc="-14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0">
                <a:solidFill>
                  <a:srgbClr val="005488"/>
                </a:solidFill>
                <a:latin typeface="Lucida Sans Unicode"/>
                <a:cs typeface="Lucida Sans Unicode"/>
              </a:rPr>
              <a:t>fur.</a:t>
            </a:r>
            <a:endParaRPr sz="2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2150">
              <a:latin typeface="Lucida Sans Unicode"/>
              <a:cs typeface="Lucida Sans Unicode"/>
            </a:endParaRPr>
          </a:p>
          <a:p>
            <a:pPr algn="ctr" marL="1316990" marR="1304925">
              <a:lnSpc>
                <a:spcPct val="100000"/>
              </a:lnSpc>
            </a:pPr>
            <a:r>
              <a:rPr dirty="0" sz="2800" spc="180">
                <a:solidFill>
                  <a:srgbClr val="005488"/>
                </a:solidFill>
                <a:latin typeface="Lucida Sans Unicode"/>
                <a:cs typeface="Lucida Sans Unicode"/>
              </a:rPr>
              <a:t>By</a:t>
            </a:r>
            <a:r>
              <a:rPr dirty="0" sz="2800" spc="-18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the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end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55">
                <a:solidFill>
                  <a:srgbClr val="005488"/>
                </a:solidFill>
                <a:latin typeface="Lucida Sans Unicode"/>
                <a:cs typeface="Lucida Sans Unicode"/>
              </a:rPr>
              <a:t>of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5">
                <a:solidFill>
                  <a:srgbClr val="005488"/>
                </a:solidFill>
                <a:latin typeface="Lucida Sans Unicode"/>
                <a:cs typeface="Lucida Sans Unicode"/>
              </a:rPr>
              <a:t>2021,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75">
                <a:solidFill>
                  <a:srgbClr val="005488"/>
                </a:solidFill>
                <a:latin typeface="Lucida Sans Unicode"/>
                <a:cs typeface="Lucida Sans Unicode"/>
              </a:rPr>
              <a:t>no</a:t>
            </a:r>
            <a:r>
              <a:rPr dirty="0" sz="2800" spc="-17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more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85">
                <a:solidFill>
                  <a:srgbClr val="005488"/>
                </a:solidFill>
                <a:latin typeface="Lucida Sans Unicode"/>
                <a:cs typeface="Lucida Sans Unicode"/>
              </a:rPr>
              <a:t>fur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80">
                <a:solidFill>
                  <a:srgbClr val="005488"/>
                </a:solidFill>
                <a:latin typeface="Lucida Sans Unicode"/>
                <a:cs typeface="Lucida Sans Unicode"/>
              </a:rPr>
              <a:t>will</a:t>
            </a:r>
            <a:r>
              <a:rPr dirty="0" sz="2800" spc="-17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be</a:t>
            </a:r>
            <a:r>
              <a:rPr dirty="0" sz="2800" spc="-165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0">
                <a:solidFill>
                  <a:srgbClr val="005488"/>
                </a:solidFill>
                <a:latin typeface="Lucida Sans Unicode"/>
                <a:cs typeface="Lucida Sans Unicode"/>
              </a:rPr>
              <a:t>sold </a:t>
            </a:r>
            <a:r>
              <a:rPr dirty="0" sz="2800" spc="-95">
                <a:solidFill>
                  <a:srgbClr val="005488"/>
                </a:solidFill>
                <a:latin typeface="Lucida Sans Unicode"/>
                <a:cs typeface="Lucida Sans Unicode"/>
              </a:rPr>
              <a:t>in</a:t>
            </a:r>
            <a:r>
              <a:rPr dirty="0" sz="2800" spc="-17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Club</a:t>
            </a:r>
            <a:r>
              <a:rPr dirty="0" sz="2800" spc="-18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005488"/>
                </a:solidFill>
                <a:latin typeface="Lucida Sans Unicode"/>
                <a:cs typeface="Lucida Sans Unicode"/>
              </a:rPr>
              <a:t>Med’s</a:t>
            </a:r>
            <a:r>
              <a:rPr dirty="0" sz="2800" spc="-190">
                <a:solidFill>
                  <a:srgbClr val="005488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005488"/>
                </a:solidFill>
                <a:latin typeface="Lucida Sans Unicode"/>
                <a:cs typeface="Lucida Sans Unicode"/>
              </a:rPr>
              <a:t>boutiques.</a:t>
            </a:r>
            <a:endParaRPr sz="2800">
              <a:latin typeface="Lucida Sans Unicode"/>
              <a:cs typeface="Lucida Sans Unicode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431" y="6521195"/>
            <a:ext cx="1161288" cy="198120"/>
          </a:xfrm>
          <a:prstGeom prst="rect">
            <a:avLst/>
          </a:prstGeom>
        </p:spPr>
      </p:pic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44">
                <a:latin typeface="Lucida Sans Unicode"/>
                <a:cs typeface="Lucida Sans Unicode"/>
              </a:rPr>
              <a:t>40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24611" y="1202436"/>
              <a:ext cx="11543030" cy="4453255"/>
            </a:xfrm>
            <a:custGeom>
              <a:avLst/>
              <a:gdLst/>
              <a:ahLst/>
              <a:cxnLst/>
              <a:rect l="l" t="t" r="r" b="b"/>
              <a:pathLst>
                <a:path w="11543030" h="4453255">
                  <a:moveTo>
                    <a:pt x="11542776" y="0"/>
                  </a:moveTo>
                  <a:lnTo>
                    <a:pt x="0" y="0"/>
                  </a:lnTo>
                  <a:lnTo>
                    <a:pt x="0" y="4453128"/>
                  </a:lnTo>
                  <a:lnTo>
                    <a:pt x="11542776" y="4453128"/>
                  </a:lnTo>
                  <a:lnTo>
                    <a:pt x="11542776" y="0"/>
                  </a:lnTo>
                  <a:close/>
                </a:path>
              </a:pathLst>
            </a:custGeom>
            <a:solidFill>
              <a:srgbClr val="005488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13938" y="1558493"/>
            <a:ext cx="5563235" cy="9366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3345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</a:rPr>
              <a:t>Additional</a:t>
            </a:r>
            <a:r>
              <a:rPr dirty="0" sz="2800" spc="-190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recommendations</a:t>
            </a:r>
            <a:r>
              <a:rPr dirty="0" sz="2800" spc="-165">
                <a:solidFill>
                  <a:srgbClr val="FFFFFF"/>
                </a:solidFill>
              </a:rPr>
              <a:t> </a:t>
            </a:r>
            <a:r>
              <a:rPr dirty="0" sz="2800" spc="-25">
                <a:solidFill>
                  <a:srgbClr val="FFFFFF"/>
                </a:solidFill>
              </a:rPr>
              <a:t>for</a:t>
            </a:r>
            <a:endParaRPr sz="2800"/>
          </a:p>
          <a:p>
            <a:pPr algn="ctr" marL="2540">
              <a:lnSpc>
                <a:spcPts val="3825"/>
              </a:lnSpc>
            </a:pPr>
            <a:r>
              <a:rPr dirty="0" sz="3200" spc="105">
                <a:solidFill>
                  <a:srgbClr val="FFFFFF"/>
                </a:solidFill>
              </a:rPr>
              <a:t>Stray</a:t>
            </a:r>
            <a:r>
              <a:rPr dirty="0" sz="3200" spc="-210">
                <a:solidFill>
                  <a:srgbClr val="FFFFFF"/>
                </a:solidFill>
              </a:rPr>
              <a:t> </a:t>
            </a:r>
            <a:r>
              <a:rPr dirty="0" sz="3200" spc="-10">
                <a:solidFill>
                  <a:srgbClr val="FFFFFF"/>
                </a:solidFill>
              </a:rPr>
              <a:t>animals</a:t>
            </a:r>
            <a:endParaRPr sz="3200"/>
          </a:p>
        </p:txBody>
      </p:sp>
      <p:sp>
        <p:nvSpPr>
          <p:cNvPr id="6" name="object 6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3847" rIns="0" bIns="0" rtlCol="0" vert="horz">
            <a:spAutoFit/>
          </a:bodyPr>
          <a:lstStyle/>
          <a:p>
            <a:pPr algn="ctr" marL="18415" marR="5080" indent="-9525">
              <a:lnSpc>
                <a:spcPct val="100000"/>
              </a:lnSpc>
              <a:spcBef>
                <a:spcPts val="100"/>
              </a:spcBef>
            </a:pPr>
            <a:r>
              <a:rPr dirty="0"/>
              <a:t>In</a:t>
            </a:r>
            <a:r>
              <a:rPr dirty="0" spc="-130"/>
              <a:t> </a:t>
            </a:r>
            <a:r>
              <a:rPr dirty="0" spc="60"/>
              <a:t>case</a:t>
            </a:r>
            <a:r>
              <a:rPr dirty="0" spc="-130"/>
              <a:t> </a:t>
            </a:r>
            <a:r>
              <a:rPr dirty="0" spc="-55"/>
              <a:t>of</a:t>
            </a:r>
            <a:r>
              <a:rPr dirty="0" spc="-125"/>
              <a:t> </a:t>
            </a:r>
            <a:r>
              <a:rPr dirty="0"/>
              <a:t>a</a:t>
            </a:r>
            <a:r>
              <a:rPr dirty="0" spc="-125"/>
              <a:t> </a:t>
            </a:r>
            <a:r>
              <a:rPr dirty="0" spc="-75"/>
              <a:t>group</a:t>
            </a:r>
            <a:r>
              <a:rPr dirty="0" spc="-120"/>
              <a:t> </a:t>
            </a:r>
            <a:r>
              <a:rPr dirty="0" spc="-50"/>
              <a:t>of</a:t>
            </a:r>
            <a:r>
              <a:rPr dirty="0" spc="-130"/>
              <a:t> </a:t>
            </a:r>
            <a:r>
              <a:rPr dirty="0"/>
              <a:t>stray</a:t>
            </a:r>
            <a:r>
              <a:rPr dirty="0" spc="-125"/>
              <a:t> </a:t>
            </a:r>
            <a:r>
              <a:rPr dirty="0"/>
              <a:t>animals</a:t>
            </a:r>
            <a:r>
              <a:rPr dirty="0" spc="-135"/>
              <a:t> </a:t>
            </a:r>
            <a:r>
              <a:rPr dirty="0" spc="-65"/>
              <a:t>on</a:t>
            </a:r>
            <a:r>
              <a:rPr dirty="0" spc="-125"/>
              <a:t> </a:t>
            </a:r>
            <a:r>
              <a:rPr dirty="0"/>
              <a:t>Club</a:t>
            </a:r>
            <a:r>
              <a:rPr dirty="0" spc="-130"/>
              <a:t> </a:t>
            </a:r>
            <a:r>
              <a:rPr dirty="0"/>
              <a:t>Med’s</a:t>
            </a:r>
            <a:r>
              <a:rPr dirty="0" spc="-120"/>
              <a:t> </a:t>
            </a:r>
            <a:r>
              <a:rPr dirty="0" spc="-30"/>
              <a:t>property,</a:t>
            </a:r>
            <a:r>
              <a:rPr dirty="0" spc="-125"/>
              <a:t> </a:t>
            </a:r>
            <a:r>
              <a:rPr dirty="0"/>
              <a:t>Club</a:t>
            </a:r>
            <a:r>
              <a:rPr dirty="0" spc="-130"/>
              <a:t> </a:t>
            </a:r>
            <a:r>
              <a:rPr dirty="0" spc="-25"/>
              <a:t>Med </a:t>
            </a:r>
            <a:r>
              <a:rPr dirty="0"/>
              <a:t>recommends</a:t>
            </a:r>
            <a:r>
              <a:rPr dirty="0" spc="-55"/>
              <a:t> </a:t>
            </a:r>
            <a:r>
              <a:rPr dirty="0"/>
              <a:t>to</a:t>
            </a:r>
            <a:r>
              <a:rPr dirty="0" spc="-50"/>
              <a:t> </a:t>
            </a:r>
            <a:r>
              <a:rPr dirty="0"/>
              <a:t>directly</a:t>
            </a:r>
            <a:r>
              <a:rPr dirty="0" spc="-55"/>
              <a:t> </a:t>
            </a:r>
            <a:r>
              <a:rPr dirty="0"/>
              <a:t>contact</a:t>
            </a:r>
            <a:r>
              <a:rPr dirty="0" spc="-60"/>
              <a:t> </a:t>
            </a:r>
            <a:r>
              <a:rPr dirty="0"/>
              <a:t>local</a:t>
            </a:r>
            <a:r>
              <a:rPr dirty="0" spc="-70"/>
              <a:t> </a:t>
            </a:r>
            <a:r>
              <a:rPr dirty="0" spc="-35"/>
              <a:t>authorities</a:t>
            </a:r>
            <a:r>
              <a:rPr dirty="0" spc="-45"/>
              <a:t> </a:t>
            </a:r>
            <a:r>
              <a:rPr dirty="0"/>
              <a:t>and</a:t>
            </a:r>
            <a:r>
              <a:rPr dirty="0" spc="-40"/>
              <a:t> </a:t>
            </a:r>
            <a:r>
              <a:rPr dirty="0"/>
              <a:t>animal</a:t>
            </a:r>
            <a:r>
              <a:rPr dirty="0" spc="-45"/>
              <a:t> </a:t>
            </a:r>
            <a:r>
              <a:rPr dirty="0" spc="-20"/>
              <a:t>associations</a:t>
            </a:r>
            <a:r>
              <a:rPr dirty="0" spc="-90"/>
              <a:t> </a:t>
            </a:r>
            <a:r>
              <a:rPr dirty="0" spc="-25"/>
              <a:t>to </a:t>
            </a:r>
            <a:r>
              <a:rPr dirty="0"/>
              <a:t>implement</a:t>
            </a:r>
            <a:r>
              <a:rPr dirty="0" spc="-85"/>
              <a:t> </a:t>
            </a:r>
            <a:r>
              <a:rPr dirty="0"/>
              <a:t>a</a:t>
            </a:r>
            <a:r>
              <a:rPr dirty="0" spc="-70"/>
              <a:t> </a:t>
            </a:r>
            <a:r>
              <a:rPr dirty="0" spc="-35"/>
              <a:t>sterilization</a:t>
            </a:r>
            <a:r>
              <a:rPr dirty="0" spc="-85"/>
              <a:t> </a:t>
            </a:r>
            <a:r>
              <a:rPr dirty="0" spc="-20"/>
              <a:t>campaign,</a:t>
            </a:r>
            <a:r>
              <a:rPr dirty="0" spc="-80"/>
              <a:t> </a:t>
            </a:r>
            <a:r>
              <a:rPr dirty="0"/>
              <a:t>and</a:t>
            </a:r>
            <a:r>
              <a:rPr dirty="0" spc="-70"/>
              <a:t> </a:t>
            </a:r>
            <a:r>
              <a:rPr dirty="0"/>
              <a:t>potentially</a:t>
            </a:r>
            <a:r>
              <a:rPr dirty="0" spc="-80"/>
              <a:t> </a:t>
            </a:r>
            <a:r>
              <a:rPr dirty="0"/>
              <a:t>displace</a:t>
            </a:r>
            <a:r>
              <a:rPr dirty="0" spc="-80"/>
              <a:t> </a:t>
            </a:r>
            <a:r>
              <a:rPr dirty="0"/>
              <a:t>them</a:t>
            </a:r>
            <a:r>
              <a:rPr dirty="0" spc="-85"/>
              <a:t> </a:t>
            </a:r>
            <a:r>
              <a:rPr dirty="0"/>
              <a:t>to</a:t>
            </a:r>
            <a:r>
              <a:rPr dirty="0" spc="-80"/>
              <a:t> </a:t>
            </a:r>
            <a:r>
              <a:rPr dirty="0"/>
              <a:t>a</a:t>
            </a:r>
            <a:r>
              <a:rPr dirty="0" spc="-85"/>
              <a:t> </a:t>
            </a:r>
            <a:r>
              <a:rPr dirty="0" spc="-10"/>
              <a:t>suited area.</a:t>
            </a:r>
          </a:p>
          <a:p>
            <a:pPr algn="ctr" marL="6350" marR="1905">
              <a:lnSpc>
                <a:spcPct val="100000"/>
              </a:lnSpc>
              <a:spcBef>
                <a:spcPts val="605"/>
              </a:spcBef>
            </a:pPr>
            <a:r>
              <a:rPr dirty="0" spc="-35"/>
              <a:t>Introduction</a:t>
            </a:r>
            <a:r>
              <a:rPr dirty="0" spc="-125"/>
              <a:t> </a:t>
            </a:r>
            <a:r>
              <a:rPr dirty="0" spc="-50"/>
              <a:t>of</a:t>
            </a:r>
            <a:r>
              <a:rPr dirty="0" spc="-110"/>
              <a:t> </a:t>
            </a:r>
            <a:r>
              <a:rPr dirty="0"/>
              <a:t>animals</a:t>
            </a:r>
            <a:r>
              <a:rPr dirty="0" spc="-114"/>
              <a:t> </a:t>
            </a:r>
            <a:r>
              <a:rPr dirty="0" spc="-65"/>
              <a:t>on</a:t>
            </a:r>
            <a:r>
              <a:rPr dirty="0" spc="-125"/>
              <a:t> </a:t>
            </a:r>
            <a:r>
              <a:rPr dirty="0" spc="-10"/>
              <a:t>Club</a:t>
            </a:r>
            <a:r>
              <a:rPr dirty="0" spc="-110"/>
              <a:t> </a:t>
            </a:r>
            <a:r>
              <a:rPr dirty="0"/>
              <a:t>Med’s</a:t>
            </a:r>
            <a:r>
              <a:rPr dirty="0" spc="-105"/>
              <a:t> </a:t>
            </a:r>
            <a:r>
              <a:rPr dirty="0" spc="-20"/>
              <a:t>property</a:t>
            </a:r>
            <a:r>
              <a:rPr dirty="0" spc="-125"/>
              <a:t> </a:t>
            </a:r>
            <a:r>
              <a:rPr dirty="0"/>
              <a:t>and</a:t>
            </a:r>
            <a:r>
              <a:rPr dirty="0" spc="-100"/>
              <a:t> </a:t>
            </a:r>
            <a:r>
              <a:rPr dirty="0" spc="-40"/>
              <a:t>their</a:t>
            </a:r>
            <a:r>
              <a:rPr dirty="0" spc="-110"/>
              <a:t> </a:t>
            </a:r>
            <a:r>
              <a:rPr dirty="0"/>
              <a:t>removal</a:t>
            </a:r>
            <a:r>
              <a:rPr dirty="0" spc="-105"/>
              <a:t> </a:t>
            </a:r>
            <a:r>
              <a:rPr dirty="0"/>
              <a:t>by</a:t>
            </a:r>
            <a:r>
              <a:rPr dirty="0" spc="-105"/>
              <a:t> </a:t>
            </a:r>
            <a:r>
              <a:rPr dirty="0" spc="-50"/>
              <a:t>GOs</a:t>
            </a:r>
            <a:r>
              <a:rPr dirty="0" spc="-114"/>
              <a:t> </a:t>
            </a:r>
            <a:r>
              <a:rPr dirty="0" spc="-25"/>
              <a:t>and</a:t>
            </a:r>
          </a:p>
          <a:p>
            <a:pPr algn="ctr" marL="6350">
              <a:lnSpc>
                <a:spcPct val="100000"/>
              </a:lnSpc>
            </a:pPr>
            <a:r>
              <a:rPr dirty="0"/>
              <a:t>GEs</a:t>
            </a:r>
            <a:r>
              <a:rPr dirty="0" spc="-105"/>
              <a:t> </a:t>
            </a:r>
            <a:r>
              <a:rPr dirty="0" spc="-30"/>
              <a:t>should</a:t>
            </a:r>
            <a:r>
              <a:rPr dirty="0" spc="-120"/>
              <a:t> </a:t>
            </a:r>
            <a:r>
              <a:rPr dirty="0"/>
              <a:t>be</a:t>
            </a:r>
            <a:r>
              <a:rPr dirty="0" spc="-100"/>
              <a:t> </a:t>
            </a:r>
            <a:r>
              <a:rPr dirty="0" spc="-55"/>
              <a:t>prohibited</a:t>
            </a:r>
            <a:r>
              <a:rPr dirty="0" spc="-100"/>
              <a:t> </a:t>
            </a:r>
            <a:r>
              <a:rPr dirty="0" spc="-10"/>
              <a:t>(TBD).</a:t>
            </a:r>
          </a:p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431" y="6521195"/>
            <a:ext cx="1161288" cy="198120"/>
          </a:xfrm>
          <a:prstGeom prst="rect">
            <a:avLst/>
          </a:prstGeom>
        </p:spPr>
      </p:pic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44">
                <a:latin typeface="Lucida Sans Unicode"/>
                <a:cs typeface="Lucida Sans Unicode"/>
              </a:rPr>
              <a:t>40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24611" y="1202436"/>
              <a:ext cx="11543030" cy="4453255"/>
            </a:xfrm>
            <a:custGeom>
              <a:avLst/>
              <a:gdLst/>
              <a:ahLst/>
              <a:cxnLst/>
              <a:rect l="l" t="t" r="r" b="b"/>
              <a:pathLst>
                <a:path w="11543030" h="4453255">
                  <a:moveTo>
                    <a:pt x="11542776" y="0"/>
                  </a:moveTo>
                  <a:lnTo>
                    <a:pt x="0" y="0"/>
                  </a:lnTo>
                  <a:lnTo>
                    <a:pt x="0" y="4453128"/>
                  </a:lnTo>
                  <a:lnTo>
                    <a:pt x="11542776" y="4453128"/>
                  </a:lnTo>
                  <a:lnTo>
                    <a:pt x="11542776" y="0"/>
                  </a:lnTo>
                  <a:close/>
                </a:path>
              </a:pathLst>
            </a:custGeom>
            <a:solidFill>
              <a:srgbClr val="005488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3313938" y="1902079"/>
            <a:ext cx="556260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Additional</a:t>
            </a:r>
            <a:r>
              <a:rPr dirty="0" sz="2800" spc="-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Lucida Sans Unicode"/>
                <a:cs typeface="Lucida Sans Unicode"/>
              </a:rPr>
              <a:t>recommendations</a:t>
            </a:r>
            <a:r>
              <a:rPr dirty="0" sz="2800" spc="-1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Lucida Sans Unicode"/>
                <a:cs typeface="Lucida Sans Unicode"/>
              </a:rPr>
              <a:t>for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59858" y="2324226"/>
            <a:ext cx="227266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20">
                <a:solidFill>
                  <a:srgbClr val="FFFFFF"/>
                </a:solidFill>
              </a:rPr>
              <a:t>Mosquitoes</a:t>
            </a:r>
            <a:endParaRPr sz="3200"/>
          </a:p>
        </p:txBody>
      </p:sp>
      <p:sp>
        <p:nvSpPr>
          <p:cNvPr id="7" name="object 7" descr=""/>
          <p:cNvSpPr txBox="1"/>
          <p:nvPr/>
        </p:nvSpPr>
        <p:spPr>
          <a:xfrm>
            <a:off x="1644776" y="3304413"/>
            <a:ext cx="9814560" cy="16192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It</a:t>
            </a:r>
            <a:r>
              <a:rPr dirty="0" sz="2800" spc="-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65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dirty="0" sz="2800" spc="-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recommended</a:t>
            </a:r>
            <a:r>
              <a:rPr dirty="0" sz="2800" spc="-1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2800" spc="-1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40">
                <a:solidFill>
                  <a:srgbClr val="FFFFFF"/>
                </a:solidFill>
                <a:latin typeface="Lucida Sans Unicode"/>
                <a:cs typeface="Lucida Sans Unicode"/>
              </a:rPr>
              <a:t>prefer</a:t>
            </a:r>
            <a:r>
              <a:rPr dirty="0" sz="2800" spc="-1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Lucida Sans Unicode"/>
                <a:cs typeface="Lucida Sans Unicode"/>
              </a:rPr>
              <a:t>prevention</a:t>
            </a:r>
            <a:r>
              <a:rPr dirty="0" sz="2800" spc="-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Lucida Sans Unicode"/>
                <a:cs typeface="Lucida Sans Unicode"/>
              </a:rPr>
              <a:t>(limiting</a:t>
            </a:r>
            <a:r>
              <a:rPr dirty="0" sz="2800" spc="-1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Lucida Sans Unicode"/>
                <a:cs typeface="Lucida Sans Unicode"/>
              </a:rPr>
              <a:t>stagnant </a:t>
            </a:r>
            <a:r>
              <a:rPr dirty="0" sz="2800" spc="65">
                <a:solidFill>
                  <a:srgbClr val="FFFFFF"/>
                </a:solidFill>
                <a:latin typeface="Lucida Sans Unicode"/>
                <a:cs typeface="Lucida Sans Unicode"/>
              </a:rPr>
              <a:t>water</a:t>
            </a:r>
            <a:r>
              <a:rPr dirty="0" sz="2800" spc="-1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65">
                <a:solidFill>
                  <a:srgbClr val="FFFFFF"/>
                </a:solidFill>
                <a:latin typeface="Lucida Sans Unicode"/>
                <a:cs typeface="Lucida Sans Unicode"/>
              </a:rPr>
              <a:t>areas…)</a:t>
            </a:r>
            <a:r>
              <a:rPr dirty="0" sz="2800" spc="-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dirty="0" sz="2800" spc="-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natural</a:t>
            </a:r>
            <a:r>
              <a:rPr dirty="0" sz="2800" spc="-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methods</a:t>
            </a:r>
            <a:r>
              <a:rPr dirty="0" sz="2800" spc="-1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(larva</a:t>
            </a:r>
            <a:r>
              <a:rPr dirty="0" sz="2800" spc="-1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30">
                <a:solidFill>
                  <a:srgbClr val="FFFFFF"/>
                </a:solidFill>
                <a:latin typeface="Lucida Sans Unicode"/>
                <a:cs typeface="Lucida Sans Unicode"/>
              </a:rPr>
              <a:t>traps,</a:t>
            </a:r>
            <a:r>
              <a:rPr dirty="0" sz="2800" spc="-1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Lucida Sans Unicode"/>
                <a:cs typeface="Lucida Sans Unicode"/>
              </a:rPr>
              <a:t>insect-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repellent</a:t>
            </a:r>
            <a:r>
              <a:rPr dirty="0" sz="2800" spc="-1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45">
                <a:solidFill>
                  <a:srgbClr val="FFFFFF"/>
                </a:solidFill>
                <a:latin typeface="Lucida Sans Unicode"/>
                <a:cs typeface="Lucida Sans Unicode"/>
              </a:rPr>
              <a:t>plants…)</a:t>
            </a:r>
            <a:r>
              <a:rPr dirty="0" sz="2800" spc="-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30">
                <a:solidFill>
                  <a:srgbClr val="FFFFFF"/>
                </a:solidFill>
                <a:latin typeface="Lucida Sans Unicode"/>
                <a:cs typeface="Lucida Sans Unicode"/>
              </a:rPr>
              <a:t>but</a:t>
            </a:r>
            <a:r>
              <a:rPr dirty="0" sz="2800" spc="-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60">
                <a:solidFill>
                  <a:srgbClr val="FFFFFF"/>
                </a:solidFill>
                <a:latin typeface="Lucida Sans Unicode"/>
                <a:cs typeface="Lucida Sans Unicode"/>
              </a:rPr>
              <a:t>fogging</a:t>
            </a:r>
            <a:r>
              <a:rPr dirty="0" sz="2800" spc="-1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occurs</a:t>
            </a:r>
            <a:r>
              <a:rPr dirty="0" sz="2800" spc="-1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55">
                <a:solidFill>
                  <a:srgbClr val="FFFFFF"/>
                </a:solidFill>
                <a:latin typeface="Lucida Sans Unicode"/>
                <a:cs typeface="Lucida Sans Unicode"/>
              </a:rPr>
              <a:t>when</a:t>
            </a:r>
            <a:r>
              <a:rPr dirty="0" sz="2800" spc="-1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Lucida Sans Unicode"/>
                <a:cs typeface="Lucida Sans Unicode"/>
              </a:rPr>
              <a:t>necessary.</a:t>
            </a:r>
            <a:endParaRPr sz="2800">
              <a:latin typeface="Lucida Sans Unicode"/>
              <a:cs typeface="Lucida Sans Unicode"/>
            </a:endParaRPr>
          </a:p>
          <a:p>
            <a:pPr algn="ctr" marL="2540">
              <a:lnSpc>
                <a:spcPts val="2465"/>
              </a:lnSpc>
            </a:pPr>
            <a:r>
              <a:rPr dirty="0" sz="2000" spc="105">
                <a:solidFill>
                  <a:srgbClr val="FFFFFF"/>
                </a:solidFill>
                <a:latin typeface="Lucida Sans Unicode"/>
                <a:cs typeface="Lucida Sans Unicode"/>
              </a:rPr>
              <a:t>See</a:t>
            </a:r>
            <a:r>
              <a:rPr dirty="0" sz="2000" spc="-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u="sng" sz="2100" spc="-5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Kit</a:t>
            </a:r>
            <a:r>
              <a:rPr dirty="0" u="sng" sz="2100" spc="-19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2100" spc="-9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Mosquitoes</a:t>
            </a:r>
            <a:r>
              <a:rPr dirty="0" u="sng" sz="2100" spc="-19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2100" spc="-32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–</a:t>
            </a:r>
            <a:r>
              <a:rPr dirty="0" u="sng" sz="2100" spc="-204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2100" spc="-10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Very</a:t>
            </a:r>
            <a:r>
              <a:rPr dirty="0" u="sng" sz="2100" spc="-2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2100" spc="-7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unwelcome</a:t>
            </a:r>
            <a:r>
              <a:rPr dirty="0" u="sng" sz="2100" spc="-21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2100" spc="-1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guest</a:t>
            </a:r>
            <a:r>
              <a:rPr dirty="0" sz="2100" spc="-10" i="1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100">
              <a:latin typeface="Verdana"/>
              <a:cs typeface="Verdana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431" y="6521195"/>
            <a:ext cx="1161288" cy="198120"/>
          </a:xfrm>
          <a:prstGeom prst="rect">
            <a:avLst/>
          </a:prstGeom>
        </p:spPr>
      </p:pic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44">
                <a:latin typeface="Lucida Sans Unicode"/>
                <a:cs typeface="Lucida Sans Unicode"/>
              </a:rPr>
              <a:t>40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1512295" y="6524243"/>
            <a:ext cx="0" cy="198120"/>
          </a:xfrm>
          <a:custGeom>
            <a:avLst/>
            <a:gdLst/>
            <a:ahLst/>
            <a:cxnLst/>
            <a:rect l="l" t="t" r="r" b="b"/>
            <a:pathLst>
              <a:path w="0" h="198120">
                <a:moveTo>
                  <a:pt x="0" y="0"/>
                </a:moveTo>
                <a:lnTo>
                  <a:pt x="0" y="197675"/>
                </a:lnTo>
              </a:path>
            </a:pathLst>
          </a:custGeom>
          <a:ln w="9144">
            <a:solidFill>
              <a:srgbClr val="005488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004" y="6519671"/>
              <a:ext cx="1153668" cy="20574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9753600" y="3874896"/>
              <a:ext cx="2138680" cy="2922270"/>
            </a:xfrm>
            <a:custGeom>
              <a:avLst/>
              <a:gdLst/>
              <a:ahLst/>
              <a:cxnLst/>
              <a:rect l="l" t="t" r="r" b="b"/>
              <a:pathLst>
                <a:path w="2138679" h="2922270">
                  <a:moveTo>
                    <a:pt x="2085949" y="773849"/>
                  </a:moveTo>
                  <a:lnTo>
                    <a:pt x="2062695" y="294551"/>
                  </a:lnTo>
                  <a:lnTo>
                    <a:pt x="2015363" y="88011"/>
                  </a:lnTo>
                  <a:lnTo>
                    <a:pt x="1982787" y="65481"/>
                  </a:lnTo>
                  <a:lnTo>
                    <a:pt x="1962772" y="69088"/>
                  </a:lnTo>
                  <a:lnTo>
                    <a:pt x="1908378" y="93446"/>
                  </a:lnTo>
                  <a:lnTo>
                    <a:pt x="1873821" y="114338"/>
                  </a:lnTo>
                  <a:lnTo>
                    <a:pt x="1834197" y="141147"/>
                  </a:lnTo>
                  <a:lnTo>
                    <a:pt x="1789417" y="173939"/>
                  </a:lnTo>
                  <a:lnTo>
                    <a:pt x="1739379" y="212801"/>
                  </a:lnTo>
                  <a:lnTo>
                    <a:pt x="1683981" y="257810"/>
                  </a:lnTo>
                  <a:lnTo>
                    <a:pt x="1623123" y="309029"/>
                  </a:lnTo>
                  <a:lnTo>
                    <a:pt x="1556702" y="366534"/>
                  </a:lnTo>
                  <a:lnTo>
                    <a:pt x="1484630" y="430403"/>
                  </a:lnTo>
                  <a:lnTo>
                    <a:pt x="1528597" y="472516"/>
                  </a:lnTo>
                  <a:lnTo>
                    <a:pt x="1568284" y="499376"/>
                  </a:lnTo>
                  <a:lnTo>
                    <a:pt x="1604606" y="513295"/>
                  </a:lnTo>
                  <a:lnTo>
                    <a:pt x="1670964" y="511594"/>
                  </a:lnTo>
                  <a:lnTo>
                    <a:pt x="1735226" y="485927"/>
                  </a:lnTo>
                  <a:lnTo>
                    <a:pt x="1768919" y="469887"/>
                  </a:lnTo>
                  <a:lnTo>
                    <a:pt x="1804924" y="454787"/>
                  </a:lnTo>
                  <a:lnTo>
                    <a:pt x="1821586" y="494576"/>
                  </a:lnTo>
                  <a:lnTo>
                    <a:pt x="1835950" y="547370"/>
                  </a:lnTo>
                  <a:lnTo>
                    <a:pt x="1847113" y="611378"/>
                  </a:lnTo>
                  <a:lnTo>
                    <a:pt x="1854149" y="684771"/>
                  </a:lnTo>
                  <a:lnTo>
                    <a:pt x="1855851" y="724420"/>
                  </a:lnTo>
                  <a:lnTo>
                    <a:pt x="1856181" y="765733"/>
                  </a:lnTo>
                  <a:lnTo>
                    <a:pt x="1855025" y="808482"/>
                  </a:lnTo>
                  <a:lnTo>
                    <a:pt x="1852295" y="852449"/>
                  </a:lnTo>
                  <a:lnTo>
                    <a:pt x="1847837" y="897394"/>
                  </a:lnTo>
                  <a:lnTo>
                    <a:pt x="1841576" y="943102"/>
                  </a:lnTo>
                  <a:lnTo>
                    <a:pt x="1833384" y="989342"/>
                  </a:lnTo>
                  <a:lnTo>
                    <a:pt x="1823135" y="1035888"/>
                  </a:lnTo>
                  <a:lnTo>
                    <a:pt x="1810740" y="1082509"/>
                  </a:lnTo>
                  <a:lnTo>
                    <a:pt x="1796084" y="1128979"/>
                  </a:lnTo>
                  <a:lnTo>
                    <a:pt x="1779028" y="1175067"/>
                  </a:lnTo>
                  <a:lnTo>
                    <a:pt x="1759496" y="1220558"/>
                  </a:lnTo>
                  <a:lnTo>
                    <a:pt x="1737334" y="1265224"/>
                  </a:lnTo>
                  <a:lnTo>
                    <a:pt x="1712468" y="1308823"/>
                  </a:lnTo>
                  <a:lnTo>
                    <a:pt x="1684769" y="1351140"/>
                  </a:lnTo>
                  <a:lnTo>
                    <a:pt x="1654111" y="1391945"/>
                  </a:lnTo>
                  <a:lnTo>
                    <a:pt x="1620405" y="1431023"/>
                  </a:lnTo>
                  <a:lnTo>
                    <a:pt x="1583524" y="1468120"/>
                  </a:lnTo>
                  <a:lnTo>
                    <a:pt x="1543354" y="1503032"/>
                  </a:lnTo>
                  <a:lnTo>
                    <a:pt x="1499793" y="1535518"/>
                  </a:lnTo>
                  <a:lnTo>
                    <a:pt x="1452714" y="1565363"/>
                  </a:lnTo>
                  <a:lnTo>
                    <a:pt x="1402029" y="1592338"/>
                  </a:lnTo>
                  <a:lnTo>
                    <a:pt x="1347597" y="1616202"/>
                  </a:lnTo>
                  <a:lnTo>
                    <a:pt x="1358658" y="1044003"/>
                  </a:lnTo>
                  <a:lnTo>
                    <a:pt x="1366278" y="533679"/>
                  </a:lnTo>
                  <a:lnTo>
                    <a:pt x="1370685" y="167297"/>
                  </a:lnTo>
                  <a:lnTo>
                    <a:pt x="1372108" y="26924"/>
                  </a:lnTo>
                  <a:lnTo>
                    <a:pt x="1368818" y="13119"/>
                  </a:lnTo>
                  <a:lnTo>
                    <a:pt x="1360487" y="4330"/>
                  </a:lnTo>
                  <a:lnTo>
                    <a:pt x="1349387" y="101"/>
                  </a:lnTo>
                  <a:lnTo>
                    <a:pt x="1337818" y="0"/>
                  </a:lnTo>
                  <a:lnTo>
                    <a:pt x="1308468" y="6527"/>
                  </a:lnTo>
                  <a:lnTo>
                    <a:pt x="1242834" y="34239"/>
                  </a:lnTo>
                  <a:lnTo>
                    <a:pt x="1207008" y="54686"/>
                  </a:lnTo>
                  <a:lnTo>
                    <a:pt x="1169504" y="79032"/>
                  </a:lnTo>
                  <a:lnTo>
                    <a:pt x="1130541" y="106895"/>
                  </a:lnTo>
                  <a:lnTo>
                    <a:pt x="1090383" y="137922"/>
                  </a:lnTo>
                  <a:lnTo>
                    <a:pt x="1049261" y="171729"/>
                  </a:lnTo>
                  <a:lnTo>
                    <a:pt x="1007402" y="207962"/>
                  </a:lnTo>
                  <a:lnTo>
                    <a:pt x="965060" y="246240"/>
                  </a:lnTo>
                  <a:lnTo>
                    <a:pt x="922464" y="286194"/>
                  </a:lnTo>
                  <a:lnTo>
                    <a:pt x="879856" y="327456"/>
                  </a:lnTo>
                  <a:lnTo>
                    <a:pt x="837476" y="369646"/>
                  </a:lnTo>
                  <a:lnTo>
                    <a:pt x="795566" y="412407"/>
                  </a:lnTo>
                  <a:lnTo>
                    <a:pt x="754354" y="455371"/>
                  </a:lnTo>
                  <a:lnTo>
                    <a:pt x="714082" y="498157"/>
                  </a:lnTo>
                  <a:lnTo>
                    <a:pt x="675005" y="540385"/>
                  </a:lnTo>
                  <a:lnTo>
                    <a:pt x="705637" y="582333"/>
                  </a:lnTo>
                  <a:lnTo>
                    <a:pt x="737476" y="610349"/>
                  </a:lnTo>
                  <a:lnTo>
                    <a:pt x="770255" y="626173"/>
                  </a:lnTo>
                  <a:lnTo>
                    <a:pt x="803744" y="631558"/>
                  </a:lnTo>
                  <a:lnTo>
                    <a:pt x="837704" y="628256"/>
                  </a:lnTo>
                  <a:lnTo>
                    <a:pt x="906119" y="602564"/>
                  </a:lnTo>
                  <a:lnTo>
                    <a:pt x="940079" y="583679"/>
                  </a:lnTo>
                  <a:lnTo>
                    <a:pt x="973569" y="563092"/>
                  </a:lnTo>
                  <a:lnTo>
                    <a:pt x="1006348" y="542556"/>
                  </a:lnTo>
                  <a:lnTo>
                    <a:pt x="1038186" y="523824"/>
                  </a:lnTo>
                  <a:lnTo>
                    <a:pt x="1068832" y="508635"/>
                  </a:lnTo>
                  <a:lnTo>
                    <a:pt x="1061262" y="715759"/>
                  </a:lnTo>
                  <a:lnTo>
                    <a:pt x="1056716" y="866241"/>
                  </a:lnTo>
                  <a:lnTo>
                    <a:pt x="1053934" y="983018"/>
                  </a:lnTo>
                  <a:lnTo>
                    <a:pt x="1051712" y="1110564"/>
                  </a:lnTo>
                  <a:lnTo>
                    <a:pt x="1050899" y="1177721"/>
                  </a:lnTo>
                  <a:lnTo>
                    <a:pt x="1050328" y="1246809"/>
                  </a:lnTo>
                  <a:lnTo>
                    <a:pt x="1050048" y="1317536"/>
                  </a:lnTo>
                  <a:lnTo>
                    <a:pt x="1050074" y="1389684"/>
                  </a:lnTo>
                  <a:lnTo>
                    <a:pt x="1050455" y="1462963"/>
                  </a:lnTo>
                  <a:lnTo>
                    <a:pt x="1051229" y="1537131"/>
                  </a:lnTo>
                  <a:lnTo>
                    <a:pt x="1052436" y="1611922"/>
                  </a:lnTo>
                  <a:lnTo>
                    <a:pt x="1054100" y="1687068"/>
                  </a:lnTo>
                  <a:lnTo>
                    <a:pt x="1009357" y="1688007"/>
                  </a:lnTo>
                  <a:lnTo>
                    <a:pt x="967282" y="1684185"/>
                  </a:lnTo>
                  <a:lnTo>
                    <a:pt x="927811" y="1675853"/>
                  </a:lnTo>
                  <a:lnTo>
                    <a:pt x="890828" y="1663242"/>
                  </a:lnTo>
                  <a:lnTo>
                    <a:pt x="856297" y="1646580"/>
                  </a:lnTo>
                  <a:lnTo>
                    <a:pt x="824115" y="1626120"/>
                  </a:lnTo>
                  <a:lnTo>
                    <a:pt x="794207" y="1602066"/>
                  </a:lnTo>
                  <a:lnTo>
                    <a:pt x="766521" y="1574698"/>
                  </a:lnTo>
                  <a:lnTo>
                    <a:pt x="740956" y="1544205"/>
                  </a:lnTo>
                  <a:lnTo>
                    <a:pt x="717435" y="1510855"/>
                  </a:lnTo>
                  <a:lnTo>
                    <a:pt x="695896" y="1474876"/>
                  </a:lnTo>
                  <a:lnTo>
                    <a:pt x="676262" y="1436497"/>
                  </a:lnTo>
                  <a:lnTo>
                    <a:pt x="658444" y="1395958"/>
                  </a:lnTo>
                  <a:lnTo>
                    <a:pt x="642366" y="1353489"/>
                  </a:lnTo>
                  <a:lnTo>
                    <a:pt x="627964" y="1309331"/>
                  </a:lnTo>
                  <a:lnTo>
                    <a:pt x="615162" y="1263713"/>
                  </a:lnTo>
                  <a:lnTo>
                    <a:pt x="603872" y="1216888"/>
                  </a:lnTo>
                  <a:lnTo>
                    <a:pt x="594017" y="1169073"/>
                  </a:lnTo>
                  <a:lnTo>
                    <a:pt x="585533" y="1120508"/>
                  </a:lnTo>
                  <a:lnTo>
                    <a:pt x="578332" y="1071435"/>
                  </a:lnTo>
                  <a:lnTo>
                    <a:pt x="572350" y="1022070"/>
                  </a:lnTo>
                  <a:lnTo>
                    <a:pt x="567499" y="972680"/>
                  </a:lnTo>
                  <a:lnTo>
                    <a:pt x="563702" y="923467"/>
                  </a:lnTo>
                  <a:lnTo>
                    <a:pt x="560895" y="874699"/>
                  </a:lnTo>
                  <a:lnTo>
                    <a:pt x="558990" y="826579"/>
                  </a:lnTo>
                  <a:lnTo>
                    <a:pt x="557911" y="779373"/>
                  </a:lnTo>
                  <a:lnTo>
                    <a:pt x="557580" y="733298"/>
                  </a:lnTo>
                  <a:lnTo>
                    <a:pt x="557936" y="688594"/>
                  </a:lnTo>
                  <a:lnTo>
                    <a:pt x="558888" y="645490"/>
                  </a:lnTo>
                  <a:lnTo>
                    <a:pt x="560362" y="604227"/>
                  </a:lnTo>
                  <a:lnTo>
                    <a:pt x="562279" y="565048"/>
                  </a:lnTo>
                  <a:lnTo>
                    <a:pt x="567156" y="493852"/>
                  </a:lnTo>
                  <a:lnTo>
                    <a:pt x="572909" y="433781"/>
                  </a:lnTo>
                  <a:lnTo>
                    <a:pt x="578916" y="386740"/>
                  </a:lnTo>
                  <a:lnTo>
                    <a:pt x="584581" y="354584"/>
                  </a:lnTo>
                  <a:lnTo>
                    <a:pt x="582968" y="336638"/>
                  </a:lnTo>
                  <a:lnTo>
                    <a:pt x="573481" y="326415"/>
                  </a:lnTo>
                  <a:lnTo>
                    <a:pt x="556869" y="323329"/>
                  </a:lnTo>
                  <a:lnTo>
                    <a:pt x="533908" y="326745"/>
                  </a:lnTo>
                  <a:lnTo>
                    <a:pt x="471893" y="350774"/>
                  </a:lnTo>
                  <a:lnTo>
                    <a:pt x="434378" y="370179"/>
                  </a:lnTo>
                  <a:lnTo>
                    <a:pt x="393509" y="393700"/>
                  </a:lnTo>
                  <a:lnTo>
                    <a:pt x="350050" y="420751"/>
                  </a:lnTo>
                  <a:lnTo>
                    <a:pt x="304774" y="450723"/>
                  </a:lnTo>
                  <a:lnTo>
                    <a:pt x="258406" y="483019"/>
                  </a:lnTo>
                  <a:lnTo>
                    <a:pt x="211734" y="517042"/>
                  </a:lnTo>
                  <a:lnTo>
                    <a:pt x="165493" y="552183"/>
                  </a:lnTo>
                  <a:lnTo>
                    <a:pt x="120446" y="587857"/>
                  </a:lnTo>
                  <a:lnTo>
                    <a:pt x="77343" y="623455"/>
                  </a:lnTo>
                  <a:lnTo>
                    <a:pt x="36931" y="658380"/>
                  </a:lnTo>
                  <a:lnTo>
                    <a:pt x="0" y="692023"/>
                  </a:lnTo>
                  <a:lnTo>
                    <a:pt x="28752" y="732294"/>
                  </a:lnTo>
                  <a:lnTo>
                    <a:pt x="60452" y="758075"/>
                  </a:lnTo>
                  <a:lnTo>
                    <a:pt x="95059" y="771334"/>
                  </a:lnTo>
                  <a:lnTo>
                    <a:pt x="132524" y="774026"/>
                  </a:lnTo>
                  <a:lnTo>
                    <a:pt x="172821" y="768121"/>
                  </a:lnTo>
                  <a:lnTo>
                    <a:pt x="215912" y="755586"/>
                  </a:lnTo>
                  <a:lnTo>
                    <a:pt x="261747" y="738378"/>
                  </a:lnTo>
                  <a:lnTo>
                    <a:pt x="259080" y="789584"/>
                  </a:lnTo>
                  <a:lnTo>
                    <a:pt x="258864" y="840397"/>
                  </a:lnTo>
                  <a:lnTo>
                    <a:pt x="261010" y="890765"/>
                  </a:lnTo>
                  <a:lnTo>
                    <a:pt x="265480" y="940587"/>
                  </a:lnTo>
                  <a:lnTo>
                    <a:pt x="272173" y="989787"/>
                  </a:lnTo>
                  <a:lnTo>
                    <a:pt x="281063" y="1038288"/>
                  </a:lnTo>
                  <a:lnTo>
                    <a:pt x="292049" y="1085977"/>
                  </a:lnTo>
                  <a:lnTo>
                    <a:pt x="305079" y="1132789"/>
                  </a:lnTo>
                  <a:lnTo>
                    <a:pt x="320078" y="1178648"/>
                  </a:lnTo>
                  <a:lnTo>
                    <a:pt x="336981" y="1223454"/>
                  </a:lnTo>
                  <a:lnTo>
                    <a:pt x="355739" y="1267117"/>
                  </a:lnTo>
                  <a:lnTo>
                    <a:pt x="376262" y="1309573"/>
                  </a:lnTo>
                  <a:lnTo>
                    <a:pt x="398487" y="1350721"/>
                  </a:lnTo>
                  <a:lnTo>
                    <a:pt x="422363" y="1390484"/>
                  </a:lnTo>
                  <a:lnTo>
                    <a:pt x="447814" y="1428788"/>
                  </a:lnTo>
                  <a:lnTo>
                    <a:pt x="474764" y="1465516"/>
                  </a:lnTo>
                  <a:lnTo>
                    <a:pt x="503161" y="1500619"/>
                  </a:lnTo>
                  <a:lnTo>
                    <a:pt x="532930" y="1533994"/>
                  </a:lnTo>
                  <a:lnTo>
                    <a:pt x="564007" y="1565554"/>
                  </a:lnTo>
                  <a:lnTo>
                    <a:pt x="596315" y="1595221"/>
                  </a:lnTo>
                  <a:lnTo>
                    <a:pt x="629805" y="1622907"/>
                  </a:lnTo>
                  <a:lnTo>
                    <a:pt x="664400" y="1648536"/>
                  </a:lnTo>
                  <a:lnTo>
                    <a:pt x="700036" y="1672005"/>
                  </a:lnTo>
                  <a:lnTo>
                    <a:pt x="736638" y="1693252"/>
                  </a:lnTo>
                  <a:lnTo>
                    <a:pt x="774153" y="1712175"/>
                  </a:lnTo>
                  <a:lnTo>
                    <a:pt x="812507" y="1728698"/>
                  </a:lnTo>
                  <a:lnTo>
                    <a:pt x="851623" y="1742744"/>
                  </a:lnTo>
                  <a:lnTo>
                    <a:pt x="891463" y="1754212"/>
                  </a:lnTo>
                  <a:lnTo>
                    <a:pt x="931926" y="1763014"/>
                  </a:lnTo>
                  <a:lnTo>
                    <a:pt x="972972" y="1769084"/>
                  </a:lnTo>
                  <a:lnTo>
                    <a:pt x="1014514" y="1772335"/>
                  </a:lnTo>
                  <a:lnTo>
                    <a:pt x="1056513" y="1772666"/>
                  </a:lnTo>
                  <a:lnTo>
                    <a:pt x="1058494" y="1840064"/>
                  </a:lnTo>
                  <a:lnTo>
                    <a:pt x="1060919" y="1907146"/>
                  </a:lnTo>
                  <a:lnTo>
                    <a:pt x="1063815" y="1973732"/>
                  </a:lnTo>
                  <a:lnTo>
                    <a:pt x="1067206" y="2039607"/>
                  </a:lnTo>
                  <a:lnTo>
                    <a:pt x="1071105" y="2104605"/>
                  </a:lnTo>
                  <a:lnTo>
                    <a:pt x="1075550" y="2168525"/>
                  </a:lnTo>
                  <a:lnTo>
                    <a:pt x="1080566" y="2231174"/>
                  </a:lnTo>
                  <a:lnTo>
                    <a:pt x="1086154" y="2292350"/>
                  </a:lnTo>
                  <a:lnTo>
                    <a:pt x="1092365" y="2351875"/>
                  </a:lnTo>
                  <a:lnTo>
                    <a:pt x="1099197" y="2409545"/>
                  </a:lnTo>
                  <a:lnTo>
                    <a:pt x="1106703" y="2465184"/>
                  </a:lnTo>
                  <a:lnTo>
                    <a:pt x="1114882" y="2518575"/>
                  </a:lnTo>
                  <a:lnTo>
                    <a:pt x="1123759" y="2569553"/>
                  </a:lnTo>
                  <a:lnTo>
                    <a:pt x="1133373" y="2617901"/>
                  </a:lnTo>
                  <a:lnTo>
                    <a:pt x="1143736" y="2663444"/>
                  </a:lnTo>
                  <a:lnTo>
                    <a:pt x="1154874" y="2705976"/>
                  </a:lnTo>
                  <a:lnTo>
                    <a:pt x="1166799" y="2745308"/>
                  </a:lnTo>
                  <a:lnTo>
                    <a:pt x="1179563" y="2781262"/>
                  </a:lnTo>
                  <a:lnTo>
                    <a:pt x="1207643" y="2842222"/>
                  </a:lnTo>
                  <a:lnTo>
                    <a:pt x="1239291" y="2887307"/>
                  </a:lnTo>
                  <a:lnTo>
                    <a:pt x="1274699" y="2914993"/>
                  </a:lnTo>
                  <a:lnTo>
                    <a:pt x="1293876" y="2921825"/>
                  </a:lnTo>
                  <a:lnTo>
                    <a:pt x="1296593" y="2919450"/>
                  </a:lnTo>
                  <a:lnTo>
                    <a:pt x="1304467" y="2878188"/>
                  </a:lnTo>
                  <a:lnTo>
                    <a:pt x="1309484" y="2824492"/>
                  </a:lnTo>
                  <a:lnTo>
                    <a:pt x="1314323" y="2751950"/>
                  </a:lnTo>
                  <a:lnTo>
                    <a:pt x="1318983" y="2662351"/>
                  </a:lnTo>
                  <a:lnTo>
                    <a:pt x="1323492" y="2557513"/>
                  </a:lnTo>
                  <a:lnTo>
                    <a:pt x="1327848" y="2439225"/>
                  </a:lnTo>
                  <a:lnTo>
                    <a:pt x="1334109" y="2240521"/>
                  </a:lnTo>
                  <a:lnTo>
                    <a:pt x="1341996" y="1945297"/>
                  </a:lnTo>
                  <a:lnTo>
                    <a:pt x="1347597" y="1709039"/>
                  </a:lnTo>
                  <a:lnTo>
                    <a:pt x="1906968" y="1315491"/>
                  </a:lnTo>
                  <a:lnTo>
                    <a:pt x="2085949" y="773849"/>
                  </a:lnTo>
                  <a:close/>
                </a:path>
                <a:path w="2138679" h="2922270">
                  <a:moveTo>
                    <a:pt x="2138172" y="2258847"/>
                  </a:moveTo>
                  <a:lnTo>
                    <a:pt x="1834896" y="1955927"/>
                  </a:lnTo>
                  <a:lnTo>
                    <a:pt x="1531620" y="2258847"/>
                  </a:lnTo>
                  <a:lnTo>
                    <a:pt x="1834896" y="2559431"/>
                  </a:lnTo>
                  <a:lnTo>
                    <a:pt x="2138172" y="2258847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1512295" y="6524243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w="0" h="198120">
                  <a:moveTo>
                    <a:pt x="0" y="0"/>
                  </a:moveTo>
                  <a:lnTo>
                    <a:pt x="0" y="197675"/>
                  </a:lnTo>
                </a:path>
              </a:pathLst>
            </a:custGeom>
            <a:ln w="9144">
              <a:solidFill>
                <a:srgbClr val="00548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004" y="6519671"/>
              <a:ext cx="1153668" cy="205740"/>
            </a:xfrm>
            <a:prstGeom prst="rect">
              <a:avLst/>
            </a:prstGeom>
          </p:spPr>
        </p:pic>
      </p:grpSp>
      <p:sp>
        <p:nvSpPr>
          <p:cNvPr id="9" name="object 9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8"/>
                </a:lnTo>
                <a:lnTo>
                  <a:pt x="12191999" y="6857998"/>
                </a:lnTo>
                <a:lnTo>
                  <a:pt x="12191999" y="0"/>
                </a:lnTo>
                <a:close/>
              </a:path>
            </a:pathLst>
          </a:custGeom>
          <a:solidFill>
            <a:srgbClr val="FFFFFF">
              <a:alpha val="6195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3004" y="6513576"/>
            <a:ext cx="1150620" cy="207264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65"/>
              <a:t>CONTACTS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417982" y="1378712"/>
            <a:ext cx="456755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For</a:t>
            </a:r>
            <a:r>
              <a:rPr dirty="0" sz="2000" spc="-4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more</a:t>
            </a:r>
            <a:r>
              <a:rPr dirty="0" sz="2000" spc="-6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information,</a:t>
            </a:r>
            <a:r>
              <a:rPr dirty="0" sz="2000" spc="-8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b="1">
                <a:solidFill>
                  <a:srgbClr val="C35078"/>
                </a:solidFill>
                <a:latin typeface="Trebuchet MS"/>
                <a:cs typeface="Trebuchet MS"/>
              </a:rPr>
              <a:t>please</a:t>
            </a:r>
            <a:r>
              <a:rPr dirty="0" sz="2000" spc="-50" b="1">
                <a:solidFill>
                  <a:srgbClr val="C35078"/>
                </a:solidFill>
                <a:latin typeface="Trebuchet MS"/>
                <a:cs typeface="Trebuchet MS"/>
              </a:rPr>
              <a:t> </a:t>
            </a:r>
            <a:r>
              <a:rPr dirty="0" sz="2000" spc="-10" b="1">
                <a:solidFill>
                  <a:srgbClr val="C35078"/>
                </a:solidFill>
                <a:latin typeface="Trebuchet MS"/>
                <a:cs typeface="Trebuchet MS"/>
              </a:rPr>
              <a:t>contact: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77646" y="2518918"/>
            <a:ext cx="4494530" cy="8985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89230" indent="-177165">
              <a:lnSpc>
                <a:spcPct val="100000"/>
              </a:lnSpc>
              <a:spcBef>
                <a:spcPts val="105"/>
              </a:spcBef>
              <a:buSzPct val="120000"/>
              <a:buFont typeface="Arial MT"/>
              <a:buChar char="•"/>
              <a:tabLst>
                <a:tab pos="189865" algn="l"/>
              </a:tabLst>
            </a:pP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Agnès</a:t>
            </a:r>
            <a:r>
              <a:rPr dirty="0" sz="2000" spc="-7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WEIL,</a:t>
            </a:r>
            <a:r>
              <a:rPr dirty="0" sz="20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Director</a:t>
            </a:r>
            <a:r>
              <a:rPr dirty="0" sz="20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of</a:t>
            </a:r>
            <a:r>
              <a:rPr dirty="0" sz="2000" spc="-10">
                <a:solidFill>
                  <a:srgbClr val="005488"/>
                </a:solidFill>
                <a:latin typeface="Trebuchet MS"/>
                <a:cs typeface="Trebuchet MS"/>
              </a:rPr>
              <a:t> Sustainability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>
              <a:latin typeface="Trebuchet MS"/>
              <a:cs typeface="Trebuchet MS"/>
            </a:endParaRPr>
          </a:p>
          <a:p>
            <a:pPr marL="478790">
              <a:lnSpc>
                <a:spcPct val="100000"/>
              </a:lnSpc>
            </a:pPr>
            <a:r>
              <a:rPr dirty="0" sz="1600" spc="-10">
                <a:solidFill>
                  <a:srgbClr val="005488"/>
                </a:solidFill>
                <a:latin typeface="Trebuchet MS"/>
                <a:cs typeface="Trebuchet MS"/>
                <a:hlinkClick r:id="rId5"/>
              </a:rPr>
              <a:t>agnes.weil@clubmed.com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77646" y="4974158"/>
            <a:ext cx="4663440" cy="8991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89230" indent="-177165">
              <a:lnSpc>
                <a:spcPct val="100000"/>
              </a:lnSpc>
              <a:spcBef>
                <a:spcPts val="105"/>
              </a:spcBef>
              <a:buSzPct val="120000"/>
              <a:buFont typeface="Arial MT"/>
              <a:buChar char="•"/>
              <a:tabLst>
                <a:tab pos="189865" algn="l"/>
              </a:tabLst>
            </a:pP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Florian</a:t>
            </a:r>
            <a:r>
              <a:rPr dirty="0" sz="20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 spc="-80">
                <a:solidFill>
                  <a:srgbClr val="005488"/>
                </a:solidFill>
                <a:latin typeface="Trebuchet MS"/>
                <a:cs typeface="Trebuchet MS"/>
              </a:rPr>
              <a:t>DUPRAT,</a:t>
            </a:r>
            <a:r>
              <a:rPr dirty="0" sz="20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>
                <a:solidFill>
                  <a:srgbClr val="005488"/>
                </a:solidFill>
                <a:latin typeface="Trebuchet MS"/>
                <a:cs typeface="Trebuchet MS"/>
              </a:rPr>
              <a:t>Sustainability</a:t>
            </a:r>
            <a:r>
              <a:rPr dirty="0" sz="20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005488"/>
                </a:solidFill>
                <a:latin typeface="Trebuchet MS"/>
                <a:cs typeface="Trebuchet MS"/>
              </a:rPr>
              <a:t>manager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150">
              <a:latin typeface="Trebuchet MS"/>
              <a:cs typeface="Trebuchet MS"/>
            </a:endParaRPr>
          </a:p>
          <a:p>
            <a:pPr marL="478790">
              <a:lnSpc>
                <a:spcPct val="100000"/>
              </a:lnSpc>
            </a:pPr>
            <a:r>
              <a:rPr dirty="0" sz="1600" spc="-10">
                <a:solidFill>
                  <a:srgbClr val="005488"/>
                </a:solidFill>
                <a:latin typeface="Trebuchet MS"/>
                <a:cs typeface="Trebuchet MS"/>
                <a:hlinkClick r:id="rId6"/>
              </a:rPr>
              <a:t>Florian.Duprat@clubmed.com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36564" y="2161032"/>
            <a:ext cx="1456182" cy="1698498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84747" y="4568952"/>
            <a:ext cx="1604009" cy="1696974"/>
          </a:xfrm>
          <a:prstGeom prst="rect">
            <a:avLst/>
          </a:prstGeom>
        </p:spPr>
      </p:pic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44">
                <a:latin typeface="Lucida Sans Unicode"/>
                <a:cs typeface="Lucida Sans Unicode"/>
              </a:rPr>
              <a:t>40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9753600" y="3874896"/>
              <a:ext cx="2138680" cy="2922270"/>
            </a:xfrm>
            <a:custGeom>
              <a:avLst/>
              <a:gdLst/>
              <a:ahLst/>
              <a:cxnLst/>
              <a:rect l="l" t="t" r="r" b="b"/>
              <a:pathLst>
                <a:path w="2138679" h="2922270">
                  <a:moveTo>
                    <a:pt x="2085949" y="773849"/>
                  </a:moveTo>
                  <a:lnTo>
                    <a:pt x="2062695" y="294551"/>
                  </a:lnTo>
                  <a:lnTo>
                    <a:pt x="2015363" y="88011"/>
                  </a:lnTo>
                  <a:lnTo>
                    <a:pt x="1982787" y="65481"/>
                  </a:lnTo>
                  <a:lnTo>
                    <a:pt x="1962772" y="69088"/>
                  </a:lnTo>
                  <a:lnTo>
                    <a:pt x="1908378" y="93446"/>
                  </a:lnTo>
                  <a:lnTo>
                    <a:pt x="1873821" y="114338"/>
                  </a:lnTo>
                  <a:lnTo>
                    <a:pt x="1834197" y="141147"/>
                  </a:lnTo>
                  <a:lnTo>
                    <a:pt x="1789417" y="173939"/>
                  </a:lnTo>
                  <a:lnTo>
                    <a:pt x="1739379" y="212801"/>
                  </a:lnTo>
                  <a:lnTo>
                    <a:pt x="1683981" y="257810"/>
                  </a:lnTo>
                  <a:lnTo>
                    <a:pt x="1623123" y="309029"/>
                  </a:lnTo>
                  <a:lnTo>
                    <a:pt x="1556702" y="366534"/>
                  </a:lnTo>
                  <a:lnTo>
                    <a:pt x="1484630" y="430403"/>
                  </a:lnTo>
                  <a:lnTo>
                    <a:pt x="1528597" y="472516"/>
                  </a:lnTo>
                  <a:lnTo>
                    <a:pt x="1568284" y="499376"/>
                  </a:lnTo>
                  <a:lnTo>
                    <a:pt x="1604606" y="513295"/>
                  </a:lnTo>
                  <a:lnTo>
                    <a:pt x="1670964" y="511594"/>
                  </a:lnTo>
                  <a:lnTo>
                    <a:pt x="1735226" y="485927"/>
                  </a:lnTo>
                  <a:lnTo>
                    <a:pt x="1768919" y="469887"/>
                  </a:lnTo>
                  <a:lnTo>
                    <a:pt x="1804924" y="454787"/>
                  </a:lnTo>
                  <a:lnTo>
                    <a:pt x="1821586" y="494576"/>
                  </a:lnTo>
                  <a:lnTo>
                    <a:pt x="1835950" y="547370"/>
                  </a:lnTo>
                  <a:lnTo>
                    <a:pt x="1847113" y="611378"/>
                  </a:lnTo>
                  <a:lnTo>
                    <a:pt x="1854149" y="684771"/>
                  </a:lnTo>
                  <a:lnTo>
                    <a:pt x="1855851" y="724420"/>
                  </a:lnTo>
                  <a:lnTo>
                    <a:pt x="1856181" y="765733"/>
                  </a:lnTo>
                  <a:lnTo>
                    <a:pt x="1855025" y="808482"/>
                  </a:lnTo>
                  <a:lnTo>
                    <a:pt x="1852295" y="852449"/>
                  </a:lnTo>
                  <a:lnTo>
                    <a:pt x="1847837" y="897394"/>
                  </a:lnTo>
                  <a:lnTo>
                    <a:pt x="1841576" y="943102"/>
                  </a:lnTo>
                  <a:lnTo>
                    <a:pt x="1833384" y="989342"/>
                  </a:lnTo>
                  <a:lnTo>
                    <a:pt x="1823135" y="1035888"/>
                  </a:lnTo>
                  <a:lnTo>
                    <a:pt x="1810740" y="1082509"/>
                  </a:lnTo>
                  <a:lnTo>
                    <a:pt x="1796084" y="1128979"/>
                  </a:lnTo>
                  <a:lnTo>
                    <a:pt x="1779028" y="1175067"/>
                  </a:lnTo>
                  <a:lnTo>
                    <a:pt x="1759496" y="1220558"/>
                  </a:lnTo>
                  <a:lnTo>
                    <a:pt x="1737334" y="1265224"/>
                  </a:lnTo>
                  <a:lnTo>
                    <a:pt x="1712468" y="1308823"/>
                  </a:lnTo>
                  <a:lnTo>
                    <a:pt x="1684769" y="1351140"/>
                  </a:lnTo>
                  <a:lnTo>
                    <a:pt x="1654111" y="1391945"/>
                  </a:lnTo>
                  <a:lnTo>
                    <a:pt x="1620405" y="1431023"/>
                  </a:lnTo>
                  <a:lnTo>
                    <a:pt x="1583524" y="1468120"/>
                  </a:lnTo>
                  <a:lnTo>
                    <a:pt x="1543354" y="1503032"/>
                  </a:lnTo>
                  <a:lnTo>
                    <a:pt x="1499793" y="1535518"/>
                  </a:lnTo>
                  <a:lnTo>
                    <a:pt x="1452714" y="1565363"/>
                  </a:lnTo>
                  <a:lnTo>
                    <a:pt x="1402029" y="1592338"/>
                  </a:lnTo>
                  <a:lnTo>
                    <a:pt x="1347597" y="1616202"/>
                  </a:lnTo>
                  <a:lnTo>
                    <a:pt x="1358658" y="1044003"/>
                  </a:lnTo>
                  <a:lnTo>
                    <a:pt x="1366278" y="533679"/>
                  </a:lnTo>
                  <a:lnTo>
                    <a:pt x="1370685" y="167297"/>
                  </a:lnTo>
                  <a:lnTo>
                    <a:pt x="1372108" y="26924"/>
                  </a:lnTo>
                  <a:lnTo>
                    <a:pt x="1368818" y="13119"/>
                  </a:lnTo>
                  <a:lnTo>
                    <a:pt x="1360487" y="4330"/>
                  </a:lnTo>
                  <a:lnTo>
                    <a:pt x="1349387" y="101"/>
                  </a:lnTo>
                  <a:lnTo>
                    <a:pt x="1337818" y="0"/>
                  </a:lnTo>
                  <a:lnTo>
                    <a:pt x="1308468" y="6527"/>
                  </a:lnTo>
                  <a:lnTo>
                    <a:pt x="1242834" y="34239"/>
                  </a:lnTo>
                  <a:lnTo>
                    <a:pt x="1207008" y="54686"/>
                  </a:lnTo>
                  <a:lnTo>
                    <a:pt x="1169504" y="79032"/>
                  </a:lnTo>
                  <a:lnTo>
                    <a:pt x="1130541" y="106895"/>
                  </a:lnTo>
                  <a:lnTo>
                    <a:pt x="1090383" y="137922"/>
                  </a:lnTo>
                  <a:lnTo>
                    <a:pt x="1049261" y="171729"/>
                  </a:lnTo>
                  <a:lnTo>
                    <a:pt x="1007402" y="207962"/>
                  </a:lnTo>
                  <a:lnTo>
                    <a:pt x="965060" y="246240"/>
                  </a:lnTo>
                  <a:lnTo>
                    <a:pt x="922464" y="286194"/>
                  </a:lnTo>
                  <a:lnTo>
                    <a:pt x="879856" y="327456"/>
                  </a:lnTo>
                  <a:lnTo>
                    <a:pt x="837476" y="369646"/>
                  </a:lnTo>
                  <a:lnTo>
                    <a:pt x="795566" y="412407"/>
                  </a:lnTo>
                  <a:lnTo>
                    <a:pt x="754354" y="455371"/>
                  </a:lnTo>
                  <a:lnTo>
                    <a:pt x="714082" y="498157"/>
                  </a:lnTo>
                  <a:lnTo>
                    <a:pt x="675005" y="540385"/>
                  </a:lnTo>
                  <a:lnTo>
                    <a:pt x="705637" y="582333"/>
                  </a:lnTo>
                  <a:lnTo>
                    <a:pt x="737476" y="610349"/>
                  </a:lnTo>
                  <a:lnTo>
                    <a:pt x="770255" y="626173"/>
                  </a:lnTo>
                  <a:lnTo>
                    <a:pt x="803744" y="631558"/>
                  </a:lnTo>
                  <a:lnTo>
                    <a:pt x="837704" y="628256"/>
                  </a:lnTo>
                  <a:lnTo>
                    <a:pt x="906119" y="602564"/>
                  </a:lnTo>
                  <a:lnTo>
                    <a:pt x="940079" y="583679"/>
                  </a:lnTo>
                  <a:lnTo>
                    <a:pt x="973569" y="563092"/>
                  </a:lnTo>
                  <a:lnTo>
                    <a:pt x="1006348" y="542556"/>
                  </a:lnTo>
                  <a:lnTo>
                    <a:pt x="1038186" y="523824"/>
                  </a:lnTo>
                  <a:lnTo>
                    <a:pt x="1068832" y="508635"/>
                  </a:lnTo>
                  <a:lnTo>
                    <a:pt x="1061262" y="715759"/>
                  </a:lnTo>
                  <a:lnTo>
                    <a:pt x="1056716" y="866241"/>
                  </a:lnTo>
                  <a:lnTo>
                    <a:pt x="1053934" y="983018"/>
                  </a:lnTo>
                  <a:lnTo>
                    <a:pt x="1051712" y="1110564"/>
                  </a:lnTo>
                  <a:lnTo>
                    <a:pt x="1050899" y="1177721"/>
                  </a:lnTo>
                  <a:lnTo>
                    <a:pt x="1050328" y="1246809"/>
                  </a:lnTo>
                  <a:lnTo>
                    <a:pt x="1050048" y="1317536"/>
                  </a:lnTo>
                  <a:lnTo>
                    <a:pt x="1050074" y="1389684"/>
                  </a:lnTo>
                  <a:lnTo>
                    <a:pt x="1050455" y="1462963"/>
                  </a:lnTo>
                  <a:lnTo>
                    <a:pt x="1051229" y="1537131"/>
                  </a:lnTo>
                  <a:lnTo>
                    <a:pt x="1052436" y="1611922"/>
                  </a:lnTo>
                  <a:lnTo>
                    <a:pt x="1054100" y="1687068"/>
                  </a:lnTo>
                  <a:lnTo>
                    <a:pt x="1009357" y="1688007"/>
                  </a:lnTo>
                  <a:lnTo>
                    <a:pt x="967282" y="1684185"/>
                  </a:lnTo>
                  <a:lnTo>
                    <a:pt x="927811" y="1675853"/>
                  </a:lnTo>
                  <a:lnTo>
                    <a:pt x="890828" y="1663242"/>
                  </a:lnTo>
                  <a:lnTo>
                    <a:pt x="856297" y="1646580"/>
                  </a:lnTo>
                  <a:lnTo>
                    <a:pt x="824115" y="1626120"/>
                  </a:lnTo>
                  <a:lnTo>
                    <a:pt x="794207" y="1602066"/>
                  </a:lnTo>
                  <a:lnTo>
                    <a:pt x="766521" y="1574698"/>
                  </a:lnTo>
                  <a:lnTo>
                    <a:pt x="740956" y="1544205"/>
                  </a:lnTo>
                  <a:lnTo>
                    <a:pt x="717435" y="1510855"/>
                  </a:lnTo>
                  <a:lnTo>
                    <a:pt x="695896" y="1474876"/>
                  </a:lnTo>
                  <a:lnTo>
                    <a:pt x="676262" y="1436497"/>
                  </a:lnTo>
                  <a:lnTo>
                    <a:pt x="658444" y="1395958"/>
                  </a:lnTo>
                  <a:lnTo>
                    <a:pt x="642366" y="1353489"/>
                  </a:lnTo>
                  <a:lnTo>
                    <a:pt x="627964" y="1309331"/>
                  </a:lnTo>
                  <a:lnTo>
                    <a:pt x="615162" y="1263713"/>
                  </a:lnTo>
                  <a:lnTo>
                    <a:pt x="603872" y="1216888"/>
                  </a:lnTo>
                  <a:lnTo>
                    <a:pt x="594017" y="1169073"/>
                  </a:lnTo>
                  <a:lnTo>
                    <a:pt x="585533" y="1120508"/>
                  </a:lnTo>
                  <a:lnTo>
                    <a:pt x="578332" y="1071435"/>
                  </a:lnTo>
                  <a:lnTo>
                    <a:pt x="572350" y="1022070"/>
                  </a:lnTo>
                  <a:lnTo>
                    <a:pt x="567499" y="972680"/>
                  </a:lnTo>
                  <a:lnTo>
                    <a:pt x="563702" y="923467"/>
                  </a:lnTo>
                  <a:lnTo>
                    <a:pt x="560895" y="874699"/>
                  </a:lnTo>
                  <a:lnTo>
                    <a:pt x="558990" y="826579"/>
                  </a:lnTo>
                  <a:lnTo>
                    <a:pt x="557911" y="779373"/>
                  </a:lnTo>
                  <a:lnTo>
                    <a:pt x="557580" y="733298"/>
                  </a:lnTo>
                  <a:lnTo>
                    <a:pt x="557936" y="688594"/>
                  </a:lnTo>
                  <a:lnTo>
                    <a:pt x="558888" y="645490"/>
                  </a:lnTo>
                  <a:lnTo>
                    <a:pt x="560362" y="604227"/>
                  </a:lnTo>
                  <a:lnTo>
                    <a:pt x="562279" y="565048"/>
                  </a:lnTo>
                  <a:lnTo>
                    <a:pt x="567156" y="493852"/>
                  </a:lnTo>
                  <a:lnTo>
                    <a:pt x="572909" y="433781"/>
                  </a:lnTo>
                  <a:lnTo>
                    <a:pt x="578916" y="386740"/>
                  </a:lnTo>
                  <a:lnTo>
                    <a:pt x="584581" y="354584"/>
                  </a:lnTo>
                  <a:lnTo>
                    <a:pt x="582968" y="336638"/>
                  </a:lnTo>
                  <a:lnTo>
                    <a:pt x="573481" y="326415"/>
                  </a:lnTo>
                  <a:lnTo>
                    <a:pt x="556869" y="323329"/>
                  </a:lnTo>
                  <a:lnTo>
                    <a:pt x="533908" y="326745"/>
                  </a:lnTo>
                  <a:lnTo>
                    <a:pt x="471893" y="350774"/>
                  </a:lnTo>
                  <a:lnTo>
                    <a:pt x="434378" y="370179"/>
                  </a:lnTo>
                  <a:lnTo>
                    <a:pt x="393509" y="393700"/>
                  </a:lnTo>
                  <a:lnTo>
                    <a:pt x="350050" y="420751"/>
                  </a:lnTo>
                  <a:lnTo>
                    <a:pt x="304774" y="450723"/>
                  </a:lnTo>
                  <a:lnTo>
                    <a:pt x="258406" y="483019"/>
                  </a:lnTo>
                  <a:lnTo>
                    <a:pt x="211734" y="517042"/>
                  </a:lnTo>
                  <a:lnTo>
                    <a:pt x="165493" y="552183"/>
                  </a:lnTo>
                  <a:lnTo>
                    <a:pt x="120446" y="587857"/>
                  </a:lnTo>
                  <a:lnTo>
                    <a:pt x="77343" y="623455"/>
                  </a:lnTo>
                  <a:lnTo>
                    <a:pt x="36931" y="658380"/>
                  </a:lnTo>
                  <a:lnTo>
                    <a:pt x="0" y="692023"/>
                  </a:lnTo>
                  <a:lnTo>
                    <a:pt x="28752" y="732294"/>
                  </a:lnTo>
                  <a:lnTo>
                    <a:pt x="60452" y="758075"/>
                  </a:lnTo>
                  <a:lnTo>
                    <a:pt x="95059" y="771334"/>
                  </a:lnTo>
                  <a:lnTo>
                    <a:pt x="132524" y="774026"/>
                  </a:lnTo>
                  <a:lnTo>
                    <a:pt x="172821" y="768121"/>
                  </a:lnTo>
                  <a:lnTo>
                    <a:pt x="215912" y="755586"/>
                  </a:lnTo>
                  <a:lnTo>
                    <a:pt x="261747" y="738378"/>
                  </a:lnTo>
                  <a:lnTo>
                    <a:pt x="259080" y="789584"/>
                  </a:lnTo>
                  <a:lnTo>
                    <a:pt x="258864" y="840397"/>
                  </a:lnTo>
                  <a:lnTo>
                    <a:pt x="261010" y="890765"/>
                  </a:lnTo>
                  <a:lnTo>
                    <a:pt x="265480" y="940587"/>
                  </a:lnTo>
                  <a:lnTo>
                    <a:pt x="272173" y="989787"/>
                  </a:lnTo>
                  <a:lnTo>
                    <a:pt x="281063" y="1038288"/>
                  </a:lnTo>
                  <a:lnTo>
                    <a:pt x="292049" y="1085977"/>
                  </a:lnTo>
                  <a:lnTo>
                    <a:pt x="305079" y="1132789"/>
                  </a:lnTo>
                  <a:lnTo>
                    <a:pt x="320078" y="1178648"/>
                  </a:lnTo>
                  <a:lnTo>
                    <a:pt x="336981" y="1223454"/>
                  </a:lnTo>
                  <a:lnTo>
                    <a:pt x="355739" y="1267117"/>
                  </a:lnTo>
                  <a:lnTo>
                    <a:pt x="376262" y="1309573"/>
                  </a:lnTo>
                  <a:lnTo>
                    <a:pt x="398487" y="1350721"/>
                  </a:lnTo>
                  <a:lnTo>
                    <a:pt x="422363" y="1390484"/>
                  </a:lnTo>
                  <a:lnTo>
                    <a:pt x="447814" y="1428788"/>
                  </a:lnTo>
                  <a:lnTo>
                    <a:pt x="474764" y="1465516"/>
                  </a:lnTo>
                  <a:lnTo>
                    <a:pt x="503161" y="1500619"/>
                  </a:lnTo>
                  <a:lnTo>
                    <a:pt x="532930" y="1533994"/>
                  </a:lnTo>
                  <a:lnTo>
                    <a:pt x="564007" y="1565554"/>
                  </a:lnTo>
                  <a:lnTo>
                    <a:pt x="596315" y="1595221"/>
                  </a:lnTo>
                  <a:lnTo>
                    <a:pt x="629805" y="1622907"/>
                  </a:lnTo>
                  <a:lnTo>
                    <a:pt x="664400" y="1648536"/>
                  </a:lnTo>
                  <a:lnTo>
                    <a:pt x="700036" y="1672005"/>
                  </a:lnTo>
                  <a:lnTo>
                    <a:pt x="736638" y="1693252"/>
                  </a:lnTo>
                  <a:lnTo>
                    <a:pt x="774153" y="1712175"/>
                  </a:lnTo>
                  <a:lnTo>
                    <a:pt x="812507" y="1728698"/>
                  </a:lnTo>
                  <a:lnTo>
                    <a:pt x="851623" y="1742744"/>
                  </a:lnTo>
                  <a:lnTo>
                    <a:pt x="891463" y="1754212"/>
                  </a:lnTo>
                  <a:lnTo>
                    <a:pt x="931926" y="1763014"/>
                  </a:lnTo>
                  <a:lnTo>
                    <a:pt x="972972" y="1769084"/>
                  </a:lnTo>
                  <a:lnTo>
                    <a:pt x="1014514" y="1772335"/>
                  </a:lnTo>
                  <a:lnTo>
                    <a:pt x="1056513" y="1772666"/>
                  </a:lnTo>
                  <a:lnTo>
                    <a:pt x="1058494" y="1840064"/>
                  </a:lnTo>
                  <a:lnTo>
                    <a:pt x="1060919" y="1907146"/>
                  </a:lnTo>
                  <a:lnTo>
                    <a:pt x="1063815" y="1973732"/>
                  </a:lnTo>
                  <a:lnTo>
                    <a:pt x="1067206" y="2039607"/>
                  </a:lnTo>
                  <a:lnTo>
                    <a:pt x="1071105" y="2104605"/>
                  </a:lnTo>
                  <a:lnTo>
                    <a:pt x="1075550" y="2168525"/>
                  </a:lnTo>
                  <a:lnTo>
                    <a:pt x="1080566" y="2231174"/>
                  </a:lnTo>
                  <a:lnTo>
                    <a:pt x="1086154" y="2292350"/>
                  </a:lnTo>
                  <a:lnTo>
                    <a:pt x="1092365" y="2351875"/>
                  </a:lnTo>
                  <a:lnTo>
                    <a:pt x="1099197" y="2409545"/>
                  </a:lnTo>
                  <a:lnTo>
                    <a:pt x="1106703" y="2465184"/>
                  </a:lnTo>
                  <a:lnTo>
                    <a:pt x="1114882" y="2518575"/>
                  </a:lnTo>
                  <a:lnTo>
                    <a:pt x="1123759" y="2569553"/>
                  </a:lnTo>
                  <a:lnTo>
                    <a:pt x="1133373" y="2617901"/>
                  </a:lnTo>
                  <a:lnTo>
                    <a:pt x="1143736" y="2663444"/>
                  </a:lnTo>
                  <a:lnTo>
                    <a:pt x="1154874" y="2705976"/>
                  </a:lnTo>
                  <a:lnTo>
                    <a:pt x="1166799" y="2745308"/>
                  </a:lnTo>
                  <a:lnTo>
                    <a:pt x="1179563" y="2781262"/>
                  </a:lnTo>
                  <a:lnTo>
                    <a:pt x="1207643" y="2842222"/>
                  </a:lnTo>
                  <a:lnTo>
                    <a:pt x="1239291" y="2887307"/>
                  </a:lnTo>
                  <a:lnTo>
                    <a:pt x="1274699" y="2914993"/>
                  </a:lnTo>
                  <a:lnTo>
                    <a:pt x="1293876" y="2921825"/>
                  </a:lnTo>
                  <a:lnTo>
                    <a:pt x="1296593" y="2919450"/>
                  </a:lnTo>
                  <a:lnTo>
                    <a:pt x="1304467" y="2878188"/>
                  </a:lnTo>
                  <a:lnTo>
                    <a:pt x="1309484" y="2824492"/>
                  </a:lnTo>
                  <a:lnTo>
                    <a:pt x="1314323" y="2751950"/>
                  </a:lnTo>
                  <a:lnTo>
                    <a:pt x="1318983" y="2662351"/>
                  </a:lnTo>
                  <a:lnTo>
                    <a:pt x="1323492" y="2557513"/>
                  </a:lnTo>
                  <a:lnTo>
                    <a:pt x="1327848" y="2439225"/>
                  </a:lnTo>
                  <a:lnTo>
                    <a:pt x="1334109" y="2240521"/>
                  </a:lnTo>
                  <a:lnTo>
                    <a:pt x="1341996" y="1945297"/>
                  </a:lnTo>
                  <a:lnTo>
                    <a:pt x="1347597" y="1709039"/>
                  </a:lnTo>
                  <a:lnTo>
                    <a:pt x="1906968" y="1315491"/>
                  </a:lnTo>
                  <a:lnTo>
                    <a:pt x="2085949" y="773849"/>
                  </a:lnTo>
                  <a:close/>
                </a:path>
                <a:path w="2138679" h="2922270">
                  <a:moveTo>
                    <a:pt x="2138172" y="2258847"/>
                  </a:moveTo>
                  <a:lnTo>
                    <a:pt x="1834896" y="1955927"/>
                  </a:lnTo>
                  <a:lnTo>
                    <a:pt x="1531620" y="2258847"/>
                  </a:lnTo>
                  <a:lnTo>
                    <a:pt x="1834896" y="2559431"/>
                  </a:lnTo>
                  <a:lnTo>
                    <a:pt x="2138172" y="2258847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512295" y="6524243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w="0" h="198120">
                  <a:moveTo>
                    <a:pt x="0" y="0"/>
                  </a:moveTo>
                  <a:lnTo>
                    <a:pt x="0" y="197675"/>
                  </a:lnTo>
                </a:path>
              </a:pathLst>
            </a:custGeom>
            <a:ln w="9144">
              <a:solidFill>
                <a:srgbClr val="00548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004" y="6519671"/>
              <a:ext cx="1153668" cy="205740"/>
            </a:xfrm>
            <a:prstGeom prst="rect">
              <a:avLst/>
            </a:prstGeom>
          </p:spPr>
        </p:pic>
      </p:grpSp>
      <p:sp>
        <p:nvSpPr>
          <p:cNvPr id="7" name="object 7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8"/>
                </a:lnTo>
                <a:lnTo>
                  <a:pt x="12191999" y="6857998"/>
                </a:lnTo>
                <a:lnTo>
                  <a:pt x="12191999" y="0"/>
                </a:lnTo>
                <a:close/>
              </a:path>
            </a:pathLst>
          </a:custGeom>
          <a:solidFill>
            <a:srgbClr val="FFFFFF">
              <a:alpha val="6195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63967" y="4441393"/>
            <a:ext cx="3289935" cy="940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60"/>
              <a:t>Annexes</a:t>
            </a:r>
            <a:endParaRPr sz="60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196" y="0"/>
            <a:ext cx="9817608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8155" y="0"/>
            <a:ext cx="9695688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06133" y="1051433"/>
            <a:ext cx="6988175" cy="4287520"/>
            <a:chOff x="306133" y="1051433"/>
            <a:chExt cx="6988175" cy="4287520"/>
          </a:xfrm>
        </p:grpSpPr>
        <p:pic>
          <p:nvPicPr>
            <p:cNvPr id="3" name="object 3" descr="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8472" y="3368040"/>
              <a:ext cx="6556248" cy="1961388"/>
            </a:xfrm>
            <a:prstGeom prst="rect">
              <a:avLst/>
            </a:prstGeom>
          </p:spPr>
        </p:pic>
        <p:sp>
          <p:nvSpPr>
            <p:cNvPr id="4" name="object 4" descr="">
              <a:hlinkClick r:id="rId2"/>
            </p:cNvPr>
            <p:cNvSpPr/>
            <p:nvPr/>
          </p:nvSpPr>
          <p:spPr>
            <a:xfrm>
              <a:off x="723900" y="3363468"/>
              <a:ext cx="6565900" cy="1971039"/>
            </a:xfrm>
            <a:custGeom>
              <a:avLst/>
              <a:gdLst/>
              <a:ahLst/>
              <a:cxnLst/>
              <a:rect l="l" t="t" r="r" b="b"/>
              <a:pathLst>
                <a:path w="6565900" h="1971039">
                  <a:moveTo>
                    <a:pt x="0" y="1970531"/>
                  </a:moveTo>
                  <a:lnTo>
                    <a:pt x="6565392" y="1970531"/>
                  </a:lnTo>
                  <a:lnTo>
                    <a:pt x="6565392" y="0"/>
                  </a:lnTo>
                  <a:lnTo>
                    <a:pt x="0" y="0"/>
                  </a:lnTo>
                  <a:lnTo>
                    <a:pt x="0" y="1970531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467" y="1744980"/>
              <a:ext cx="3854196" cy="1540819"/>
            </a:xfrm>
            <a:prstGeom prst="rect">
              <a:avLst/>
            </a:prstGeom>
          </p:spPr>
        </p:pic>
        <p:sp>
          <p:nvSpPr>
            <p:cNvPr id="6" name="object 6" descr="">
              <a:hlinkClick r:id="rId4"/>
            </p:cNvPr>
            <p:cNvSpPr/>
            <p:nvPr/>
          </p:nvSpPr>
          <p:spPr>
            <a:xfrm>
              <a:off x="310895" y="1740408"/>
              <a:ext cx="3863340" cy="1588135"/>
            </a:xfrm>
            <a:custGeom>
              <a:avLst/>
              <a:gdLst/>
              <a:ahLst/>
              <a:cxnLst/>
              <a:rect l="l" t="t" r="r" b="b"/>
              <a:pathLst>
                <a:path w="3863340" h="1588135">
                  <a:moveTo>
                    <a:pt x="0" y="1588008"/>
                  </a:moveTo>
                  <a:lnTo>
                    <a:pt x="3863340" y="1588008"/>
                  </a:lnTo>
                  <a:lnTo>
                    <a:pt x="3863340" y="0"/>
                  </a:lnTo>
                  <a:lnTo>
                    <a:pt x="0" y="0"/>
                  </a:lnTo>
                  <a:lnTo>
                    <a:pt x="0" y="158800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24127" y="1054608"/>
              <a:ext cx="1807845" cy="1066800"/>
            </a:xfrm>
            <a:custGeom>
              <a:avLst/>
              <a:gdLst/>
              <a:ahLst/>
              <a:cxnLst/>
              <a:rect l="l" t="t" r="r" b="b"/>
              <a:pathLst>
                <a:path w="1807845" h="1066800">
                  <a:moveTo>
                    <a:pt x="903732" y="0"/>
                  </a:moveTo>
                  <a:lnTo>
                    <a:pt x="844312" y="1134"/>
                  </a:lnTo>
                  <a:lnTo>
                    <a:pt x="785918" y="4490"/>
                  </a:lnTo>
                  <a:lnTo>
                    <a:pt x="728670" y="9998"/>
                  </a:lnTo>
                  <a:lnTo>
                    <a:pt x="672686" y="17587"/>
                  </a:lnTo>
                  <a:lnTo>
                    <a:pt x="618085" y="27188"/>
                  </a:lnTo>
                  <a:lnTo>
                    <a:pt x="564987" y="38729"/>
                  </a:lnTo>
                  <a:lnTo>
                    <a:pt x="513511" y="52141"/>
                  </a:lnTo>
                  <a:lnTo>
                    <a:pt x="463775" y="67354"/>
                  </a:lnTo>
                  <a:lnTo>
                    <a:pt x="415899" y="84297"/>
                  </a:lnTo>
                  <a:lnTo>
                    <a:pt x="370002" y="102900"/>
                  </a:lnTo>
                  <a:lnTo>
                    <a:pt x="326203" y="123093"/>
                  </a:lnTo>
                  <a:lnTo>
                    <a:pt x="284622" y="144805"/>
                  </a:lnTo>
                  <a:lnTo>
                    <a:pt x="245376" y="167967"/>
                  </a:lnTo>
                  <a:lnTo>
                    <a:pt x="208586" y="192508"/>
                  </a:lnTo>
                  <a:lnTo>
                    <a:pt x="174369" y="218358"/>
                  </a:lnTo>
                  <a:lnTo>
                    <a:pt x="142847" y="245447"/>
                  </a:lnTo>
                  <a:lnTo>
                    <a:pt x="114137" y="273704"/>
                  </a:lnTo>
                  <a:lnTo>
                    <a:pt x="88359" y="303059"/>
                  </a:lnTo>
                  <a:lnTo>
                    <a:pt x="46073" y="364784"/>
                  </a:lnTo>
                  <a:lnTo>
                    <a:pt x="16943" y="430059"/>
                  </a:lnTo>
                  <a:lnTo>
                    <a:pt x="1922" y="498323"/>
                  </a:lnTo>
                  <a:lnTo>
                    <a:pt x="0" y="533400"/>
                  </a:lnTo>
                  <a:lnTo>
                    <a:pt x="1922" y="568476"/>
                  </a:lnTo>
                  <a:lnTo>
                    <a:pt x="16943" y="636740"/>
                  </a:lnTo>
                  <a:lnTo>
                    <a:pt x="46073" y="702015"/>
                  </a:lnTo>
                  <a:lnTo>
                    <a:pt x="88359" y="763740"/>
                  </a:lnTo>
                  <a:lnTo>
                    <a:pt x="114137" y="793095"/>
                  </a:lnTo>
                  <a:lnTo>
                    <a:pt x="142847" y="821352"/>
                  </a:lnTo>
                  <a:lnTo>
                    <a:pt x="174369" y="848441"/>
                  </a:lnTo>
                  <a:lnTo>
                    <a:pt x="208586" y="874291"/>
                  </a:lnTo>
                  <a:lnTo>
                    <a:pt x="245376" y="898832"/>
                  </a:lnTo>
                  <a:lnTo>
                    <a:pt x="284622" y="921994"/>
                  </a:lnTo>
                  <a:lnTo>
                    <a:pt x="326203" y="943706"/>
                  </a:lnTo>
                  <a:lnTo>
                    <a:pt x="370002" y="963899"/>
                  </a:lnTo>
                  <a:lnTo>
                    <a:pt x="415899" y="982502"/>
                  </a:lnTo>
                  <a:lnTo>
                    <a:pt x="463775" y="999445"/>
                  </a:lnTo>
                  <a:lnTo>
                    <a:pt x="513511" y="1014658"/>
                  </a:lnTo>
                  <a:lnTo>
                    <a:pt x="564987" y="1028070"/>
                  </a:lnTo>
                  <a:lnTo>
                    <a:pt x="618085" y="1039611"/>
                  </a:lnTo>
                  <a:lnTo>
                    <a:pt x="672686" y="1049212"/>
                  </a:lnTo>
                  <a:lnTo>
                    <a:pt x="728670" y="1056801"/>
                  </a:lnTo>
                  <a:lnTo>
                    <a:pt x="785918" y="1062309"/>
                  </a:lnTo>
                  <a:lnTo>
                    <a:pt x="844312" y="1065665"/>
                  </a:lnTo>
                  <a:lnTo>
                    <a:pt x="903732" y="1066800"/>
                  </a:lnTo>
                  <a:lnTo>
                    <a:pt x="963151" y="1065665"/>
                  </a:lnTo>
                  <a:lnTo>
                    <a:pt x="1021545" y="1062309"/>
                  </a:lnTo>
                  <a:lnTo>
                    <a:pt x="1078793" y="1056801"/>
                  </a:lnTo>
                  <a:lnTo>
                    <a:pt x="1134777" y="1049212"/>
                  </a:lnTo>
                  <a:lnTo>
                    <a:pt x="1189378" y="1039611"/>
                  </a:lnTo>
                  <a:lnTo>
                    <a:pt x="1242476" y="1028070"/>
                  </a:lnTo>
                  <a:lnTo>
                    <a:pt x="1293952" y="1014658"/>
                  </a:lnTo>
                  <a:lnTo>
                    <a:pt x="1343688" y="999445"/>
                  </a:lnTo>
                  <a:lnTo>
                    <a:pt x="1391564" y="982502"/>
                  </a:lnTo>
                  <a:lnTo>
                    <a:pt x="1437461" y="963899"/>
                  </a:lnTo>
                  <a:lnTo>
                    <a:pt x="1481260" y="943706"/>
                  </a:lnTo>
                  <a:lnTo>
                    <a:pt x="1522841" y="921994"/>
                  </a:lnTo>
                  <a:lnTo>
                    <a:pt x="1562087" y="898832"/>
                  </a:lnTo>
                  <a:lnTo>
                    <a:pt x="1598877" y="874291"/>
                  </a:lnTo>
                  <a:lnTo>
                    <a:pt x="1633094" y="848441"/>
                  </a:lnTo>
                  <a:lnTo>
                    <a:pt x="1664616" y="821352"/>
                  </a:lnTo>
                  <a:lnTo>
                    <a:pt x="1693326" y="793095"/>
                  </a:lnTo>
                  <a:lnTo>
                    <a:pt x="1719104" y="763740"/>
                  </a:lnTo>
                  <a:lnTo>
                    <a:pt x="1761390" y="702015"/>
                  </a:lnTo>
                  <a:lnTo>
                    <a:pt x="1790520" y="636740"/>
                  </a:lnTo>
                  <a:lnTo>
                    <a:pt x="1805541" y="568476"/>
                  </a:lnTo>
                  <a:lnTo>
                    <a:pt x="1807464" y="533400"/>
                  </a:lnTo>
                  <a:lnTo>
                    <a:pt x="1805541" y="498323"/>
                  </a:lnTo>
                  <a:lnTo>
                    <a:pt x="1790520" y="430059"/>
                  </a:lnTo>
                  <a:lnTo>
                    <a:pt x="1761390" y="364784"/>
                  </a:lnTo>
                  <a:lnTo>
                    <a:pt x="1719104" y="303059"/>
                  </a:lnTo>
                  <a:lnTo>
                    <a:pt x="1693326" y="273704"/>
                  </a:lnTo>
                  <a:lnTo>
                    <a:pt x="1664616" y="245447"/>
                  </a:lnTo>
                  <a:lnTo>
                    <a:pt x="1633094" y="218358"/>
                  </a:lnTo>
                  <a:lnTo>
                    <a:pt x="1598877" y="192508"/>
                  </a:lnTo>
                  <a:lnTo>
                    <a:pt x="1562087" y="167967"/>
                  </a:lnTo>
                  <a:lnTo>
                    <a:pt x="1522841" y="144805"/>
                  </a:lnTo>
                  <a:lnTo>
                    <a:pt x="1481260" y="123093"/>
                  </a:lnTo>
                  <a:lnTo>
                    <a:pt x="1437461" y="102900"/>
                  </a:lnTo>
                  <a:lnTo>
                    <a:pt x="1391564" y="84297"/>
                  </a:lnTo>
                  <a:lnTo>
                    <a:pt x="1343688" y="67354"/>
                  </a:lnTo>
                  <a:lnTo>
                    <a:pt x="1293952" y="52141"/>
                  </a:lnTo>
                  <a:lnTo>
                    <a:pt x="1242476" y="38729"/>
                  </a:lnTo>
                  <a:lnTo>
                    <a:pt x="1189378" y="27188"/>
                  </a:lnTo>
                  <a:lnTo>
                    <a:pt x="1134777" y="17587"/>
                  </a:lnTo>
                  <a:lnTo>
                    <a:pt x="1078793" y="9998"/>
                  </a:lnTo>
                  <a:lnTo>
                    <a:pt x="1021545" y="4490"/>
                  </a:lnTo>
                  <a:lnTo>
                    <a:pt x="963151" y="1134"/>
                  </a:lnTo>
                  <a:lnTo>
                    <a:pt x="903732" y="0"/>
                  </a:lnTo>
                  <a:close/>
                </a:path>
              </a:pathLst>
            </a:custGeom>
            <a:solidFill>
              <a:srgbClr val="00548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024127" y="1054608"/>
              <a:ext cx="1807845" cy="1066800"/>
            </a:xfrm>
            <a:custGeom>
              <a:avLst/>
              <a:gdLst/>
              <a:ahLst/>
              <a:cxnLst/>
              <a:rect l="l" t="t" r="r" b="b"/>
              <a:pathLst>
                <a:path w="1807845" h="1066800">
                  <a:moveTo>
                    <a:pt x="0" y="533400"/>
                  </a:moveTo>
                  <a:lnTo>
                    <a:pt x="7609" y="463852"/>
                  </a:lnTo>
                  <a:lnTo>
                    <a:pt x="29804" y="397013"/>
                  </a:lnTo>
                  <a:lnTo>
                    <a:pt x="65631" y="333443"/>
                  </a:lnTo>
                  <a:lnTo>
                    <a:pt x="114137" y="273704"/>
                  </a:lnTo>
                  <a:lnTo>
                    <a:pt x="142847" y="245447"/>
                  </a:lnTo>
                  <a:lnTo>
                    <a:pt x="174369" y="218358"/>
                  </a:lnTo>
                  <a:lnTo>
                    <a:pt x="208586" y="192508"/>
                  </a:lnTo>
                  <a:lnTo>
                    <a:pt x="245376" y="167967"/>
                  </a:lnTo>
                  <a:lnTo>
                    <a:pt x="284622" y="144805"/>
                  </a:lnTo>
                  <a:lnTo>
                    <a:pt x="326203" y="123093"/>
                  </a:lnTo>
                  <a:lnTo>
                    <a:pt x="370002" y="102900"/>
                  </a:lnTo>
                  <a:lnTo>
                    <a:pt x="415899" y="84297"/>
                  </a:lnTo>
                  <a:lnTo>
                    <a:pt x="463775" y="67354"/>
                  </a:lnTo>
                  <a:lnTo>
                    <a:pt x="513511" y="52141"/>
                  </a:lnTo>
                  <a:lnTo>
                    <a:pt x="564987" y="38729"/>
                  </a:lnTo>
                  <a:lnTo>
                    <a:pt x="618085" y="27188"/>
                  </a:lnTo>
                  <a:lnTo>
                    <a:pt x="672686" y="17587"/>
                  </a:lnTo>
                  <a:lnTo>
                    <a:pt x="728670" y="9998"/>
                  </a:lnTo>
                  <a:lnTo>
                    <a:pt x="785918" y="4490"/>
                  </a:lnTo>
                  <a:lnTo>
                    <a:pt x="844312" y="1134"/>
                  </a:lnTo>
                  <a:lnTo>
                    <a:pt x="903732" y="0"/>
                  </a:lnTo>
                  <a:lnTo>
                    <a:pt x="963151" y="1134"/>
                  </a:lnTo>
                  <a:lnTo>
                    <a:pt x="1021545" y="4490"/>
                  </a:lnTo>
                  <a:lnTo>
                    <a:pt x="1078793" y="9998"/>
                  </a:lnTo>
                  <a:lnTo>
                    <a:pt x="1134777" y="17587"/>
                  </a:lnTo>
                  <a:lnTo>
                    <a:pt x="1189378" y="27188"/>
                  </a:lnTo>
                  <a:lnTo>
                    <a:pt x="1242476" y="38729"/>
                  </a:lnTo>
                  <a:lnTo>
                    <a:pt x="1293952" y="52141"/>
                  </a:lnTo>
                  <a:lnTo>
                    <a:pt x="1343688" y="67354"/>
                  </a:lnTo>
                  <a:lnTo>
                    <a:pt x="1391564" y="84297"/>
                  </a:lnTo>
                  <a:lnTo>
                    <a:pt x="1437461" y="102900"/>
                  </a:lnTo>
                  <a:lnTo>
                    <a:pt x="1481260" y="123093"/>
                  </a:lnTo>
                  <a:lnTo>
                    <a:pt x="1522841" y="144805"/>
                  </a:lnTo>
                  <a:lnTo>
                    <a:pt x="1562087" y="167967"/>
                  </a:lnTo>
                  <a:lnTo>
                    <a:pt x="1598877" y="192508"/>
                  </a:lnTo>
                  <a:lnTo>
                    <a:pt x="1633094" y="218358"/>
                  </a:lnTo>
                  <a:lnTo>
                    <a:pt x="1664616" y="245447"/>
                  </a:lnTo>
                  <a:lnTo>
                    <a:pt x="1693326" y="273704"/>
                  </a:lnTo>
                  <a:lnTo>
                    <a:pt x="1719104" y="303059"/>
                  </a:lnTo>
                  <a:lnTo>
                    <a:pt x="1761390" y="364784"/>
                  </a:lnTo>
                  <a:lnTo>
                    <a:pt x="1790520" y="430059"/>
                  </a:lnTo>
                  <a:lnTo>
                    <a:pt x="1805541" y="498323"/>
                  </a:lnTo>
                  <a:lnTo>
                    <a:pt x="1807464" y="533400"/>
                  </a:lnTo>
                  <a:lnTo>
                    <a:pt x="1805541" y="568476"/>
                  </a:lnTo>
                  <a:lnTo>
                    <a:pt x="1790520" y="636740"/>
                  </a:lnTo>
                  <a:lnTo>
                    <a:pt x="1761390" y="702015"/>
                  </a:lnTo>
                  <a:lnTo>
                    <a:pt x="1719104" y="763740"/>
                  </a:lnTo>
                  <a:lnTo>
                    <a:pt x="1693326" y="793095"/>
                  </a:lnTo>
                  <a:lnTo>
                    <a:pt x="1664616" y="821352"/>
                  </a:lnTo>
                  <a:lnTo>
                    <a:pt x="1633094" y="848441"/>
                  </a:lnTo>
                  <a:lnTo>
                    <a:pt x="1598877" y="874291"/>
                  </a:lnTo>
                  <a:lnTo>
                    <a:pt x="1562087" y="898832"/>
                  </a:lnTo>
                  <a:lnTo>
                    <a:pt x="1522841" y="921994"/>
                  </a:lnTo>
                  <a:lnTo>
                    <a:pt x="1481260" y="943706"/>
                  </a:lnTo>
                  <a:lnTo>
                    <a:pt x="1437461" y="963899"/>
                  </a:lnTo>
                  <a:lnTo>
                    <a:pt x="1391564" y="982502"/>
                  </a:lnTo>
                  <a:lnTo>
                    <a:pt x="1343688" y="999445"/>
                  </a:lnTo>
                  <a:lnTo>
                    <a:pt x="1293952" y="1014658"/>
                  </a:lnTo>
                  <a:lnTo>
                    <a:pt x="1242476" y="1028070"/>
                  </a:lnTo>
                  <a:lnTo>
                    <a:pt x="1189378" y="1039611"/>
                  </a:lnTo>
                  <a:lnTo>
                    <a:pt x="1134777" y="1049212"/>
                  </a:lnTo>
                  <a:lnTo>
                    <a:pt x="1078793" y="1056801"/>
                  </a:lnTo>
                  <a:lnTo>
                    <a:pt x="1021545" y="1062309"/>
                  </a:lnTo>
                  <a:lnTo>
                    <a:pt x="963151" y="1065665"/>
                  </a:lnTo>
                  <a:lnTo>
                    <a:pt x="903732" y="1066800"/>
                  </a:lnTo>
                  <a:lnTo>
                    <a:pt x="844312" y="1065665"/>
                  </a:lnTo>
                  <a:lnTo>
                    <a:pt x="785918" y="1062309"/>
                  </a:lnTo>
                  <a:lnTo>
                    <a:pt x="728670" y="1056801"/>
                  </a:lnTo>
                  <a:lnTo>
                    <a:pt x="672686" y="1049212"/>
                  </a:lnTo>
                  <a:lnTo>
                    <a:pt x="618085" y="1039611"/>
                  </a:lnTo>
                  <a:lnTo>
                    <a:pt x="564987" y="1028070"/>
                  </a:lnTo>
                  <a:lnTo>
                    <a:pt x="513511" y="1014658"/>
                  </a:lnTo>
                  <a:lnTo>
                    <a:pt x="463775" y="999445"/>
                  </a:lnTo>
                  <a:lnTo>
                    <a:pt x="415899" y="982502"/>
                  </a:lnTo>
                  <a:lnTo>
                    <a:pt x="370002" y="963899"/>
                  </a:lnTo>
                  <a:lnTo>
                    <a:pt x="326203" y="943706"/>
                  </a:lnTo>
                  <a:lnTo>
                    <a:pt x="284622" y="921994"/>
                  </a:lnTo>
                  <a:lnTo>
                    <a:pt x="245376" y="898832"/>
                  </a:lnTo>
                  <a:lnTo>
                    <a:pt x="208586" y="874291"/>
                  </a:lnTo>
                  <a:lnTo>
                    <a:pt x="174369" y="848441"/>
                  </a:lnTo>
                  <a:lnTo>
                    <a:pt x="142847" y="821352"/>
                  </a:lnTo>
                  <a:lnTo>
                    <a:pt x="114137" y="793095"/>
                  </a:lnTo>
                  <a:lnTo>
                    <a:pt x="88359" y="763740"/>
                  </a:lnTo>
                  <a:lnTo>
                    <a:pt x="46073" y="702015"/>
                  </a:lnTo>
                  <a:lnTo>
                    <a:pt x="16943" y="636740"/>
                  </a:lnTo>
                  <a:lnTo>
                    <a:pt x="1922" y="568476"/>
                  </a:lnTo>
                  <a:lnTo>
                    <a:pt x="0" y="533400"/>
                  </a:lnTo>
                  <a:close/>
                </a:path>
              </a:pathLst>
            </a:custGeom>
            <a:ln w="6096">
              <a:solidFill>
                <a:srgbClr val="00548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17982" y="378714"/>
            <a:ext cx="1089279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50"/>
              <a:t>Emergence</a:t>
            </a:r>
            <a:r>
              <a:rPr dirty="0" spc="-185"/>
              <a:t> </a:t>
            </a:r>
            <a:r>
              <a:rPr dirty="0" spc="-65"/>
              <a:t>of</a:t>
            </a:r>
            <a:r>
              <a:rPr dirty="0" spc="-195"/>
              <a:t> </a:t>
            </a:r>
            <a:r>
              <a:rPr dirty="0"/>
              <a:t>animal</a:t>
            </a:r>
            <a:r>
              <a:rPr dirty="0" spc="-204"/>
              <a:t> </a:t>
            </a:r>
            <a:r>
              <a:rPr dirty="0" spc="70"/>
              <a:t>welfare</a:t>
            </a:r>
            <a:r>
              <a:rPr dirty="0" spc="-185"/>
              <a:t> </a:t>
            </a:r>
            <a:r>
              <a:rPr dirty="0"/>
              <a:t>concerns</a:t>
            </a:r>
            <a:r>
              <a:rPr dirty="0" spc="-185"/>
              <a:t> </a:t>
            </a:r>
            <a:r>
              <a:rPr dirty="0" spc="-120"/>
              <a:t>in</a:t>
            </a:r>
            <a:r>
              <a:rPr dirty="0" spc="-185"/>
              <a:t> </a:t>
            </a:r>
            <a:r>
              <a:rPr dirty="0" spc="-10"/>
              <a:t>tourism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1386966" y="1226311"/>
            <a:ext cx="1082675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1270">
              <a:lnSpc>
                <a:spcPct val="100000"/>
              </a:lnSpc>
              <a:spcBef>
                <a:spcPts val="100"/>
              </a:spcBef>
            </a:pPr>
            <a:r>
              <a:rPr dirty="0" sz="1500" b="1">
                <a:solidFill>
                  <a:srgbClr val="FFFFFF"/>
                </a:solidFill>
                <a:latin typeface="Trebuchet MS"/>
                <a:cs typeface="Trebuchet MS"/>
              </a:rPr>
              <a:t>Click</a:t>
            </a:r>
            <a:r>
              <a:rPr dirty="0" sz="15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-25" b="1">
                <a:solidFill>
                  <a:srgbClr val="FFFFFF"/>
                </a:solidFill>
                <a:latin typeface="Trebuchet MS"/>
                <a:cs typeface="Trebuchet MS"/>
              </a:rPr>
              <a:t>on </a:t>
            </a:r>
            <a:r>
              <a:rPr dirty="0" sz="1500" b="1">
                <a:solidFill>
                  <a:srgbClr val="FFFFFF"/>
                </a:solidFill>
                <a:latin typeface="Trebuchet MS"/>
                <a:cs typeface="Trebuchet MS"/>
              </a:rPr>
              <a:t>each</a:t>
            </a:r>
            <a:r>
              <a:rPr dirty="0" sz="1500" spc="-10" b="1">
                <a:solidFill>
                  <a:srgbClr val="FFFFFF"/>
                </a:solidFill>
                <a:latin typeface="Trebuchet MS"/>
                <a:cs typeface="Trebuchet MS"/>
              </a:rPr>
              <a:t> article </a:t>
            </a:r>
            <a:r>
              <a:rPr dirty="0" sz="1500" b="1">
                <a:solidFill>
                  <a:srgbClr val="FFFFFF"/>
                </a:solidFill>
                <a:latin typeface="Trebuchet MS"/>
                <a:cs typeface="Trebuchet MS"/>
                <a:hlinkClick r:id="rId4"/>
              </a:rPr>
              <a:t>to</a:t>
            </a:r>
            <a:r>
              <a:rPr dirty="0" sz="1500" spc="-5" b="1">
                <a:solidFill>
                  <a:srgbClr val="FFFFFF"/>
                </a:solidFill>
                <a:latin typeface="Trebuchet MS"/>
                <a:cs typeface="Trebuchet MS"/>
                <a:hlinkClick r:id="rId4"/>
              </a:rPr>
              <a:t> </a:t>
            </a:r>
            <a:r>
              <a:rPr dirty="0" sz="1500" b="1">
                <a:solidFill>
                  <a:srgbClr val="FFFFFF"/>
                </a:solidFill>
                <a:latin typeface="Trebuchet MS"/>
                <a:cs typeface="Trebuchet MS"/>
                <a:hlinkClick r:id="rId4"/>
              </a:rPr>
              <a:t>access </a:t>
            </a:r>
            <a:r>
              <a:rPr dirty="0" sz="1500" spc="-25" b="1">
                <a:solidFill>
                  <a:srgbClr val="FFFFFF"/>
                </a:solidFill>
                <a:latin typeface="Trebuchet MS"/>
                <a:cs typeface="Trebuchet MS"/>
                <a:hlinkClick r:id="rId4"/>
              </a:rPr>
              <a:t>it</a:t>
            </a:r>
            <a:endParaRPr sz="1500">
              <a:latin typeface="Trebuchet MS"/>
              <a:cs typeface="Trebuchet MS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426719" y="1018032"/>
            <a:ext cx="11698605" cy="5814060"/>
            <a:chOff x="426719" y="1018032"/>
            <a:chExt cx="11698605" cy="5814060"/>
          </a:xfrm>
        </p:grpSpPr>
        <p:pic>
          <p:nvPicPr>
            <p:cNvPr id="12" name="object 12" descr="">
              <a:hlinkClick r:id="rId6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9663" y="1046988"/>
              <a:ext cx="3543299" cy="1283208"/>
            </a:xfrm>
            <a:prstGeom prst="rect">
              <a:avLst/>
            </a:prstGeom>
          </p:spPr>
        </p:pic>
        <p:sp>
          <p:nvSpPr>
            <p:cNvPr id="13" name="object 13" descr="">
              <a:hlinkClick r:id="rId6"/>
            </p:cNvPr>
            <p:cNvSpPr/>
            <p:nvPr/>
          </p:nvSpPr>
          <p:spPr>
            <a:xfrm>
              <a:off x="4165091" y="1042416"/>
              <a:ext cx="3552825" cy="1292860"/>
            </a:xfrm>
            <a:custGeom>
              <a:avLst/>
              <a:gdLst/>
              <a:ahLst/>
              <a:cxnLst/>
              <a:rect l="l" t="t" r="r" b="b"/>
              <a:pathLst>
                <a:path w="3552825" h="1292860">
                  <a:moveTo>
                    <a:pt x="0" y="1292352"/>
                  </a:moveTo>
                  <a:lnTo>
                    <a:pt x="3552444" y="1292352"/>
                  </a:lnTo>
                  <a:lnTo>
                    <a:pt x="3552444" y="0"/>
                  </a:lnTo>
                  <a:lnTo>
                    <a:pt x="0" y="0"/>
                  </a:lnTo>
                  <a:lnTo>
                    <a:pt x="0" y="129235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>
              <a:hlinkClick r:id="rId8"/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52543" y="5177026"/>
              <a:ext cx="3407663" cy="1645920"/>
            </a:xfrm>
            <a:prstGeom prst="rect">
              <a:avLst/>
            </a:prstGeom>
          </p:spPr>
        </p:pic>
        <p:sp>
          <p:nvSpPr>
            <p:cNvPr id="15" name="object 15" descr="">
              <a:hlinkClick r:id="rId8"/>
            </p:cNvPr>
            <p:cNvSpPr/>
            <p:nvPr/>
          </p:nvSpPr>
          <p:spPr>
            <a:xfrm>
              <a:off x="4347972" y="5172455"/>
              <a:ext cx="3416935" cy="1655445"/>
            </a:xfrm>
            <a:custGeom>
              <a:avLst/>
              <a:gdLst/>
              <a:ahLst/>
              <a:cxnLst/>
              <a:rect l="l" t="t" r="r" b="b"/>
              <a:pathLst>
                <a:path w="3416934" h="1655445">
                  <a:moveTo>
                    <a:pt x="0" y="1655064"/>
                  </a:moveTo>
                  <a:lnTo>
                    <a:pt x="3416808" y="1655064"/>
                  </a:lnTo>
                  <a:lnTo>
                    <a:pt x="3416808" y="0"/>
                  </a:lnTo>
                  <a:lnTo>
                    <a:pt x="0" y="0"/>
                  </a:lnTo>
                  <a:lnTo>
                    <a:pt x="0" y="165506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>
              <a:hlinkClick r:id="rId10"/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72811" y="2071116"/>
              <a:ext cx="5149595" cy="1213103"/>
            </a:xfrm>
            <a:prstGeom prst="rect">
              <a:avLst/>
            </a:prstGeom>
          </p:spPr>
        </p:pic>
        <p:sp>
          <p:nvSpPr>
            <p:cNvPr id="17" name="object 17" descr="">
              <a:hlinkClick r:id="rId10"/>
            </p:cNvPr>
            <p:cNvSpPr/>
            <p:nvPr/>
          </p:nvSpPr>
          <p:spPr>
            <a:xfrm>
              <a:off x="4968240" y="2066544"/>
              <a:ext cx="5158740" cy="1222375"/>
            </a:xfrm>
            <a:custGeom>
              <a:avLst/>
              <a:gdLst/>
              <a:ahLst/>
              <a:cxnLst/>
              <a:rect l="l" t="t" r="r" b="b"/>
              <a:pathLst>
                <a:path w="5158740" h="1222375">
                  <a:moveTo>
                    <a:pt x="0" y="1222248"/>
                  </a:moveTo>
                  <a:lnTo>
                    <a:pt x="5158740" y="1222248"/>
                  </a:lnTo>
                  <a:lnTo>
                    <a:pt x="5158740" y="0"/>
                  </a:lnTo>
                  <a:lnTo>
                    <a:pt x="0" y="0"/>
                  </a:lnTo>
                  <a:lnTo>
                    <a:pt x="0" y="1222248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31836" y="3360420"/>
              <a:ext cx="3713987" cy="1562099"/>
            </a:xfrm>
            <a:prstGeom prst="rect">
              <a:avLst/>
            </a:prstGeom>
          </p:spPr>
        </p:pic>
        <p:sp>
          <p:nvSpPr>
            <p:cNvPr id="19" name="object 19" descr="">
              <a:hlinkClick r:id="rId12"/>
            </p:cNvPr>
            <p:cNvSpPr/>
            <p:nvPr/>
          </p:nvSpPr>
          <p:spPr>
            <a:xfrm>
              <a:off x="7827263" y="3355848"/>
              <a:ext cx="3723640" cy="1571625"/>
            </a:xfrm>
            <a:custGeom>
              <a:avLst/>
              <a:gdLst/>
              <a:ahLst/>
              <a:cxnLst/>
              <a:rect l="l" t="t" r="r" b="b"/>
              <a:pathLst>
                <a:path w="3723640" h="1571625">
                  <a:moveTo>
                    <a:pt x="0" y="1571244"/>
                  </a:moveTo>
                  <a:lnTo>
                    <a:pt x="3723131" y="1571244"/>
                  </a:lnTo>
                  <a:lnTo>
                    <a:pt x="3723131" y="0"/>
                  </a:lnTo>
                  <a:lnTo>
                    <a:pt x="0" y="0"/>
                  </a:lnTo>
                  <a:lnTo>
                    <a:pt x="0" y="157124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>
              <a:hlinkClick r:id="rId14"/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5863" y="5172454"/>
              <a:ext cx="3538728" cy="1650492"/>
            </a:xfrm>
            <a:prstGeom prst="rect">
              <a:avLst/>
            </a:prstGeom>
          </p:spPr>
        </p:pic>
        <p:sp>
          <p:nvSpPr>
            <p:cNvPr id="21" name="object 21" descr="">
              <a:hlinkClick r:id="rId14"/>
            </p:cNvPr>
            <p:cNvSpPr/>
            <p:nvPr/>
          </p:nvSpPr>
          <p:spPr>
            <a:xfrm>
              <a:off x="431291" y="5167884"/>
              <a:ext cx="3548379" cy="1659889"/>
            </a:xfrm>
            <a:custGeom>
              <a:avLst/>
              <a:gdLst/>
              <a:ahLst/>
              <a:cxnLst/>
              <a:rect l="l" t="t" r="r" b="b"/>
              <a:pathLst>
                <a:path w="3548379" h="1659890">
                  <a:moveTo>
                    <a:pt x="0" y="1659636"/>
                  </a:moveTo>
                  <a:lnTo>
                    <a:pt x="3547872" y="1659636"/>
                  </a:lnTo>
                  <a:lnTo>
                    <a:pt x="3547872" y="0"/>
                  </a:lnTo>
                  <a:lnTo>
                    <a:pt x="0" y="0"/>
                  </a:lnTo>
                  <a:lnTo>
                    <a:pt x="0" y="165963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>
              <a:hlinkClick r:id="rId16"/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577327" y="5087111"/>
              <a:ext cx="4538472" cy="1271016"/>
            </a:xfrm>
            <a:prstGeom prst="rect">
              <a:avLst/>
            </a:prstGeom>
          </p:spPr>
        </p:pic>
        <p:sp>
          <p:nvSpPr>
            <p:cNvPr id="23" name="object 23" descr="">
              <a:hlinkClick r:id="rId16"/>
            </p:cNvPr>
            <p:cNvSpPr/>
            <p:nvPr/>
          </p:nvSpPr>
          <p:spPr>
            <a:xfrm>
              <a:off x="7572755" y="5082540"/>
              <a:ext cx="4547870" cy="1280160"/>
            </a:xfrm>
            <a:custGeom>
              <a:avLst/>
              <a:gdLst/>
              <a:ahLst/>
              <a:cxnLst/>
              <a:rect l="l" t="t" r="r" b="b"/>
              <a:pathLst>
                <a:path w="4547870" h="1280160">
                  <a:moveTo>
                    <a:pt x="0" y="1280160"/>
                  </a:moveTo>
                  <a:lnTo>
                    <a:pt x="4547615" y="1280160"/>
                  </a:lnTo>
                  <a:lnTo>
                    <a:pt x="4547615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>
              <a:hlinkClick r:id="rId14"/>
            </p:cNvPr>
            <p:cNvSpPr/>
            <p:nvPr/>
          </p:nvSpPr>
          <p:spPr>
            <a:xfrm>
              <a:off x="1008887" y="5469635"/>
              <a:ext cx="2950845" cy="601980"/>
            </a:xfrm>
            <a:custGeom>
              <a:avLst/>
              <a:gdLst/>
              <a:ahLst/>
              <a:cxnLst/>
              <a:rect l="l" t="t" r="r" b="b"/>
              <a:pathLst>
                <a:path w="2950845" h="601979">
                  <a:moveTo>
                    <a:pt x="2950464" y="0"/>
                  </a:moveTo>
                  <a:lnTo>
                    <a:pt x="0" y="0"/>
                  </a:lnTo>
                  <a:lnTo>
                    <a:pt x="0" y="601979"/>
                  </a:lnTo>
                  <a:lnTo>
                    <a:pt x="2950464" y="601979"/>
                  </a:lnTo>
                  <a:lnTo>
                    <a:pt x="29504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>
              <a:hlinkClick r:id="rId14"/>
            </p:cNvPr>
            <p:cNvSpPr/>
            <p:nvPr/>
          </p:nvSpPr>
          <p:spPr>
            <a:xfrm>
              <a:off x="1008887" y="5469635"/>
              <a:ext cx="2950845" cy="601980"/>
            </a:xfrm>
            <a:custGeom>
              <a:avLst/>
              <a:gdLst/>
              <a:ahLst/>
              <a:cxnLst/>
              <a:rect l="l" t="t" r="r" b="b"/>
              <a:pathLst>
                <a:path w="2950845" h="601979">
                  <a:moveTo>
                    <a:pt x="0" y="601979"/>
                  </a:moveTo>
                  <a:lnTo>
                    <a:pt x="2950464" y="601979"/>
                  </a:lnTo>
                  <a:lnTo>
                    <a:pt x="2950464" y="0"/>
                  </a:lnTo>
                  <a:lnTo>
                    <a:pt x="0" y="0"/>
                  </a:lnTo>
                  <a:lnTo>
                    <a:pt x="0" y="601979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>
              <a:hlinkClick r:id="rId18"/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618219" y="1027176"/>
              <a:ext cx="3497579" cy="1612391"/>
            </a:xfrm>
            <a:prstGeom prst="rect">
              <a:avLst/>
            </a:prstGeom>
          </p:spPr>
        </p:pic>
        <p:sp>
          <p:nvSpPr>
            <p:cNvPr id="27" name="object 27" descr="">
              <a:hlinkClick r:id="rId18"/>
            </p:cNvPr>
            <p:cNvSpPr/>
            <p:nvPr/>
          </p:nvSpPr>
          <p:spPr>
            <a:xfrm>
              <a:off x="8613648" y="1022604"/>
              <a:ext cx="3507104" cy="1621790"/>
            </a:xfrm>
            <a:custGeom>
              <a:avLst/>
              <a:gdLst/>
              <a:ahLst/>
              <a:cxnLst/>
              <a:rect l="l" t="t" r="r" b="b"/>
              <a:pathLst>
                <a:path w="3507104" h="1621789">
                  <a:moveTo>
                    <a:pt x="0" y="1621536"/>
                  </a:moveTo>
                  <a:lnTo>
                    <a:pt x="3506724" y="1621536"/>
                  </a:lnTo>
                  <a:lnTo>
                    <a:pt x="3506724" y="0"/>
                  </a:lnTo>
                  <a:lnTo>
                    <a:pt x="0" y="0"/>
                  </a:lnTo>
                  <a:lnTo>
                    <a:pt x="0" y="162153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5296" y="0"/>
            <a:ext cx="9741408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9753600" y="3874896"/>
              <a:ext cx="2138680" cy="2922270"/>
            </a:xfrm>
            <a:custGeom>
              <a:avLst/>
              <a:gdLst/>
              <a:ahLst/>
              <a:cxnLst/>
              <a:rect l="l" t="t" r="r" b="b"/>
              <a:pathLst>
                <a:path w="2138679" h="2922270">
                  <a:moveTo>
                    <a:pt x="2085949" y="773849"/>
                  </a:moveTo>
                  <a:lnTo>
                    <a:pt x="2062695" y="294551"/>
                  </a:lnTo>
                  <a:lnTo>
                    <a:pt x="2015363" y="88011"/>
                  </a:lnTo>
                  <a:lnTo>
                    <a:pt x="1982787" y="65481"/>
                  </a:lnTo>
                  <a:lnTo>
                    <a:pt x="1962772" y="69088"/>
                  </a:lnTo>
                  <a:lnTo>
                    <a:pt x="1908378" y="93446"/>
                  </a:lnTo>
                  <a:lnTo>
                    <a:pt x="1873821" y="114338"/>
                  </a:lnTo>
                  <a:lnTo>
                    <a:pt x="1834197" y="141147"/>
                  </a:lnTo>
                  <a:lnTo>
                    <a:pt x="1789417" y="173939"/>
                  </a:lnTo>
                  <a:lnTo>
                    <a:pt x="1739379" y="212801"/>
                  </a:lnTo>
                  <a:lnTo>
                    <a:pt x="1683981" y="257810"/>
                  </a:lnTo>
                  <a:lnTo>
                    <a:pt x="1623123" y="309029"/>
                  </a:lnTo>
                  <a:lnTo>
                    <a:pt x="1556702" y="366534"/>
                  </a:lnTo>
                  <a:lnTo>
                    <a:pt x="1484630" y="430403"/>
                  </a:lnTo>
                  <a:lnTo>
                    <a:pt x="1528597" y="472516"/>
                  </a:lnTo>
                  <a:lnTo>
                    <a:pt x="1568284" y="499376"/>
                  </a:lnTo>
                  <a:lnTo>
                    <a:pt x="1604606" y="513295"/>
                  </a:lnTo>
                  <a:lnTo>
                    <a:pt x="1670964" y="511594"/>
                  </a:lnTo>
                  <a:lnTo>
                    <a:pt x="1735226" y="485927"/>
                  </a:lnTo>
                  <a:lnTo>
                    <a:pt x="1768919" y="469887"/>
                  </a:lnTo>
                  <a:lnTo>
                    <a:pt x="1804924" y="454787"/>
                  </a:lnTo>
                  <a:lnTo>
                    <a:pt x="1821586" y="494576"/>
                  </a:lnTo>
                  <a:lnTo>
                    <a:pt x="1835950" y="547370"/>
                  </a:lnTo>
                  <a:lnTo>
                    <a:pt x="1847113" y="611378"/>
                  </a:lnTo>
                  <a:lnTo>
                    <a:pt x="1854149" y="684771"/>
                  </a:lnTo>
                  <a:lnTo>
                    <a:pt x="1855851" y="724420"/>
                  </a:lnTo>
                  <a:lnTo>
                    <a:pt x="1856181" y="765733"/>
                  </a:lnTo>
                  <a:lnTo>
                    <a:pt x="1855025" y="808482"/>
                  </a:lnTo>
                  <a:lnTo>
                    <a:pt x="1852295" y="852449"/>
                  </a:lnTo>
                  <a:lnTo>
                    <a:pt x="1847837" y="897394"/>
                  </a:lnTo>
                  <a:lnTo>
                    <a:pt x="1841576" y="943102"/>
                  </a:lnTo>
                  <a:lnTo>
                    <a:pt x="1833384" y="989342"/>
                  </a:lnTo>
                  <a:lnTo>
                    <a:pt x="1823135" y="1035888"/>
                  </a:lnTo>
                  <a:lnTo>
                    <a:pt x="1810740" y="1082509"/>
                  </a:lnTo>
                  <a:lnTo>
                    <a:pt x="1796084" y="1128979"/>
                  </a:lnTo>
                  <a:lnTo>
                    <a:pt x="1779028" y="1175067"/>
                  </a:lnTo>
                  <a:lnTo>
                    <a:pt x="1759496" y="1220558"/>
                  </a:lnTo>
                  <a:lnTo>
                    <a:pt x="1737334" y="1265224"/>
                  </a:lnTo>
                  <a:lnTo>
                    <a:pt x="1712468" y="1308823"/>
                  </a:lnTo>
                  <a:lnTo>
                    <a:pt x="1684769" y="1351140"/>
                  </a:lnTo>
                  <a:lnTo>
                    <a:pt x="1654111" y="1391945"/>
                  </a:lnTo>
                  <a:lnTo>
                    <a:pt x="1620405" y="1431023"/>
                  </a:lnTo>
                  <a:lnTo>
                    <a:pt x="1583524" y="1468120"/>
                  </a:lnTo>
                  <a:lnTo>
                    <a:pt x="1543354" y="1503032"/>
                  </a:lnTo>
                  <a:lnTo>
                    <a:pt x="1499793" y="1535518"/>
                  </a:lnTo>
                  <a:lnTo>
                    <a:pt x="1452714" y="1565363"/>
                  </a:lnTo>
                  <a:lnTo>
                    <a:pt x="1402029" y="1592338"/>
                  </a:lnTo>
                  <a:lnTo>
                    <a:pt x="1347597" y="1616202"/>
                  </a:lnTo>
                  <a:lnTo>
                    <a:pt x="1358658" y="1044003"/>
                  </a:lnTo>
                  <a:lnTo>
                    <a:pt x="1366278" y="533679"/>
                  </a:lnTo>
                  <a:lnTo>
                    <a:pt x="1370685" y="167297"/>
                  </a:lnTo>
                  <a:lnTo>
                    <a:pt x="1372108" y="26924"/>
                  </a:lnTo>
                  <a:lnTo>
                    <a:pt x="1368818" y="13119"/>
                  </a:lnTo>
                  <a:lnTo>
                    <a:pt x="1360487" y="4330"/>
                  </a:lnTo>
                  <a:lnTo>
                    <a:pt x="1349387" y="101"/>
                  </a:lnTo>
                  <a:lnTo>
                    <a:pt x="1337818" y="0"/>
                  </a:lnTo>
                  <a:lnTo>
                    <a:pt x="1308468" y="6527"/>
                  </a:lnTo>
                  <a:lnTo>
                    <a:pt x="1242834" y="34239"/>
                  </a:lnTo>
                  <a:lnTo>
                    <a:pt x="1207008" y="54686"/>
                  </a:lnTo>
                  <a:lnTo>
                    <a:pt x="1169504" y="79032"/>
                  </a:lnTo>
                  <a:lnTo>
                    <a:pt x="1130541" y="106895"/>
                  </a:lnTo>
                  <a:lnTo>
                    <a:pt x="1090383" y="137922"/>
                  </a:lnTo>
                  <a:lnTo>
                    <a:pt x="1049261" y="171729"/>
                  </a:lnTo>
                  <a:lnTo>
                    <a:pt x="1007402" y="207962"/>
                  </a:lnTo>
                  <a:lnTo>
                    <a:pt x="965060" y="246240"/>
                  </a:lnTo>
                  <a:lnTo>
                    <a:pt x="922464" y="286194"/>
                  </a:lnTo>
                  <a:lnTo>
                    <a:pt x="879856" y="327456"/>
                  </a:lnTo>
                  <a:lnTo>
                    <a:pt x="837476" y="369646"/>
                  </a:lnTo>
                  <a:lnTo>
                    <a:pt x="795566" y="412407"/>
                  </a:lnTo>
                  <a:lnTo>
                    <a:pt x="754354" y="455371"/>
                  </a:lnTo>
                  <a:lnTo>
                    <a:pt x="714082" y="498157"/>
                  </a:lnTo>
                  <a:lnTo>
                    <a:pt x="675005" y="540385"/>
                  </a:lnTo>
                  <a:lnTo>
                    <a:pt x="705637" y="582333"/>
                  </a:lnTo>
                  <a:lnTo>
                    <a:pt x="737476" y="610349"/>
                  </a:lnTo>
                  <a:lnTo>
                    <a:pt x="770255" y="626173"/>
                  </a:lnTo>
                  <a:lnTo>
                    <a:pt x="803744" y="631558"/>
                  </a:lnTo>
                  <a:lnTo>
                    <a:pt x="837704" y="628256"/>
                  </a:lnTo>
                  <a:lnTo>
                    <a:pt x="906119" y="602564"/>
                  </a:lnTo>
                  <a:lnTo>
                    <a:pt x="940079" y="583679"/>
                  </a:lnTo>
                  <a:lnTo>
                    <a:pt x="973569" y="563092"/>
                  </a:lnTo>
                  <a:lnTo>
                    <a:pt x="1006348" y="542556"/>
                  </a:lnTo>
                  <a:lnTo>
                    <a:pt x="1038186" y="523824"/>
                  </a:lnTo>
                  <a:lnTo>
                    <a:pt x="1068832" y="508635"/>
                  </a:lnTo>
                  <a:lnTo>
                    <a:pt x="1061262" y="715759"/>
                  </a:lnTo>
                  <a:lnTo>
                    <a:pt x="1056716" y="866241"/>
                  </a:lnTo>
                  <a:lnTo>
                    <a:pt x="1053934" y="983018"/>
                  </a:lnTo>
                  <a:lnTo>
                    <a:pt x="1051712" y="1110564"/>
                  </a:lnTo>
                  <a:lnTo>
                    <a:pt x="1050899" y="1177721"/>
                  </a:lnTo>
                  <a:lnTo>
                    <a:pt x="1050328" y="1246809"/>
                  </a:lnTo>
                  <a:lnTo>
                    <a:pt x="1050048" y="1317536"/>
                  </a:lnTo>
                  <a:lnTo>
                    <a:pt x="1050074" y="1389684"/>
                  </a:lnTo>
                  <a:lnTo>
                    <a:pt x="1050455" y="1462963"/>
                  </a:lnTo>
                  <a:lnTo>
                    <a:pt x="1051229" y="1537131"/>
                  </a:lnTo>
                  <a:lnTo>
                    <a:pt x="1052436" y="1611922"/>
                  </a:lnTo>
                  <a:lnTo>
                    <a:pt x="1054100" y="1687068"/>
                  </a:lnTo>
                  <a:lnTo>
                    <a:pt x="1009357" y="1688007"/>
                  </a:lnTo>
                  <a:lnTo>
                    <a:pt x="967282" y="1684185"/>
                  </a:lnTo>
                  <a:lnTo>
                    <a:pt x="927811" y="1675853"/>
                  </a:lnTo>
                  <a:lnTo>
                    <a:pt x="890828" y="1663242"/>
                  </a:lnTo>
                  <a:lnTo>
                    <a:pt x="856297" y="1646580"/>
                  </a:lnTo>
                  <a:lnTo>
                    <a:pt x="824115" y="1626120"/>
                  </a:lnTo>
                  <a:lnTo>
                    <a:pt x="794207" y="1602066"/>
                  </a:lnTo>
                  <a:lnTo>
                    <a:pt x="766521" y="1574698"/>
                  </a:lnTo>
                  <a:lnTo>
                    <a:pt x="740956" y="1544205"/>
                  </a:lnTo>
                  <a:lnTo>
                    <a:pt x="717435" y="1510855"/>
                  </a:lnTo>
                  <a:lnTo>
                    <a:pt x="695896" y="1474876"/>
                  </a:lnTo>
                  <a:lnTo>
                    <a:pt x="676262" y="1436497"/>
                  </a:lnTo>
                  <a:lnTo>
                    <a:pt x="658444" y="1395958"/>
                  </a:lnTo>
                  <a:lnTo>
                    <a:pt x="642366" y="1353489"/>
                  </a:lnTo>
                  <a:lnTo>
                    <a:pt x="627964" y="1309331"/>
                  </a:lnTo>
                  <a:lnTo>
                    <a:pt x="615162" y="1263713"/>
                  </a:lnTo>
                  <a:lnTo>
                    <a:pt x="603872" y="1216888"/>
                  </a:lnTo>
                  <a:lnTo>
                    <a:pt x="594017" y="1169073"/>
                  </a:lnTo>
                  <a:lnTo>
                    <a:pt x="585533" y="1120508"/>
                  </a:lnTo>
                  <a:lnTo>
                    <a:pt x="578332" y="1071435"/>
                  </a:lnTo>
                  <a:lnTo>
                    <a:pt x="572350" y="1022070"/>
                  </a:lnTo>
                  <a:lnTo>
                    <a:pt x="567499" y="972680"/>
                  </a:lnTo>
                  <a:lnTo>
                    <a:pt x="563702" y="923467"/>
                  </a:lnTo>
                  <a:lnTo>
                    <a:pt x="560895" y="874699"/>
                  </a:lnTo>
                  <a:lnTo>
                    <a:pt x="558990" y="826579"/>
                  </a:lnTo>
                  <a:lnTo>
                    <a:pt x="557911" y="779373"/>
                  </a:lnTo>
                  <a:lnTo>
                    <a:pt x="557580" y="733298"/>
                  </a:lnTo>
                  <a:lnTo>
                    <a:pt x="557936" y="688594"/>
                  </a:lnTo>
                  <a:lnTo>
                    <a:pt x="558888" y="645490"/>
                  </a:lnTo>
                  <a:lnTo>
                    <a:pt x="560362" y="604227"/>
                  </a:lnTo>
                  <a:lnTo>
                    <a:pt x="562279" y="565048"/>
                  </a:lnTo>
                  <a:lnTo>
                    <a:pt x="567156" y="493852"/>
                  </a:lnTo>
                  <a:lnTo>
                    <a:pt x="572909" y="433781"/>
                  </a:lnTo>
                  <a:lnTo>
                    <a:pt x="578916" y="386740"/>
                  </a:lnTo>
                  <a:lnTo>
                    <a:pt x="584581" y="354584"/>
                  </a:lnTo>
                  <a:lnTo>
                    <a:pt x="582968" y="336638"/>
                  </a:lnTo>
                  <a:lnTo>
                    <a:pt x="573481" y="326415"/>
                  </a:lnTo>
                  <a:lnTo>
                    <a:pt x="556869" y="323329"/>
                  </a:lnTo>
                  <a:lnTo>
                    <a:pt x="533908" y="326745"/>
                  </a:lnTo>
                  <a:lnTo>
                    <a:pt x="471893" y="350774"/>
                  </a:lnTo>
                  <a:lnTo>
                    <a:pt x="434378" y="370179"/>
                  </a:lnTo>
                  <a:lnTo>
                    <a:pt x="393509" y="393700"/>
                  </a:lnTo>
                  <a:lnTo>
                    <a:pt x="350050" y="420751"/>
                  </a:lnTo>
                  <a:lnTo>
                    <a:pt x="304774" y="450723"/>
                  </a:lnTo>
                  <a:lnTo>
                    <a:pt x="258406" y="483019"/>
                  </a:lnTo>
                  <a:lnTo>
                    <a:pt x="211734" y="517042"/>
                  </a:lnTo>
                  <a:lnTo>
                    <a:pt x="165493" y="552183"/>
                  </a:lnTo>
                  <a:lnTo>
                    <a:pt x="120446" y="587857"/>
                  </a:lnTo>
                  <a:lnTo>
                    <a:pt x="77343" y="623455"/>
                  </a:lnTo>
                  <a:lnTo>
                    <a:pt x="36931" y="658380"/>
                  </a:lnTo>
                  <a:lnTo>
                    <a:pt x="0" y="692023"/>
                  </a:lnTo>
                  <a:lnTo>
                    <a:pt x="28752" y="732294"/>
                  </a:lnTo>
                  <a:lnTo>
                    <a:pt x="60452" y="758075"/>
                  </a:lnTo>
                  <a:lnTo>
                    <a:pt x="95059" y="771334"/>
                  </a:lnTo>
                  <a:lnTo>
                    <a:pt x="132524" y="774026"/>
                  </a:lnTo>
                  <a:lnTo>
                    <a:pt x="172821" y="768121"/>
                  </a:lnTo>
                  <a:lnTo>
                    <a:pt x="215912" y="755586"/>
                  </a:lnTo>
                  <a:lnTo>
                    <a:pt x="261747" y="738378"/>
                  </a:lnTo>
                  <a:lnTo>
                    <a:pt x="259080" y="789584"/>
                  </a:lnTo>
                  <a:lnTo>
                    <a:pt x="258864" y="840397"/>
                  </a:lnTo>
                  <a:lnTo>
                    <a:pt x="261010" y="890765"/>
                  </a:lnTo>
                  <a:lnTo>
                    <a:pt x="265480" y="940587"/>
                  </a:lnTo>
                  <a:lnTo>
                    <a:pt x="272173" y="989787"/>
                  </a:lnTo>
                  <a:lnTo>
                    <a:pt x="281063" y="1038288"/>
                  </a:lnTo>
                  <a:lnTo>
                    <a:pt x="292049" y="1085977"/>
                  </a:lnTo>
                  <a:lnTo>
                    <a:pt x="305079" y="1132789"/>
                  </a:lnTo>
                  <a:lnTo>
                    <a:pt x="320078" y="1178648"/>
                  </a:lnTo>
                  <a:lnTo>
                    <a:pt x="336981" y="1223454"/>
                  </a:lnTo>
                  <a:lnTo>
                    <a:pt x="355739" y="1267117"/>
                  </a:lnTo>
                  <a:lnTo>
                    <a:pt x="376262" y="1309573"/>
                  </a:lnTo>
                  <a:lnTo>
                    <a:pt x="398487" y="1350721"/>
                  </a:lnTo>
                  <a:lnTo>
                    <a:pt x="422363" y="1390484"/>
                  </a:lnTo>
                  <a:lnTo>
                    <a:pt x="447814" y="1428788"/>
                  </a:lnTo>
                  <a:lnTo>
                    <a:pt x="474764" y="1465516"/>
                  </a:lnTo>
                  <a:lnTo>
                    <a:pt x="503161" y="1500619"/>
                  </a:lnTo>
                  <a:lnTo>
                    <a:pt x="532930" y="1533994"/>
                  </a:lnTo>
                  <a:lnTo>
                    <a:pt x="564007" y="1565554"/>
                  </a:lnTo>
                  <a:lnTo>
                    <a:pt x="596315" y="1595221"/>
                  </a:lnTo>
                  <a:lnTo>
                    <a:pt x="629805" y="1622907"/>
                  </a:lnTo>
                  <a:lnTo>
                    <a:pt x="664400" y="1648536"/>
                  </a:lnTo>
                  <a:lnTo>
                    <a:pt x="700036" y="1672005"/>
                  </a:lnTo>
                  <a:lnTo>
                    <a:pt x="736638" y="1693252"/>
                  </a:lnTo>
                  <a:lnTo>
                    <a:pt x="774153" y="1712175"/>
                  </a:lnTo>
                  <a:lnTo>
                    <a:pt x="812507" y="1728698"/>
                  </a:lnTo>
                  <a:lnTo>
                    <a:pt x="851623" y="1742744"/>
                  </a:lnTo>
                  <a:lnTo>
                    <a:pt x="891463" y="1754212"/>
                  </a:lnTo>
                  <a:lnTo>
                    <a:pt x="931926" y="1763014"/>
                  </a:lnTo>
                  <a:lnTo>
                    <a:pt x="972972" y="1769084"/>
                  </a:lnTo>
                  <a:lnTo>
                    <a:pt x="1014514" y="1772335"/>
                  </a:lnTo>
                  <a:lnTo>
                    <a:pt x="1056513" y="1772666"/>
                  </a:lnTo>
                  <a:lnTo>
                    <a:pt x="1058494" y="1840064"/>
                  </a:lnTo>
                  <a:lnTo>
                    <a:pt x="1060919" y="1907146"/>
                  </a:lnTo>
                  <a:lnTo>
                    <a:pt x="1063815" y="1973732"/>
                  </a:lnTo>
                  <a:lnTo>
                    <a:pt x="1067206" y="2039607"/>
                  </a:lnTo>
                  <a:lnTo>
                    <a:pt x="1071105" y="2104605"/>
                  </a:lnTo>
                  <a:lnTo>
                    <a:pt x="1075550" y="2168525"/>
                  </a:lnTo>
                  <a:lnTo>
                    <a:pt x="1080566" y="2231174"/>
                  </a:lnTo>
                  <a:lnTo>
                    <a:pt x="1086154" y="2292350"/>
                  </a:lnTo>
                  <a:lnTo>
                    <a:pt x="1092365" y="2351875"/>
                  </a:lnTo>
                  <a:lnTo>
                    <a:pt x="1099197" y="2409545"/>
                  </a:lnTo>
                  <a:lnTo>
                    <a:pt x="1106703" y="2465184"/>
                  </a:lnTo>
                  <a:lnTo>
                    <a:pt x="1114882" y="2518575"/>
                  </a:lnTo>
                  <a:lnTo>
                    <a:pt x="1123759" y="2569553"/>
                  </a:lnTo>
                  <a:lnTo>
                    <a:pt x="1133373" y="2617901"/>
                  </a:lnTo>
                  <a:lnTo>
                    <a:pt x="1143736" y="2663444"/>
                  </a:lnTo>
                  <a:lnTo>
                    <a:pt x="1154874" y="2705976"/>
                  </a:lnTo>
                  <a:lnTo>
                    <a:pt x="1166799" y="2745308"/>
                  </a:lnTo>
                  <a:lnTo>
                    <a:pt x="1179563" y="2781262"/>
                  </a:lnTo>
                  <a:lnTo>
                    <a:pt x="1207643" y="2842222"/>
                  </a:lnTo>
                  <a:lnTo>
                    <a:pt x="1239291" y="2887307"/>
                  </a:lnTo>
                  <a:lnTo>
                    <a:pt x="1274699" y="2914993"/>
                  </a:lnTo>
                  <a:lnTo>
                    <a:pt x="1293876" y="2921825"/>
                  </a:lnTo>
                  <a:lnTo>
                    <a:pt x="1296593" y="2919450"/>
                  </a:lnTo>
                  <a:lnTo>
                    <a:pt x="1304467" y="2878188"/>
                  </a:lnTo>
                  <a:lnTo>
                    <a:pt x="1309484" y="2824492"/>
                  </a:lnTo>
                  <a:lnTo>
                    <a:pt x="1314323" y="2751950"/>
                  </a:lnTo>
                  <a:lnTo>
                    <a:pt x="1318983" y="2662351"/>
                  </a:lnTo>
                  <a:lnTo>
                    <a:pt x="1323492" y="2557513"/>
                  </a:lnTo>
                  <a:lnTo>
                    <a:pt x="1327848" y="2439225"/>
                  </a:lnTo>
                  <a:lnTo>
                    <a:pt x="1334109" y="2240521"/>
                  </a:lnTo>
                  <a:lnTo>
                    <a:pt x="1341996" y="1945297"/>
                  </a:lnTo>
                  <a:lnTo>
                    <a:pt x="1347597" y="1709039"/>
                  </a:lnTo>
                  <a:lnTo>
                    <a:pt x="1906968" y="1315491"/>
                  </a:lnTo>
                  <a:lnTo>
                    <a:pt x="2085949" y="773849"/>
                  </a:lnTo>
                  <a:close/>
                </a:path>
                <a:path w="2138679" h="2922270">
                  <a:moveTo>
                    <a:pt x="2138172" y="2258847"/>
                  </a:moveTo>
                  <a:lnTo>
                    <a:pt x="1834896" y="1955927"/>
                  </a:lnTo>
                  <a:lnTo>
                    <a:pt x="1531620" y="2258847"/>
                  </a:lnTo>
                  <a:lnTo>
                    <a:pt x="1834896" y="2559431"/>
                  </a:lnTo>
                  <a:lnTo>
                    <a:pt x="2138172" y="2258847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512295" y="6524243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w="0" h="198120">
                  <a:moveTo>
                    <a:pt x="0" y="0"/>
                  </a:moveTo>
                  <a:lnTo>
                    <a:pt x="0" y="197675"/>
                  </a:lnTo>
                </a:path>
              </a:pathLst>
            </a:custGeom>
            <a:ln w="9144">
              <a:solidFill>
                <a:srgbClr val="00548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004" y="6519671"/>
              <a:ext cx="1153668" cy="205740"/>
            </a:xfrm>
            <a:prstGeom prst="rect">
              <a:avLst/>
            </a:prstGeom>
          </p:spPr>
        </p:pic>
      </p:grpSp>
      <p:sp>
        <p:nvSpPr>
          <p:cNvPr id="7" name="object 7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8"/>
                </a:lnTo>
                <a:lnTo>
                  <a:pt x="12191999" y="6857998"/>
                </a:lnTo>
                <a:lnTo>
                  <a:pt x="12191999" y="0"/>
                </a:lnTo>
                <a:close/>
              </a:path>
            </a:pathLst>
          </a:custGeom>
          <a:solidFill>
            <a:srgbClr val="FFFFFF">
              <a:alpha val="6195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1975" y="1335024"/>
            <a:ext cx="9515856" cy="475640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60"/>
              <a:t>Why</a:t>
            </a:r>
            <a:r>
              <a:rPr dirty="0" spc="-175"/>
              <a:t> </a:t>
            </a:r>
            <a:r>
              <a:rPr dirty="0" spc="-35"/>
              <a:t>sterilize</a:t>
            </a:r>
            <a:r>
              <a:rPr dirty="0" spc="-165"/>
              <a:t> </a:t>
            </a:r>
            <a:r>
              <a:rPr dirty="0"/>
              <a:t>stray</a:t>
            </a:r>
            <a:r>
              <a:rPr dirty="0" spc="-165"/>
              <a:t> </a:t>
            </a:r>
            <a:r>
              <a:rPr dirty="0" spc="80"/>
              <a:t>animals?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80"/>
              <a:t>Tourism</a:t>
            </a:r>
            <a:r>
              <a:rPr dirty="0" spc="-190"/>
              <a:t> </a:t>
            </a:r>
            <a:r>
              <a:rPr dirty="0" spc="-40"/>
              <a:t>industry</a:t>
            </a:r>
            <a:r>
              <a:rPr dirty="0" spc="-200"/>
              <a:t> </a:t>
            </a:r>
            <a:r>
              <a:rPr dirty="0" spc="-10"/>
              <a:t>evolution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329590" y="1298524"/>
            <a:ext cx="575310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07975" indent="-29591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307975" algn="l"/>
                <a:tab pos="308610" algn="l"/>
              </a:tabLst>
            </a:pPr>
            <a:r>
              <a:rPr dirty="0" sz="2200" b="1">
                <a:solidFill>
                  <a:srgbClr val="005488"/>
                </a:solidFill>
                <a:latin typeface="Trebuchet MS"/>
                <a:cs typeface="Trebuchet MS"/>
              </a:rPr>
              <a:t>Commitments</a:t>
            </a:r>
            <a:r>
              <a:rPr dirty="0" sz="2200" spc="-6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200" b="1">
                <a:solidFill>
                  <a:srgbClr val="005488"/>
                </a:solidFill>
                <a:latin typeface="Trebuchet MS"/>
                <a:cs typeface="Trebuchet MS"/>
              </a:rPr>
              <a:t>from</a:t>
            </a:r>
            <a:r>
              <a:rPr dirty="0" sz="2200" spc="-9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200" b="1">
                <a:solidFill>
                  <a:srgbClr val="005488"/>
                </a:solidFill>
                <a:latin typeface="Trebuchet MS"/>
                <a:cs typeface="Trebuchet MS"/>
              </a:rPr>
              <a:t>major</a:t>
            </a:r>
            <a:r>
              <a:rPr dirty="0" sz="2200" spc="-6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200" b="1">
                <a:solidFill>
                  <a:srgbClr val="005488"/>
                </a:solidFill>
                <a:latin typeface="Trebuchet MS"/>
                <a:cs typeface="Trebuchet MS"/>
              </a:rPr>
              <a:t>tourism</a:t>
            </a:r>
            <a:r>
              <a:rPr dirty="0" sz="2200" spc="-9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200" spc="-10" b="1">
                <a:solidFill>
                  <a:srgbClr val="005488"/>
                </a:solidFill>
                <a:latin typeface="Trebuchet MS"/>
                <a:cs typeface="Trebuchet MS"/>
              </a:rPr>
              <a:t>actors: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29590" y="5291994"/>
            <a:ext cx="11015345" cy="796925"/>
          </a:xfrm>
          <a:prstGeom prst="rect">
            <a:avLst/>
          </a:prstGeom>
        </p:spPr>
        <p:txBody>
          <a:bodyPr wrap="square" lIns="0" tIns="111760" rIns="0" bIns="0" rtlCol="0" vert="horz">
            <a:spAutoFit/>
          </a:bodyPr>
          <a:lstStyle/>
          <a:p>
            <a:pPr marL="307975" indent="-295910">
              <a:lnSpc>
                <a:spcPct val="100000"/>
              </a:lnSpc>
              <a:spcBef>
                <a:spcPts val="880"/>
              </a:spcBef>
              <a:buFont typeface="Wingdings"/>
              <a:buChar char=""/>
              <a:tabLst>
                <a:tab pos="307975" algn="l"/>
                <a:tab pos="308610" algn="l"/>
              </a:tabLst>
            </a:pPr>
            <a:r>
              <a:rPr dirty="0" sz="2200" b="1">
                <a:solidFill>
                  <a:srgbClr val="005488"/>
                </a:solidFill>
                <a:latin typeface="Trebuchet MS"/>
                <a:cs typeface="Trebuchet MS"/>
              </a:rPr>
              <a:t>Legislation</a:t>
            </a:r>
            <a:r>
              <a:rPr dirty="0" sz="2200" spc="-5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200" b="1">
                <a:solidFill>
                  <a:srgbClr val="005488"/>
                </a:solidFill>
                <a:latin typeface="Trebuchet MS"/>
                <a:cs typeface="Trebuchet MS"/>
              </a:rPr>
              <a:t>on</a:t>
            </a:r>
            <a:r>
              <a:rPr dirty="0" sz="2200" spc="-7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200" b="1">
                <a:solidFill>
                  <a:srgbClr val="005488"/>
                </a:solidFill>
                <a:latin typeface="Trebuchet MS"/>
                <a:cs typeface="Trebuchet MS"/>
              </a:rPr>
              <a:t>captive</a:t>
            </a:r>
            <a:r>
              <a:rPr dirty="0" sz="2200" spc="-6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200" b="1">
                <a:solidFill>
                  <a:srgbClr val="005488"/>
                </a:solidFill>
                <a:latin typeface="Trebuchet MS"/>
                <a:cs typeface="Trebuchet MS"/>
              </a:rPr>
              <a:t>cetaceans</a:t>
            </a:r>
            <a:r>
              <a:rPr dirty="0" sz="2200" spc="-60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200" b="1">
                <a:solidFill>
                  <a:srgbClr val="005488"/>
                </a:solidFill>
                <a:latin typeface="Trebuchet MS"/>
                <a:cs typeface="Trebuchet MS"/>
              </a:rPr>
              <a:t>evolving</a:t>
            </a:r>
            <a:r>
              <a:rPr dirty="0" sz="2200" spc="-65" b="1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2200" spc="-10" b="1">
                <a:solidFill>
                  <a:srgbClr val="005488"/>
                </a:solidFill>
                <a:latin typeface="Trebuchet MS"/>
                <a:cs typeface="Trebuchet MS"/>
              </a:rPr>
              <a:t>quickly:</a:t>
            </a: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z="1700">
                <a:solidFill>
                  <a:srgbClr val="005488"/>
                </a:solidFill>
                <a:latin typeface="Trebuchet MS"/>
                <a:cs typeface="Trebuchet MS"/>
              </a:rPr>
              <a:t>E.g.,</a:t>
            </a:r>
            <a:r>
              <a:rPr dirty="0" sz="17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u="sng" sz="17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Cetacean</a:t>
            </a:r>
            <a:r>
              <a:rPr dirty="0" u="sng" sz="1700" spc="-6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dirty="0" u="sng" sz="17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captivity</a:t>
            </a:r>
            <a:r>
              <a:rPr dirty="0" u="sng" sz="1700" spc="-2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dirty="0" u="sng" sz="17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is</a:t>
            </a:r>
            <a:r>
              <a:rPr dirty="0" u="sng" sz="17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dirty="0" u="sng" sz="17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banned</a:t>
            </a:r>
            <a:r>
              <a:rPr dirty="0" u="sng" sz="1700" spc="-6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dirty="0" u="sng" sz="17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in</a:t>
            </a:r>
            <a:r>
              <a:rPr dirty="0" u="sng" sz="1700" spc="-2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dirty="0" u="sng" sz="17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Canada,</a:t>
            </a:r>
            <a:r>
              <a:rPr dirty="0" u="sng" sz="1700" spc="-5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dirty="0" u="sng" sz="17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California,</a:t>
            </a:r>
            <a:r>
              <a:rPr dirty="0" u="sng" sz="1700" spc="-4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dirty="0" u="sng" sz="17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India,</a:t>
            </a:r>
            <a:r>
              <a:rPr dirty="0" u="sng" sz="1700" spc="-4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dirty="0" u="sng" sz="17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Croatia,</a:t>
            </a:r>
            <a:r>
              <a:rPr dirty="0" u="sng" sz="1700" spc="-3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dirty="0" u="sng" sz="17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Chile,</a:t>
            </a:r>
            <a:r>
              <a:rPr dirty="0" u="sng" sz="1700" spc="-4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dirty="0" u="sng" sz="17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Costa</a:t>
            </a:r>
            <a:r>
              <a:rPr dirty="0" u="sng" sz="1700" spc="-3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dirty="0" u="sng" sz="17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Rica,</a:t>
            </a:r>
            <a:r>
              <a:rPr dirty="0" u="sng" sz="1700" spc="-4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dirty="0" u="sng" sz="17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among</a:t>
            </a:r>
            <a:r>
              <a:rPr dirty="0" u="sng" sz="1700" spc="-4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dirty="0" u="sng" sz="17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other</a:t>
            </a:r>
            <a:r>
              <a:rPr dirty="0" u="sng" sz="1700" spc="-3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 </a:t>
            </a:r>
            <a:r>
              <a:rPr dirty="0" u="sng" sz="17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rebuchet MS"/>
                <a:cs typeface="Trebuchet MS"/>
                <a:hlinkClick r:id="rId2"/>
              </a:rPr>
              <a:t>countries</a:t>
            </a:r>
            <a:endParaRPr sz="1700">
              <a:latin typeface="Trebuchet MS"/>
              <a:cs typeface="Trebuchet MS"/>
            </a:endParaRP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2169541" y="1902841"/>
          <a:ext cx="9897110" cy="3150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30805"/>
                <a:gridCol w="3693160"/>
                <a:gridCol w="3561079"/>
              </a:tblGrid>
              <a:tr h="4578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dirty="0" sz="2000" spc="-10">
                          <a:latin typeface="Trebuchet MS"/>
                          <a:cs typeface="Trebuchet MS"/>
                        </a:rPr>
                        <a:t>ELEPHANTS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7C9FD2"/>
                      </a:solidFill>
                      <a:prstDash val="solid"/>
                    </a:lnL>
                    <a:lnR w="12700">
                      <a:solidFill>
                        <a:srgbClr val="7C9FD2"/>
                      </a:solidFill>
                      <a:prstDash val="solid"/>
                    </a:lnR>
                    <a:lnT w="12700">
                      <a:solidFill>
                        <a:srgbClr val="7C9FD2"/>
                      </a:solidFill>
                      <a:prstDash val="solid"/>
                    </a:lnT>
                    <a:lnB w="12700">
                      <a:solidFill>
                        <a:srgbClr val="7C9FD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dirty="0" sz="2000" spc="-10">
                          <a:latin typeface="Trebuchet MS"/>
                          <a:cs typeface="Trebuchet MS"/>
                        </a:rPr>
                        <a:t>CETACEANS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7C9FD2"/>
                      </a:solidFill>
                      <a:prstDash val="solid"/>
                    </a:lnL>
                    <a:lnR w="12700">
                      <a:solidFill>
                        <a:srgbClr val="7C9FD2"/>
                      </a:solidFill>
                      <a:prstDash val="solid"/>
                    </a:lnR>
                    <a:lnT w="12700">
                      <a:solidFill>
                        <a:srgbClr val="7C9FD2"/>
                      </a:solidFill>
                      <a:prstDash val="solid"/>
                    </a:lnT>
                    <a:lnB w="12700">
                      <a:solidFill>
                        <a:srgbClr val="7C9FD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dirty="0" sz="2000" spc="-10">
                          <a:latin typeface="Trebuchet MS"/>
                          <a:cs typeface="Trebuchet MS"/>
                        </a:rPr>
                        <a:t>WORKING</a:t>
                      </a:r>
                      <a:r>
                        <a:rPr dirty="0" sz="2000" spc="-9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2000" spc="-10">
                          <a:latin typeface="Trebuchet MS"/>
                          <a:cs typeface="Trebuchet MS"/>
                        </a:rPr>
                        <a:t>ANIMALS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B="0" marT="66675">
                    <a:lnL w="12700">
                      <a:solidFill>
                        <a:srgbClr val="7C9FD2"/>
                      </a:solidFill>
                      <a:prstDash val="solid"/>
                    </a:lnL>
                    <a:lnR w="12700">
                      <a:solidFill>
                        <a:srgbClr val="7C9FD2"/>
                      </a:solidFill>
                      <a:prstDash val="solid"/>
                    </a:lnR>
                    <a:lnT w="12700">
                      <a:solidFill>
                        <a:srgbClr val="7C9FD2"/>
                      </a:solidFill>
                      <a:prstDash val="solid"/>
                    </a:lnT>
                    <a:lnB w="12700">
                      <a:solidFill>
                        <a:srgbClr val="7C9FD2"/>
                      </a:solidFill>
                      <a:prstDash val="solid"/>
                    </a:lnB>
                  </a:tcPr>
                </a:tc>
              </a:tr>
              <a:tr h="1219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371475" marR="259079" indent="-105410">
                        <a:lnSpc>
                          <a:spcPct val="100000"/>
                        </a:lnSpc>
                      </a:pPr>
                      <a:r>
                        <a:rPr dirty="0" sz="1600">
                          <a:latin typeface="Trebuchet MS"/>
                          <a:cs typeface="Trebuchet MS"/>
                        </a:rPr>
                        <a:t>No</a:t>
                      </a:r>
                      <a:r>
                        <a:rPr dirty="0" sz="1600" spc="-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elephant</a:t>
                      </a:r>
                      <a:r>
                        <a:rPr dirty="0" sz="1600" spc="-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shows</a:t>
                      </a:r>
                      <a:r>
                        <a:rPr dirty="0" sz="1600" spc="-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 spc="-25">
                          <a:latin typeface="Trebuchet MS"/>
                          <a:cs typeface="Trebuchet MS"/>
                        </a:rPr>
                        <a:t>and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rides</a:t>
                      </a:r>
                      <a:r>
                        <a:rPr dirty="0" sz="1600" spc="-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sold</a:t>
                      </a:r>
                      <a:r>
                        <a:rPr dirty="0" sz="1600" spc="-1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since</a:t>
                      </a:r>
                      <a:r>
                        <a:rPr dirty="0" sz="1600" spc="-20">
                          <a:latin typeface="Trebuchet MS"/>
                          <a:cs typeface="Trebuchet MS"/>
                        </a:rPr>
                        <a:t> 2016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B="0" marT="3175">
                    <a:lnL w="12700">
                      <a:solidFill>
                        <a:srgbClr val="7C9FD2"/>
                      </a:solidFill>
                      <a:prstDash val="solid"/>
                    </a:lnL>
                    <a:lnR w="12700">
                      <a:solidFill>
                        <a:srgbClr val="7C9FD2"/>
                      </a:solidFill>
                      <a:prstDash val="solid"/>
                    </a:lnR>
                    <a:lnT w="12700">
                      <a:solidFill>
                        <a:srgbClr val="7C9FD2"/>
                      </a:solidFill>
                      <a:prstDash val="solid"/>
                    </a:lnT>
                    <a:lnB w="12700">
                      <a:solidFill>
                        <a:srgbClr val="7C9FD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600">
                          <a:latin typeface="Trebuchet MS"/>
                          <a:cs typeface="Trebuchet MS"/>
                        </a:rPr>
                        <a:t>-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7C9FD2"/>
                      </a:solidFill>
                      <a:prstDash val="solid"/>
                    </a:lnL>
                    <a:lnR w="12700">
                      <a:solidFill>
                        <a:srgbClr val="7C9FD2"/>
                      </a:solidFill>
                      <a:prstDash val="solid"/>
                    </a:lnR>
                    <a:lnT w="12700">
                      <a:solidFill>
                        <a:srgbClr val="7C9FD2"/>
                      </a:solidFill>
                      <a:prstDash val="solid"/>
                    </a:lnT>
                    <a:lnB w="12700">
                      <a:solidFill>
                        <a:srgbClr val="7C9FD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87960" marR="180340">
                        <a:lnSpc>
                          <a:spcPts val="1920"/>
                        </a:lnSpc>
                        <a:spcBef>
                          <a:spcPts val="25"/>
                        </a:spcBef>
                      </a:pPr>
                      <a:r>
                        <a:rPr dirty="0" sz="1600">
                          <a:latin typeface="Trebuchet MS"/>
                          <a:cs typeface="Trebuchet MS"/>
                        </a:rPr>
                        <a:t>All</a:t>
                      </a:r>
                      <a:r>
                        <a:rPr dirty="0" sz="1600" spc="-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suppliers</a:t>
                      </a:r>
                      <a:r>
                        <a:rPr dirty="0" sz="1600" spc="-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must</a:t>
                      </a:r>
                      <a:r>
                        <a:rPr dirty="0" sz="1600" spc="-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adhere</a:t>
                      </a:r>
                      <a:r>
                        <a:rPr dirty="0" sz="160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dirty="0" sz="1600" spc="-1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 spc="-55">
                          <a:latin typeface="Trebuchet MS"/>
                          <a:cs typeface="Trebuchet MS"/>
                        </a:rPr>
                        <a:t>ABTA’s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Global</a:t>
                      </a:r>
                      <a:r>
                        <a:rPr dirty="0" sz="1600" spc="-6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 spc="-10">
                          <a:latin typeface="Trebuchet MS"/>
                          <a:cs typeface="Trebuchet MS"/>
                        </a:rPr>
                        <a:t>Welfare</a:t>
                      </a:r>
                      <a:r>
                        <a:rPr dirty="0" sz="1600" spc="-7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Guidance</a:t>
                      </a:r>
                      <a:r>
                        <a:rPr dirty="0" sz="1600" spc="-7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 spc="-25">
                          <a:latin typeface="Trebuchet MS"/>
                          <a:cs typeface="Trebuchet MS"/>
                        </a:rPr>
                        <a:t>for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Animals</a:t>
                      </a:r>
                      <a:r>
                        <a:rPr dirty="0" sz="1600" spc="-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in</a:t>
                      </a:r>
                      <a:r>
                        <a:rPr dirty="0" sz="1600" spc="-7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 spc="-10">
                          <a:latin typeface="Trebuchet MS"/>
                          <a:cs typeface="Trebuchet MS"/>
                        </a:rPr>
                        <a:t>Tourism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algn="ctr" marL="203200" marR="196215">
                        <a:lnSpc>
                          <a:spcPts val="1920"/>
                        </a:lnSpc>
                      </a:pPr>
                      <a:r>
                        <a:rPr dirty="0" sz="1600">
                          <a:latin typeface="Trebuchet MS"/>
                          <a:cs typeface="Trebuchet MS"/>
                        </a:rPr>
                        <a:t>All</a:t>
                      </a:r>
                      <a:r>
                        <a:rPr dirty="0" sz="1600" spc="-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animal</a:t>
                      </a:r>
                      <a:r>
                        <a:rPr dirty="0" sz="1600" spc="-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excursions</a:t>
                      </a:r>
                      <a:r>
                        <a:rPr dirty="0" sz="1600" spc="-5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suppliers</a:t>
                      </a:r>
                      <a:r>
                        <a:rPr dirty="0" sz="160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 spc="-25">
                          <a:latin typeface="Trebuchet MS"/>
                          <a:cs typeface="Trebuchet MS"/>
                        </a:rPr>
                        <a:t>are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progressively</a:t>
                      </a:r>
                      <a:r>
                        <a:rPr dirty="0" sz="1600" spc="-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being</a:t>
                      </a:r>
                      <a:r>
                        <a:rPr dirty="0" sz="1600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 spc="-10">
                          <a:latin typeface="Trebuchet MS"/>
                          <a:cs typeface="Trebuchet MS"/>
                        </a:rPr>
                        <a:t>audited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B="0" marT="3175">
                    <a:lnL w="12700">
                      <a:solidFill>
                        <a:srgbClr val="7C9FD2"/>
                      </a:solidFill>
                      <a:prstDash val="solid"/>
                    </a:lnL>
                    <a:lnR w="12700">
                      <a:solidFill>
                        <a:srgbClr val="7C9FD2"/>
                      </a:solidFill>
                      <a:prstDash val="solid"/>
                    </a:lnR>
                    <a:lnT w="12700">
                      <a:solidFill>
                        <a:srgbClr val="7C9FD2"/>
                      </a:solidFill>
                      <a:prstDash val="solid"/>
                    </a:lnT>
                    <a:lnB w="12700">
                      <a:solidFill>
                        <a:srgbClr val="7C9FD2"/>
                      </a:solidFill>
                      <a:prstDash val="solid"/>
                    </a:lnB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600">
                          <a:latin typeface="Trebuchet MS"/>
                          <a:cs typeface="Trebuchet MS"/>
                        </a:rPr>
                        <a:t>-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B="0" marT="1270">
                    <a:lnL w="12700">
                      <a:solidFill>
                        <a:srgbClr val="7C9FD2"/>
                      </a:solidFill>
                      <a:prstDash val="solid"/>
                    </a:lnL>
                    <a:lnR w="12700">
                      <a:solidFill>
                        <a:srgbClr val="7C9FD2"/>
                      </a:solidFill>
                      <a:prstDash val="solid"/>
                    </a:lnR>
                    <a:lnT w="12700">
                      <a:solidFill>
                        <a:srgbClr val="7C9FD2"/>
                      </a:solidFill>
                      <a:prstDash val="solid"/>
                    </a:lnT>
                    <a:lnB w="12700">
                      <a:solidFill>
                        <a:srgbClr val="7C9FD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65100" marR="160655">
                        <a:lnSpc>
                          <a:spcPts val="1920"/>
                        </a:lnSpc>
                      </a:pPr>
                      <a:r>
                        <a:rPr dirty="0" sz="1600">
                          <a:latin typeface="Trebuchet MS"/>
                          <a:cs typeface="Trebuchet MS"/>
                        </a:rPr>
                        <a:t>No</a:t>
                      </a:r>
                      <a:r>
                        <a:rPr dirty="0" sz="1600" spc="-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new</a:t>
                      </a:r>
                      <a:r>
                        <a:rPr dirty="0" sz="1600" spc="-6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attractions</a:t>
                      </a:r>
                      <a:r>
                        <a:rPr dirty="0" sz="1600" spc="-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featuring</a:t>
                      </a:r>
                      <a:r>
                        <a:rPr dirty="0" sz="160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 spc="-10">
                          <a:latin typeface="Trebuchet MS"/>
                          <a:cs typeface="Trebuchet MS"/>
                        </a:rPr>
                        <a:t>captive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whales</a:t>
                      </a:r>
                      <a:r>
                        <a:rPr dirty="0" sz="160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dirty="0" sz="1600" spc="-6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dolphins</a:t>
                      </a:r>
                      <a:r>
                        <a:rPr dirty="0" sz="160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signed</a:t>
                      </a:r>
                      <a:r>
                        <a:rPr dirty="0" sz="1600" spc="-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 spc="-20">
                          <a:latin typeface="Trebuchet MS"/>
                          <a:cs typeface="Trebuchet MS"/>
                        </a:rPr>
                        <a:t>since 2017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2700">
                      <a:solidFill>
                        <a:srgbClr val="7C9FD2"/>
                      </a:solidFill>
                      <a:prstDash val="solid"/>
                    </a:lnL>
                    <a:lnR w="12700">
                      <a:solidFill>
                        <a:srgbClr val="7C9FD2"/>
                      </a:solidFill>
                      <a:prstDash val="solid"/>
                    </a:lnR>
                    <a:lnT w="12700">
                      <a:solidFill>
                        <a:srgbClr val="7C9FD2"/>
                      </a:solidFill>
                      <a:prstDash val="solid"/>
                    </a:lnT>
                    <a:lnB w="12700">
                      <a:solidFill>
                        <a:srgbClr val="7C9FD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600">
                          <a:latin typeface="Trebuchet MS"/>
                          <a:cs typeface="Trebuchet MS"/>
                        </a:rPr>
                        <a:t>-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B="0" marT="1270">
                    <a:lnL w="12700">
                      <a:solidFill>
                        <a:srgbClr val="7C9FD2"/>
                      </a:solidFill>
                      <a:prstDash val="solid"/>
                    </a:lnL>
                    <a:lnR w="12700">
                      <a:solidFill>
                        <a:srgbClr val="7C9FD2"/>
                      </a:solidFill>
                      <a:prstDash val="solid"/>
                    </a:lnR>
                    <a:lnT w="12700">
                      <a:solidFill>
                        <a:srgbClr val="7C9FD2"/>
                      </a:solidFill>
                      <a:prstDash val="solid"/>
                    </a:lnT>
                    <a:lnB w="12700">
                      <a:solidFill>
                        <a:srgbClr val="7C9FD2"/>
                      </a:solidFill>
                      <a:prstDash val="solid"/>
                    </a:lnB>
                  </a:tcPr>
                </a:tc>
              </a:tr>
              <a:tr h="736600">
                <a:tc gridSpan="3">
                  <a:txBody>
                    <a:bodyPr/>
                    <a:lstStyle/>
                    <a:p>
                      <a:pPr marL="2447925" marR="405130" indent="-2036445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dirty="0" sz="1600">
                          <a:latin typeface="Trebuchet MS"/>
                          <a:cs typeface="Trebuchet MS"/>
                        </a:rPr>
                        <a:t>Kuoni</a:t>
                      </a:r>
                      <a:r>
                        <a:rPr dirty="0" sz="1600" spc="-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partners</a:t>
                      </a:r>
                      <a:r>
                        <a:rPr dirty="0" sz="1600" spc="-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must</a:t>
                      </a:r>
                      <a:r>
                        <a:rPr dirty="0" sz="1600" spc="-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adhere</a:t>
                      </a:r>
                      <a:r>
                        <a:rPr dirty="0" sz="1600" spc="-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dirty="0" sz="1600" spc="-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dirty="0" sz="1600" spc="-5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code</a:t>
                      </a:r>
                      <a:r>
                        <a:rPr dirty="0" sz="160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dirty="0" sz="1600" spc="-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conduct,</a:t>
                      </a:r>
                      <a:r>
                        <a:rPr dirty="0" sz="160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they</a:t>
                      </a:r>
                      <a:r>
                        <a:rPr dirty="0" sz="160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must</a:t>
                      </a:r>
                      <a:r>
                        <a:rPr dirty="0" sz="1600" spc="-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comply</a:t>
                      </a:r>
                      <a:r>
                        <a:rPr dirty="0" sz="1600" spc="-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with</a:t>
                      </a:r>
                      <a:r>
                        <a:rPr dirty="0" sz="160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animal</a:t>
                      </a:r>
                      <a:r>
                        <a:rPr dirty="0" sz="1600" spc="-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welfare</a:t>
                      </a:r>
                      <a:r>
                        <a:rPr dirty="0" sz="1600" spc="-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 spc="-10">
                          <a:latin typeface="Trebuchet MS"/>
                          <a:cs typeface="Trebuchet MS"/>
                        </a:rPr>
                        <a:t>standards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(CITES</a:t>
                      </a:r>
                      <a:r>
                        <a:rPr dirty="0" sz="1600" spc="-7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&amp;</a:t>
                      </a:r>
                      <a:r>
                        <a:rPr dirty="0" sz="1600" spc="-1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 spc="-60">
                          <a:latin typeface="Trebuchet MS"/>
                          <a:cs typeface="Trebuchet MS"/>
                        </a:rPr>
                        <a:t>ABTA</a:t>
                      </a:r>
                      <a:r>
                        <a:rPr dirty="0" sz="1600" spc="-15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Animal</a:t>
                      </a:r>
                      <a:r>
                        <a:rPr dirty="0" sz="1600" spc="-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 spc="-10">
                          <a:latin typeface="Trebuchet MS"/>
                          <a:cs typeface="Trebuchet MS"/>
                        </a:rPr>
                        <a:t>Welfare</a:t>
                      </a:r>
                      <a:r>
                        <a:rPr dirty="0" sz="1600" spc="-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>
                          <a:latin typeface="Trebuchet MS"/>
                          <a:cs typeface="Trebuchet MS"/>
                        </a:rPr>
                        <a:t>Minimum</a:t>
                      </a:r>
                      <a:r>
                        <a:rPr dirty="0" sz="1600" spc="-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600" spc="-10">
                          <a:latin typeface="Trebuchet MS"/>
                          <a:cs typeface="Trebuchet MS"/>
                        </a:rPr>
                        <a:t>Requirements)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B="0" marT="120650">
                    <a:lnL w="12700">
                      <a:solidFill>
                        <a:srgbClr val="7C9FD2"/>
                      </a:solidFill>
                      <a:prstDash val="solid"/>
                    </a:lnL>
                    <a:lnR w="12700">
                      <a:solidFill>
                        <a:srgbClr val="7C9FD2"/>
                      </a:solidFill>
                      <a:prstDash val="solid"/>
                    </a:lnR>
                    <a:lnT w="12700">
                      <a:solidFill>
                        <a:srgbClr val="7C9FD2"/>
                      </a:solidFill>
                      <a:prstDash val="solid"/>
                    </a:lnT>
                    <a:lnB w="12700">
                      <a:solidFill>
                        <a:srgbClr val="7C9FD2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2940" y="2645184"/>
            <a:ext cx="1100328" cy="4613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9852" y="3631691"/>
            <a:ext cx="1726692" cy="53797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8348" y="4530730"/>
            <a:ext cx="1568195" cy="262341"/>
          </a:xfrm>
          <a:prstGeom prst="rect">
            <a:avLst/>
          </a:prstGeom>
        </p:spPr>
      </p:pic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7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12696"/>
              <a:ext cx="12192000" cy="6845300"/>
            </a:xfrm>
            <a:custGeom>
              <a:avLst/>
              <a:gdLst/>
              <a:ahLst/>
              <a:cxnLst/>
              <a:rect l="l" t="t" r="r" b="b"/>
              <a:pathLst>
                <a:path w="12192000" h="6845300">
                  <a:moveTo>
                    <a:pt x="3412607" y="1193800"/>
                  </a:moveTo>
                  <a:lnTo>
                    <a:pt x="560801" y="1193800"/>
                  </a:lnTo>
                  <a:lnTo>
                    <a:pt x="607890" y="1206500"/>
                  </a:lnTo>
                  <a:lnTo>
                    <a:pt x="744066" y="1244600"/>
                  </a:lnTo>
                  <a:lnTo>
                    <a:pt x="872607" y="1282700"/>
                  </a:lnTo>
                  <a:lnTo>
                    <a:pt x="993510" y="1320800"/>
                  </a:lnTo>
                  <a:lnTo>
                    <a:pt x="1032115" y="1346200"/>
                  </a:lnTo>
                  <a:lnTo>
                    <a:pt x="1069871" y="1358900"/>
                  </a:lnTo>
                  <a:lnTo>
                    <a:pt x="1106778" y="1384300"/>
                  </a:lnTo>
                  <a:lnTo>
                    <a:pt x="1142837" y="1397000"/>
                  </a:lnTo>
                  <a:lnTo>
                    <a:pt x="1178047" y="1422400"/>
                  </a:lnTo>
                  <a:lnTo>
                    <a:pt x="1212409" y="1447800"/>
                  </a:lnTo>
                  <a:lnTo>
                    <a:pt x="1245923" y="1473200"/>
                  </a:lnTo>
                  <a:lnTo>
                    <a:pt x="1278588" y="1485900"/>
                  </a:lnTo>
                  <a:lnTo>
                    <a:pt x="1310404" y="1511300"/>
                  </a:lnTo>
                  <a:lnTo>
                    <a:pt x="1341372" y="1536700"/>
                  </a:lnTo>
                  <a:lnTo>
                    <a:pt x="1371492" y="1562100"/>
                  </a:lnTo>
                  <a:lnTo>
                    <a:pt x="1400763" y="1600200"/>
                  </a:lnTo>
                  <a:lnTo>
                    <a:pt x="1429186" y="1625600"/>
                  </a:lnTo>
                  <a:lnTo>
                    <a:pt x="1456760" y="1651000"/>
                  </a:lnTo>
                  <a:lnTo>
                    <a:pt x="1483486" y="1676400"/>
                  </a:lnTo>
                  <a:lnTo>
                    <a:pt x="1509363" y="1714500"/>
                  </a:lnTo>
                  <a:lnTo>
                    <a:pt x="1534392" y="1739900"/>
                  </a:lnTo>
                  <a:lnTo>
                    <a:pt x="1558572" y="1778000"/>
                  </a:lnTo>
                  <a:lnTo>
                    <a:pt x="1581904" y="1803400"/>
                  </a:lnTo>
                  <a:lnTo>
                    <a:pt x="1604388" y="1841500"/>
                  </a:lnTo>
                  <a:lnTo>
                    <a:pt x="1626023" y="1879600"/>
                  </a:lnTo>
                  <a:lnTo>
                    <a:pt x="1646810" y="1917700"/>
                  </a:lnTo>
                  <a:lnTo>
                    <a:pt x="1666748" y="1943100"/>
                  </a:lnTo>
                  <a:lnTo>
                    <a:pt x="1685837" y="1981200"/>
                  </a:lnTo>
                  <a:lnTo>
                    <a:pt x="1704079" y="2019300"/>
                  </a:lnTo>
                  <a:lnTo>
                    <a:pt x="1721472" y="2070100"/>
                  </a:lnTo>
                  <a:lnTo>
                    <a:pt x="1738016" y="2108200"/>
                  </a:lnTo>
                  <a:lnTo>
                    <a:pt x="1753712" y="2146300"/>
                  </a:lnTo>
                  <a:lnTo>
                    <a:pt x="1768559" y="2184400"/>
                  </a:lnTo>
                  <a:lnTo>
                    <a:pt x="1782558" y="2235200"/>
                  </a:lnTo>
                  <a:lnTo>
                    <a:pt x="1795709" y="2273300"/>
                  </a:lnTo>
                  <a:lnTo>
                    <a:pt x="1808011" y="2311400"/>
                  </a:lnTo>
                  <a:lnTo>
                    <a:pt x="1819465" y="2362200"/>
                  </a:lnTo>
                  <a:lnTo>
                    <a:pt x="1830070" y="2413000"/>
                  </a:lnTo>
                  <a:lnTo>
                    <a:pt x="1839827" y="2451100"/>
                  </a:lnTo>
                  <a:lnTo>
                    <a:pt x="1848735" y="2501900"/>
                  </a:lnTo>
                  <a:lnTo>
                    <a:pt x="1856795" y="2552700"/>
                  </a:lnTo>
                  <a:lnTo>
                    <a:pt x="1864007" y="2603500"/>
                  </a:lnTo>
                  <a:lnTo>
                    <a:pt x="1870370" y="2654300"/>
                  </a:lnTo>
                  <a:lnTo>
                    <a:pt x="1875885" y="2705100"/>
                  </a:lnTo>
                  <a:lnTo>
                    <a:pt x="1880551" y="2755900"/>
                  </a:lnTo>
                  <a:lnTo>
                    <a:pt x="1884369" y="2806700"/>
                  </a:lnTo>
                  <a:lnTo>
                    <a:pt x="1887339" y="2857500"/>
                  </a:lnTo>
                  <a:lnTo>
                    <a:pt x="1889460" y="2921000"/>
                  </a:lnTo>
                  <a:lnTo>
                    <a:pt x="1890732" y="2971800"/>
                  </a:lnTo>
                  <a:lnTo>
                    <a:pt x="1891058" y="3721100"/>
                  </a:lnTo>
                  <a:lnTo>
                    <a:pt x="1890662" y="3771900"/>
                  </a:lnTo>
                  <a:lnTo>
                    <a:pt x="1889177" y="3835400"/>
                  </a:lnTo>
                  <a:lnTo>
                    <a:pt x="1886704" y="3886200"/>
                  </a:lnTo>
                  <a:lnTo>
                    <a:pt x="1883240" y="3949700"/>
                  </a:lnTo>
                  <a:lnTo>
                    <a:pt x="1878787" y="4000500"/>
                  </a:lnTo>
                  <a:lnTo>
                    <a:pt x="1873345" y="4051300"/>
                  </a:lnTo>
                  <a:lnTo>
                    <a:pt x="1866914" y="4102100"/>
                  </a:lnTo>
                  <a:lnTo>
                    <a:pt x="1859492" y="4165600"/>
                  </a:lnTo>
                  <a:lnTo>
                    <a:pt x="1851082" y="4216400"/>
                  </a:lnTo>
                  <a:lnTo>
                    <a:pt x="1841682" y="4267200"/>
                  </a:lnTo>
                  <a:lnTo>
                    <a:pt x="1831293" y="4305300"/>
                  </a:lnTo>
                  <a:lnTo>
                    <a:pt x="1819915" y="4356100"/>
                  </a:lnTo>
                  <a:lnTo>
                    <a:pt x="1807547" y="4406900"/>
                  </a:lnTo>
                  <a:lnTo>
                    <a:pt x="1794190" y="4457700"/>
                  </a:lnTo>
                  <a:lnTo>
                    <a:pt x="1779844" y="4495800"/>
                  </a:lnTo>
                  <a:lnTo>
                    <a:pt x="1764509" y="4546600"/>
                  </a:lnTo>
                  <a:lnTo>
                    <a:pt x="1748185" y="4584700"/>
                  </a:lnTo>
                  <a:lnTo>
                    <a:pt x="1730871" y="4635500"/>
                  </a:lnTo>
                  <a:lnTo>
                    <a:pt x="1712568" y="4673600"/>
                  </a:lnTo>
                  <a:lnTo>
                    <a:pt x="1693277" y="4711700"/>
                  </a:lnTo>
                  <a:lnTo>
                    <a:pt x="1672996" y="4749800"/>
                  </a:lnTo>
                  <a:lnTo>
                    <a:pt x="1651726" y="4800600"/>
                  </a:lnTo>
                  <a:lnTo>
                    <a:pt x="1629467" y="4838700"/>
                  </a:lnTo>
                  <a:lnTo>
                    <a:pt x="1606220" y="4876800"/>
                  </a:lnTo>
                  <a:lnTo>
                    <a:pt x="1581983" y="4902200"/>
                  </a:lnTo>
                  <a:lnTo>
                    <a:pt x="1556757" y="4940300"/>
                  </a:lnTo>
                  <a:lnTo>
                    <a:pt x="1530542" y="4978400"/>
                  </a:lnTo>
                  <a:lnTo>
                    <a:pt x="1503339" y="5016500"/>
                  </a:lnTo>
                  <a:lnTo>
                    <a:pt x="1475147" y="5041900"/>
                  </a:lnTo>
                  <a:lnTo>
                    <a:pt x="1445965" y="5080000"/>
                  </a:lnTo>
                  <a:lnTo>
                    <a:pt x="1415796" y="5105400"/>
                  </a:lnTo>
                  <a:lnTo>
                    <a:pt x="1383643" y="5143500"/>
                  </a:lnTo>
                  <a:lnTo>
                    <a:pt x="1350552" y="5168900"/>
                  </a:lnTo>
                  <a:lnTo>
                    <a:pt x="1316523" y="5194300"/>
                  </a:lnTo>
                  <a:lnTo>
                    <a:pt x="1281556" y="5219700"/>
                  </a:lnTo>
                  <a:lnTo>
                    <a:pt x="1245652" y="5257800"/>
                  </a:lnTo>
                  <a:lnTo>
                    <a:pt x="1208809" y="5283200"/>
                  </a:lnTo>
                  <a:lnTo>
                    <a:pt x="1171029" y="5308600"/>
                  </a:lnTo>
                  <a:lnTo>
                    <a:pt x="1132311" y="5321300"/>
                  </a:lnTo>
                  <a:lnTo>
                    <a:pt x="1092654" y="5346700"/>
                  </a:lnTo>
                  <a:lnTo>
                    <a:pt x="1052060" y="5372100"/>
                  </a:lnTo>
                  <a:lnTo>
                    <a:pt x="1010529" y="5397500"/>
                  </a:lnTo>
                  <a:lnTo>
                    <a:pt x="924651" y="5422900"/>
                  </a:lnTo>
                  <a:lnTo>
                    <a:pt x="880306" y="5448300"/>
                  </a:lnTo>
                  <a:lnTo>
                    <a:pt x="835023" y="5461000"/>
                  </a:lnTo>
                  <a:lnTo>
                    <a:pt x="693546" y="5499100"/>
                  </a:lnTo>
                  <a:lnTo>
                    <a:pt x="491782" y="5549900"/>
                  </a:lnTo>
                  <a:lnTo>
                    <a:pt x="438997" y="5549900"/>
                  </a:lnTo>
                  <a:lnTo>
                    <a:pt x="385273" y="5562600"/>
                  </a:lnTo>
                  <a:lnTo>
                    <a:pt x="330612" y="5562600"/>
                  </a:lnTo>
                  <a:lnTo>
                    <a:pt x="275014" y="5575300"/>
                  </a:lnTo>
                  <a:lnTo>
                    <a:pt x="0" y="5575300"/>
                  </a:lnTo>
                  <a:lnTo>
                    <a:pt x="0" y="6845300"/>
                  </a:lnTo>
                  <a:lnTo>
                    <a:pt x="12192000" y="6845300"/>
                  </a:lnTo>
                  <a:lnTo>
                    <a:pt x="12192000" y="5511799"/>
                  </a:lnTo>
                  <a:lnTo>
                    <a:pt x="2282825" y="5511800"/>
                  </a:lnTo>
                  <a:lnTo>
                    <a:pt x="2282825" y="4813300"/>
                  </a:lnTo>
                  <a:lnTo>
                    <a:pt x="4045458" y="3251200"/>
                  </a:lnTo>
                  <a:lnTo>
                    <a:pt x="4092207" y="3200400"/>
                  </a:lnTo>
                  <a:lnTo>
                    <a:pt x="4136559" y="3149600"/>
                  </a:lnTo>
                  <a:lnTo>
                    <a:pt x="4178512" y="3098800"/>
                  </a:lnTo>
                  <a:lnTo>
                    <a:pt x="4218067" y="3048000"/>
                  </a:lnTo>
                  <a:lnTo>
                    <a:pt x="4255224" y="2997200"/>
                  </a:lnTo>
                  <a:lnTo>
                    <a:pt x="4289983" y="2959100"/>
                  </a:lnTo>
                  <a:lnTo>
                    <a:pt x="4322344" y="2908300"/>
                  </a:lnTo>
                  <a:lnTo>
                    <a:pt x="4352308" y="2857500"/>
                  </a:lnTo>
                  <a:lnTo>
                    <a:pt x="4379874" y="2819400"/>
                  </a:lnTo>
                  <a:lnTo>
                    <a:pt x="4405042" y="2781300"/>
                  </a:lnTo>
                  <a:lnTo>
                    <a:pt x="4427813" y="2730500"/>
                  </a:lnTo>
                  <a:lnTo>
                    <a:pt x="4448187" y="2692400"/>
                  </a:lnTo>
                  <a:lnTo>
                    <a:pt x="4466163" y="2654300"/>
                  </a:lnTo>
                  <a:lnTo>
                    <a:pt x="4481742" y="2616200"/>
                  </a:lnTo>
                  <a:lnTo>
                    <a:pt x="4486136" y="2603500"/>
                  </a:lnTo>
                  <a:lnTo>
                    <a:pt x="2233422" y="2603500"/>
                  </a:lnTo>
                  <a:lnTo>
                    <a:pt x="2236800" y="2540000"/>
                  </a:lnTo>
                  <a:lnTo>
                    <a:pt x="2241600" y="2489200"/>
                  </a:lnTo>
                  <a:lnTo>
                    <a:pt x="2247822" y="2438400"/>
                  </a:lnTo>
                  <a:lnTo>
                    <a:pt x="2255467" y="2374900"/>
                  </a:lnTo>
                  <a:lnTo>
                    <a:pt x="2264533" y="2324100"/>
                  </a:lnTo>
                  <a:lnTo>
                    <a:pt x="2275022" y="2273300"/>
                  </a:lnTo>
                  <a:lnTo>
                    <a:pt x="2286933" y="2222500"/>
                  </a:lnTo>
                  <a:lnTo>
                    <a:pt x="2300266" y="2171700"/>
                  </a:lnTo>
                  <a:lnTo>
                    <a:pt x="2315021" y="2120900"/>
                  </a:lnTo>
                  <a:lnTo>
                    <a:pt x="2331198" y="2082800"/>
                  </a:lnTo>
                  <a:lnTo>
                    <a:pt x="2348798" y="2032000"/>
                  </a:lnTo>
                  <a:lnTo>
                    <a:pt x="2367819" y="1993900"/>
                  </a:lnTo>
                  <a:lnTo>
                    <a:pt x="2388263" y="1943100"/>
                  </a:lnTo>
                  <a:lnTo>
                    <a:pt x="2410129" y="1905000"/>
                  </a:lnTo>
                  <a:lnTo>
                    <a:pt x="2433417" y="1854200"/>
                  </a:lnTo>
                  <a:lnTo>
                    <a:pt x="2458127" y="1816100"/>
                  </a:lnTo>
                  <a:lnTo>
                    <a:pt x="2484259" y="1778000"/>
                  </a:lnTo>
                  <a:lnTo>
                    <a:pt x="2511813" y="1739900"/>
                  </a:lnTo>
                  <a:lnTo>
                    <a:pt x="2540790" y="1701800"/>
                  </a:lnTo>
                  <a:lnTo>
                    <a:pt x="2571189" y="1663700"/>
                  </a:lnTo>
                  <a:lnTo>
                    <a:pt x="2603009" y="1638300"/>
                  </a:lnTo>
                  <a:lnTo>
                    <a:pt x="2636252" y="1600200"/>
                  </a:lnTo>
                  <a:lnTo>
                    <a:pt x="2670917" y="1562100"/>
                  </a:lnTo>
                  <a:lnTo>
                    <a:pt x="2707005" y="1536700"/>
                  </a:lnTo>
                  <a:lnTo>
                    <a:pt x="2741416" y="1498600"/>
                  </a:lnTo>
                  <a:lnTo>
                    <a:pt x="2776714" y="1473200"/>
                  </a:lnTo>
                  <a:lnTo>
                    <a:pt x="2812899" y="1447800"/>
                  </a:lnTo>
                  <a:lnTo>
                    <a:pt x="2849971" y="1422400"/>
                  </a:lnTo>
                  <a:lnTo>
                    <a:pt x="2887931" y="1397000"/>
                  </a:lnTo>
                  <a:lnTo>
                    <a:pt x="2926777" y="1384300"/>
                  </a:lnTo>
                  <a:lnTo>
                    <a:pt x="2966510" y="1358900"/>
                  </a:lnTo>
                  <a:lnTo>
                    <a:pt x="3007130" y="1333500"/>
                  </a:lnTo>
                  <a:lnTo>
                    <a:pt x="3048636" y="1320800"/>
                  </a:lnTo>
                  <a:lnTo>
                    <a:pt x="3091029" y="1295400"/>
                  </a:lnTo>
                  <a:lnTo>
                    <a:pt x="3178476" y="1270000"/>
                  </a:lnTo>
                  <a:lnTo>
                    <a:pt x="3223529" y="1244600"/>
                  </a:lnTo>
                  <a:lnTo>
                    <a:pt x="3412607" y="1193800"/>
                  </a:lnTo>
                  <a:close/>
                </a:path>
                <a:path w="12192000" h="6845300">
                  <a:moveTo>
                    <a:pt x="12192000" y="0"/>
                  </a:moveTo>
                  <a:lnTo>
                    <a:pt x="0" y="0"/>
                  </a:lnTo>
                  <a:lnTo>
                    <a:pt x="0" y="1155700"/>
                  </a:lnTo>
                  <a:lnTo>
                    <a:pt x="4073979" y="1155700"/>
                  </a:lnTo>
                  <a:lnTo>
                    <a:pt x="4132858" y="1168400"/>
                  </a:lnTo>
                  <a:lnTo>
                    <a:pt x="4246888" y="1168400"/>
                  </a:lnTo>
                  <a:lnTo>
                    <a:pt x="4355946" y="1193800"/>
                  </a:lnTo>
                  <a:lnTo>
                    <a:pt x="4408612" y="1193800"/>
                  </a:lnTo>
                  <a:lnTo>
                    <a:pt x="4460035" y="1206500"/>
                  </a:lnTo>
                  <a:lnTo>
                    <a:pt x="4606853" y="1244600"/>
                  </a:lnTo>
                  <a:lnTo>
                    <a:pt x="4698523" y="1270000"/>
                  </a:lnTo>
                  <a:lnTo>
                    <a:pt x="4742496" y="1295400"/>
                  </a:lnTo>
                  <a:lnTo>
                    <a:pt x="4785227" y="1308100"/>
                  </a:lnTo>
                  <a:lnTo>
                    <a:pt x="4826718" y="1333500"/>
                  </a:lnTo>
                  <a:lnTo>
                    <a:pt x="4866967" y="1346200"/>
                  </a:lnTo>
                  <a:lnTo>
                    <a:pt x="4905976" y="1371600"/>
                  </a:lnTo>
                  <a:lnTo>
                    <a:pt x="4943744" y="1397000"/>
                  </a:lnTo>
                  <a:lnTo>
                    <a:pt x="4980272" y="1422400"/>
                  </a:lnTo>
                  <a:lnTo>
                    <a:pt x="5015559" y="1435100"/>
                  </a:lnTo>
                  <a:lnTo>
                    <a:pt x="5049606" y="1460500"/>
                  </a:lnTo>
                  <a:lnTo>
                    <a:pt x="5082413" y="1498600"/>
                  </a:lnTo>
                  <a:lnTo>
                    <a:pt x="5119800" y="1524000"/>
                  </a:lnTo>
                  <a:lnTo>
                    <a:pt x="5155362" y="1562100"/>
                  </a:lnTo>
                  <a:lnTo>
                    <a:pt x="5189101" y="1587500"/>
                  </a:lnTo>
                  <a:lnTo>
                    <a:pt x="5221014" y="1625600"/>
                  </a:lnTo>
                  <a:lnTo>
                    <a:pt x="5251104" y="1663700"/>
                  </a:lnTo>
                  <a:lnTo>
                    <a:pt x="5279369" y="1701800"/>
                  </a:lnTo>
                  <a:lnTo>
                    <a:pt x="5305810" y="1739900"/>
                  </a:lnTo>
                  <a:lnTo>
                    <a:pt x="5330427" y="1778000"/>
                  </a:lnTo>
                  <a:lnTo>
                    <a:pt x="5353220" y="1816100"/>
                  </a:lnTo>
                  <a:lnTo>
                    <a:pt x="5374189" y="1866900"/>
                  </a:lnTo>
                  <a:lnTo>
                    <a:pt x="5393335" y="1905000"/>
                  </a:lnTo>
                  <a:lnTo>
                    <a:pt x="5410656" y="1943100"/>
                  </a:lnTo>
                  <a:lnTo>
                    <a:pt x="5426154" y="1993900"/>
                  </a:lnTo>
                  <a:lnTo>
                    <a:pt x="5439828" y="2044700"/>
                  </a:lnTo>
                  <a:lnTo>
                    <a:pt x="5451679" y="2082800"/>
                  </a:lnTo>
                  <a:lnTo>
                    <a:pt x="5461706" y="2133600"/>
                  </a:lnTo>
                  <a:lnTo>
                    <a:pt x="5469910" y="2184400"/>
                  </a:lnTo>
                  <a:lnTo>
                    <a:pt x="5476291" y="2235200"/>
                  </a:lnTo>
                  <a:lnTo>
                    <a:pt x="5480849" y="2273300"/>
                  </a:lnTo>
                  <a:lnTo>
                    <a:pt x="5483583" y="2324100"/>
                  </a:lnTo>
                  <a:lnTo>
                    <a:pt x="5484495" y="2387600"/>
                  </a:lnTo>
                  <a:lnTo>
                    <a:pt x="5483375" y="2425700"/>
                  </a:lnTo>
                  <a:lnTo>
                    <a:pt x="5480015" y="2476500"/>
                  </a:lnTo>
                  <a:lnTo>
                    <a:pt x="5474415" y="2527300"/>
                  </a:lnTo>
                  <a:lnTo>
                    <a:pt x="5466574" y="2578100"/>
                  </a:lnTo>
                  <a:lnTo>
                    <a:pt x="5456491" y="2628900"/>
                  </a:lnTo>
                  <a:lnTo>
                    <a:pt x="5444166" y="2667000"/>
                  </a:lnTo>
                  <a:lnTo>
                    <a:pt x="5429599" y="2717800"/>
                  </a:lnTo>
                  <a:lnTo>
                    <a:pt x="5412788" y="2768600"/>
                  </a:lnTo>
                  <a:lnTo>
                    <a:pt x="5393733" y="2806700"/>
                  </a:lnTo>
                  <a:lnTo>
                    <a:pt x="5372435" y="2857500"/>
                  </a:lnTo>
                  <a:lnTo>
                    <a:pt x="5348891" y="2895600"/>
                  </a:lnTo>
                  <a:lnTo>
                    <a:pt x="5323102" y="2946400"/>
                  </a:lnTo>
                  <a:lnTo>
                    <a:pt x="5295066" y="2984500"/>
                  </a:lnTo>
                  <a:lnTo>
                    <a:pt x="5264785" y="3035300"/>
                  </a:lnTo>
                  <a:lnTo>
                    <a:pt x="5241072" y="3073400"/>
                  </a:lnTo>
                  <a:lnTo>
                    <a:pt x="5216175" y="3098800"/>
                  </a:lnTo>
                  <a:lnTo>
                    <a:pt x="5190093" y="3136900"/>
                  </a:lnTo>
                  <a:lnTo>
                    <a:pt x="5162826" y="3175000"/>
                  </a:lnTo>
                  <a:lnTo>
                    <a:pt x="5134374" y="3200400"/>
                  </a:lnTo>
                  <a:lnTo>
                    <a:pt x="5104738" y="3238500"/>
                  </a:lnTo>
                  <a:lnTo>
                    <a:pt x="5073915" y="3276600"/>
                  </a:lnTo>
                  <a:lnTo>
                    <a:pt x="5041907" y="3314700"/>
                  </a:lnTo>
                  <a:lnTo>
                    <a:pt x="5008713" y="3352800"/>
                  </a:lnTo>
                  <a:lnTo>
                    <a:pt x="4974333" y="3390900"/>
                  </a:lnTo>
                  <a:lnTo>
                    <a:pt x="4938766" y="3429000"/>
                  </a:lnTo>
                  <a:lnTo>
                    <a:pt x="4902013" y="3467100"/>
                  </a:lnTo>
                  <a:lnTo>
                    <a:pt x="4864073" y="3505200"/>
                  </a:lnTo>
                  <a:lnTo>
                    <a:pt x="4824946" y="3543300"/>
                  </a:lnTo>
                  <a:lnTo>
                    <a:pt x="4784631" y="3581400"/>
                  </a:lnTo>
                  <a:lnTo>
                    <a:pt x="4743129" y="3619500"/>
                  </a:lnTo>
                  <a:lnTo>
                    <a:pt x="4700440" y="3670300"/>
                  </a:lnTo>
                  <a:lnTo>
                    <a:pt x="4656562" y="3708400"/>
                  </a:lnTo>
                  <a:lnTo>
                    <a:pt x="4611497" y="3746500"/>
                  </a:lnTo>
                  <a:lnTo>
                    <a:pt x="3471037" y="4724400"/>
                  </a:lnTo>
                  <a:lnTo>
                    <a:pt x="5472176" y="4724400"/>
                  </a:lnTo>
                  <a:lnTo>
                    <a:pt x="5472176" y="5511800"/>
                  </a:lnTo>
                  <a:lnTo>
                    <a:pt x="12192000" y="5511799"/>
                  </a:lnTo>
                  <a:lnTo>
                    <a:pt x="12192000" y="0"/>
                  </a:lnTo>
                  <a:close/>
                </a:path>
                <a:path w="12192000" h="6845300">
                  <a:moveTo>
                    <a:pt x="159361" y="1866900"/>
                  </a:moveTo>
                  <a:lnTo>
                    <a:pt x="0" y="1866900"/>
                  </a:lnTo>
                  <a:lnTo>
                    <a:pt x="0" y="4864100"/>
                  </a:lnTo>
                  <a:lnTo>
                    <a:pt x="159832" y="4864100"/>
                  </a:lnTo>
                  <a:lnTo>
                    <a:pt x="214808" y="4851400"/>
                  </a:lnTo>
                  <a:lnTo>
                    <a:pt x="267571" y="4851400"/>
                  </a:lnTo>
                  <a:lnTo>
                    <a:pt x="318121" y="4838700"/>
                  </a:lnTo>
                  <a:lnTo>
                    <a:pt x="366459" y="4826000"/>
                  </a:lnTo>
                  <a:lnTo>
                    <a:pt x="412583" y="4800600"/>
                  </a:lnTo>
                  <a:lnTo>
                    <a:pt x="456495" y="4787900"/>
                  </a:lnTo>
                  <a:lnTo>
                    <a:pt x="498193" y="4762500"/>
                  </a:lnTo>
                  <a:lnTo>
                    <a:pt x="537679" y="4737100"/>
                  </a:lnTo>
                  <a:lnTo>
                    <a:pt x="574952" y="4711700"/>
                  </a:lnTo>
                  <a:lnTo>
                    <a:pt x="610012" y="4686300"/>
                  </a:lnTo>
                  <a:lnTo>
                    <a:pt x="642860" y="4660900"/>
                  </a:lnTo>
                  <a:lnTo>
                    <a:pt x="673494" y="4622800"/>
                  </a:lnTo>
                  <a:lnTo>
                    <a:pt x="701916" y="4584700"/>
                  </a:lnTo>
                  <a:lnTo>
                    <a:pt x="722913" y="4559300"/>
                  </a:lnTo>
                  <a:lnTo>
                    <a:pt x="742775" y="4521200"/>
                  </a:lnTo>
                  <a:lnTo>
                    <a:pt x="761502" y="4495800"/>
                  </a:lnTo>
                  <a:lnTo>
                    <a:pt x="779094" y="4457700"/>
                  </a:lnTo>
                  <a:lnTo>
                    <a:pt x="795552" y="4419600"/>
                  </a:lnTo>
                  <a:lnTo>
                    <a:pt x="810874" y="4368800"/>
                  </a:lnTo>
                  <a:lnTo>
                    <a:pt x="825061" y="4330700"/>
                  </a:lnTo>
                  <a:lnTo>
                    <a:pt x="838113" y="4292600"/>
                  </a:lnTo>
                  <a:lnTo>
                    <a:pt x="850031" y="4241800"/>
                  </a:lnTo>
                  <a:lnTo>
                    <a:pt x="860813" y="4191000"/>
                  </a:lnTo>
                  <a:lnTo>
                    <a:pt x="870460" y="4140200"/>
                  </a:lnTo>
                  <a:lnTo>
                    <a:pt x="878973" y="4089400"/>
                  </a:lnTo>
                  <a:lnTo>
                    <a:pt x="886350" y="4025900"/>
                  </a:lnTo>
                  <a:lnTo>
                    <a:pt x="892592" y="3975100"/>
                  </a:lnTo>
                  <a:lnTo>
                    <a:pt x="897700" y="3911600"/>
                  </a:lnTo>
                  <a:lnTo>
                    <a:pt x="901672" y="3848100"/>
                  </a:lnTo>
                  <a:lnTo>
                    <a:pt x="904510" y="3784600"/>
                  </a:lnTo>
                  <a:lnTo>
                    <a:pt x="906212" y="3721100"/>
                  </a:lnTo>
                  <a:lnTo>
                    <a:pt x="906666" y="3670300"/>
                  </a:lnTo>
                  <a:lnTo>
                    <a:pt x="906780" y="3098800"/>
                  </a:lnTo>
                  <a:lnTo>
                    <a:pt x="906268" y="3035300"/>
                  </a:lnTo>
                  <a:lnTo>
                    <a:pt x="904732" y="2971800"/>
                  </a:lnTo>
                  <a:lnTo>
                    <a:pt x="902173" y="2908300"/>
                  </a:lnTo>
                  <a:lnTo>
                    <a:pt x="898589" y="2844800"/>
                  </a:lnTo>
                  <a:lnTo>
                    <a:pt x="893982" y="2794000"/>
                  </a:lnTo>
                  <a:lnTo>
                    <a:pt x="888352" y="2730500"/>
                  </a:lnTo>
                  <a:lnTo>
                    <a:pt x="881697" y="2679700"/>
                  </a:lnTo>
                  <a:lnTo>
                    <a:pt x="874019" y="2628900"/>
                  </a:lnTo>
                  <a:lnTo>
                    <a:pt x="865317" y="2578100"/>
                  </a:lnTo>
                  <a:lnTo>
                    <a:pt x="855591" y="2527300"/>
                  </a:lnTo>
                  <a:lnTo>
                    <a:pt x="844841" y="2489200"/>
                  </a:lnTo>
                  <a:lnTo>
                    <a:pt x="833067" y="2438400"/>
                  </a:lnTo>
                  <a:lnTo>
                    <a:pt x="820269" y="2400300"/>
                  </a:lnTo>
                  <a:lnTo>
                    <a:pt x="806448" y="2362200"/>
                  </a:lnTo>
                  <a:lnTo>
                    <a:pt x="791603" y="2324100"/>
                  </a:lnTo>
                  <a:lnTo>
                    <a:pt x="775733" y="2286000"/>
                  </a:lnTo>
                  <a:lnTo>
                    <a:pt x="758840" y="2247900"/>
                  </a:lnTo>
                  <a:lnTo>
                    <a:pt x="740923" y="2209800"/>
                  </a:lnTo>
                  <a:lnTo>
                    <a:pt x="721982" y="2184400"/>
                  </a:lnTo>
                  <a:lnTo>
                    <a:pt x="702017" y="2146300"/>
                  </a:lnTo>
                  <a:lnTo>
                    <a:pt x="673604" y="2120900"/>
                  </a:lnTo>
                  <a:lnTo>
                    <a:pt x="642969" y="2082800"/>
                  </a:lnTo>
                  <a:lnTo>
                    <a:pt x="610113" y="2044700"/>
                  </a:lnTo>
                  <a:lnTo>
                    <a:pt x="575034" y="2019300"/>
                  </a:lnTo>
                  <a:lnTo>
                    <a:pt x="537735" y="1993900"/>
                  </a:lnTo>
                  <a:lnTo>
                    <a:pt x="498213" y="1968500"/>
                  </a:lnTo>
                  <a:lnTo>
                    <a:pt x="456470" y="1943100"/>
                  </a:lnTo>
                  <a:lnTo>
                    <a:pt x="412506" y="1930400"/>
                  </a:lnTo>
                  <a:lnTo>
                    <a:pt x="366320" y="1905000"/>
                  </a:lnTo>
                  <a:lnTo>
                    <a:pt x="317912" y="1892300"/>
                  </a:lnTo>
                  <a:lnTo>
                    <a:pt x="267283" y="1879600"/>
                  </a:lnTo>
                  <a:lnTo>
                    <a:pt x="214433" y="1879600"/>
                  </a:lnTo>
                  <a:lnTo>
                    <a:pt x="159361" y="1866900"/>
                  </a:lnTo>
                  <a:close/>
                </a:path>
                <a:path w="12192000" h="6845300">
                  <a:moveTo>
                    <a:pt x="4015414" y="1866900"/>
                  </a:moveTo>
                  <a:lnTo>
                    <a:pt x="3779688" y="1866900"/>
                  </a:lnTo>
                  <a:lnTo>
                    <a:pt x="3727775" y="1879600"/>
                  </a:lnTo>
                  <a:lnTo>
                    <a:pt x="3677984" y="1892300"/>
                  </a:lnTo>
                  <a:lnTo>
                    <a:pt x="3630314" y="1905000"/>
                  </a:lnTo>
                  <a:lnTo>
                    <a:pt x="3584768" y="1917700"/>
                  </a:lnTo>
                  <a:lnTo>
                    <a:pt x="3541343" y="1930400"/>
                  </a:lnTo>
                  <a:lnTo>
                    <a:pt x="3500041" y="1955800"/>
                  </a:lnTo>
                  <a:lnTo>
                    <a:pt x="3460861" y="1981200"/>
                  </a:lnTo>
                  <a:lnTo>
                    <a:pt x="3423803" y="2006600"/>
                  </a:lnTo>
                  <a:lnTo>
                    <a:pt x="3388867" y="2044700"/>
                  </a:lnTo>
                  <a:lnTo>
                    <a:pt x="3358951" y="2070100"/>
                  </a:lnTo>
                  <a:lnTo>
                    <a:pt x="3331241" y="2108200"/>
                  </a:lnTo>
                  <a:lnTo>
                    <a:pt x="3305738" y="2146300"/>
                  </a:lnTo>
                  <a:lnTo>
                    <a:pt x="3282441" y="2184400"/>
                  </a:lnTo>
                  <a:lnTo>
                    <a:pt x="3261352" y="2222500"/>
                  </a:lnTo>
                  <a:lnTo>
                    <a:pt x="3242468" y="2273300"/>
                  </a:lnTo>
                  <a:lnTo>
                    <a:pt x="3225792" y="2324100"/>
                  </a:lnTo>
                  <a:lnTo>
                    <a:pt x="3211322" y="2374900"/>
                  </a:lnTo>
                  <a:lnTo>
                    <a:pt x="3199058" y="2425700"/>
                  </a:lnTo>
                  <a:lnTo>
                    <a:pt x="3189001" y="2476500"/>
                  </a:lnTo>
                  <a:lnTo>
                    <a:pt x="3181151" y="2540000"/>
                  </a:lnTo>
                  <a:lnTo>
                    <a:pt x="3175508" y="2603500"/>
                  </a:lnTo>
                  <a:lnTo>
                    <a:pt x="4486136" y="2603500"/>
                  </a:lnTo>
                  <a:lnTo>
                    <a:pt x="4505710" y="2540000"/>
                  </a:lnTo>
                  <a:lnTo>
                    <a:pt x="4514098" y="2501900"/>
                  </a:lnTo>
                  <a:lnTo>
                    <a:pt x="4520089" y="2463800"/>
                  </a:lnTo>
                  <a:lnTo>
                    <a:pt x="4523684" y="2425700"/>
                  </a:lnTo>
                  <a:lnTo>
                    <a:pt x="4524883" y="2400300"/>
                  </a:lnTo>
                  <a:lnTo>
                    <a:pt x="4523011" y="2349500"/>
                  </a:lnTo>
                  <a:lnTo>
                    <a:pt x="4517396" y="2298700"/>
                  </a:lnTo>
                  <a:lnTo>
                    <a:pt x="4508039" y="2247900"/>
                  </a:lnTo>
                  <a:lnTo>
                    <a:pt x="4494940" y="2209800"/>
                  </a:lnTo>
                  <a:lnTo>
                    <a:pt x="4478102" y="2159000"/>
                  </a:lnTo>
                  <a:lnTo>
                    <a:pt x="4457525" y="2120900"/>
                  </a:lnTo>
                  <a:lnTo>
                    <a:pt x="4433211" y="2082800"/>
                  </a:lnTo>
                  <a:lnTo>
                    <a:pt x="4405159" y="2044700"/>
                  </a:lnTo>
                  <a:lnTo>
                    <a:pt x="4373372" y="2006600"/>
                  </a:lnTo>
                  <a:lnTo>
                    <a:pt x="4341242" y="1981200"/>
                  </a:lnTo>
                  <a:lnTo>
                    <a:pt x="4305508" y="1955800"/>
                  </a:lnTo>
                  <a:lnTo>
                    <a:pt x="4266170" y="1930400"/>
                  </a:lnTo>
                  <a:lnTo>
                    <a:pt x="4223227" y="1917700"/>
                  </a:lnTo>
                  <a:lnTo>
                    <a:pt x="4176680" y="1905000"/>
                  </a:lnTo>
                  <a:lnTo>
                    <a:pt x="4126529" y="1892300"/>
                  </a:lnTo>
                  <a:lnTo>
                    <a:pt x="4072774" y="1879600"/>
                  </a:lnTo>
                  <a:lnTo>
                    <a:pt x="4015414" y="1866900"/>
                  </a:lnTo>
                  <a:close/>
                </a:path>
                <a:path w="12192000" h="6845300">
                  <a:moveTo>
                    <a:pt x="3563723" y="1168400"/>
                  </a:moveTo>
                  <a:lnTo>
                    <a:pt x="363959" y="1168400"/>
                  </a:lnTo>
                  <a:lnTo>
                    <a:pt x="414442" y="1181100"/>
                  </a:lnTo>
                  <a:lnTo>
                    <a:pt x="464077" y="1181100"/>
                  </a:lnTo>
                  <a:lnTo>
                    <a:pt x="512863" y="1193800"/>
                  </a:lnTo>
                  <a:lnTo>
                    <a:pt x="3462093" y="1193800"/>
                  </a:lnTo>
                  <a:lnTo>
                    <a:pt x="3563723" y="1168400"/>
                  </a:lnTo>
                  <a:close/>
                </a:path>
                <a:path w="12192000" h="6845300">
                  <a:moveTo>
                    <a:pt x="3722815" y="1155700"/>
                  </a:moveTo>
                  <a:lnTo>
                    <a:pt x="260447" y="1155700"/>
                  </a:lnTo>
                  <a:lnTo>
                    <a:pt x="312627" y="1168400"/>
                  </a:lnTo>
                  <a:lnTo>
                    <a:pt x="3668898" y="1168400"/>
                  </a:lnTo>
                  <a:lnTo>
                    <a:pt x="3722815" y="115570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512295" y="6524243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w="0" h="198120">
                  <a:moveTo>
                    <a:pt x="0" y="0"/>
                  </a:moveTo>
                  <a:lnTo>
                    <a:pt x="0" y="197675"/>
                  </a:lnTo>
                </a:path>
              </a:pathLst>
            </a:custGeom>
            <a:ln w="9144">
              <a:solidFill>
                <a:srgbClr val="00548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004" y="6519671"/>
              <a:ext cx="1153668" cy="2057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015731" y="3845763"/>
            <a:ext cx="3694429" cy="940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65"/>
              <a:t>Elephants</a:t>
            </a:r>
            <a:endParaRPr sz="6000"/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8040623" y="1057655"/>
            <a:ext cx="1803400" cy="1804670"/>
          </a:xfrm>
          <a:custGeom>
            <a:avLst/>
            <a:gdLst/>
            <a:ahLst/>
            <a:cxnLst/>
            <a:rect l="l" t="t" r="r" b="b"/>
            <a:pathLst>
              <a:path w="1803400" h="1804670">
                <a:moveTo>
                  <a:pt x="901446" y="0"/>
                </a:moveTo>
                <a:lnTo>
                  <a:pt x="853572" y="1250"/>
                </a:lnTo>
                <a:lnTo>
                  <a:pt x="806349" y="4961"/>
                </a:lnTo>
                <a:lnTo>
                  <a:pt x="759839" y="11069"/>
                </a:lnTo>
                <a:lnTo>
                  <a:pt x="714105" y="19512"/>
                </a:lnTo>
                <a:lnTo>
                  <a:pt x="669208" y="30228"/>
                </a:lnTo>
                <a:lnTo>
                  <a:pt x="625211" y="43155"/>
                </a:lnTo>
                <a:lnTo>
                  <a:pt x="582176" y="58229"/>
                </a:lnTo>
                <a:lnTo>
                  <a:pt x="540165" y="75389"/>
                </a:lnTo>
                <a:lnTo>
                  <a:pt x="499242" y="94572"/>
                </a:lnTo>
                <a:lnTo>
                  <a:pt x="459467" y="115717"/>
                </a:lnTo>
                <a:lnTo>
                  <a:pt x="420904" y="138759"/>
                </a:lnTo>
                <a:lnTo>
                  <a:pt x="383615" y="163638"/>
                </a:lnTo>
                <a:lnTo>
                  <a:pt x="347661" y="190290"/>
                </a:lnTo>
                <a:lnTo>
                  <a:pt x="313107" y="218653"/>
                </a:lnTo>
                <a:lnTo>
                  <a:pt x="280012" y="248666"/>
                </a:lnTo>
                <a:lnTo>
                  <a:pt x="248441" y="280264"/>
                </a:lnTo>
                <a:lnTo>
                  <a:pt x="218455" y="313388"/>
                </a:lnTo>
                <a:lnTo>
                  <a:pt x="190117" y="347972"/>
                </a:lnTo>
                <a:lnTo>
                  <a:pt x="163488" y="383956"/>
                </a:lnTo>
                <a:lnTo>
                  <a:pt x="138632" y="421277"/>
                </a:lnTo>
                <a:lnTo>
                  <a:pt x="115610" y="459873"/>
                </a:lnTo>
                <a:lnTo>
                  <a:pt x="94485" y="499681"/>
                </a:lnTo>
                <a:lnTo>
                  <a:pt x="75320" y="540639"/>
                </a:lnTo>
                <a:lnTo>
                  <a:pt x="58175" y="582684"/>
                </a:lnTo>
                <a:lnTo>
                  <a:pt x="43115" y="625754"/>
                </a:lnTo>
                <a:lnTo>
                  <a:pt x="30200" y="669787"/>
                </a:lnTo>
                <a:lnTo>
                  <a:pt x="19494" y="714720"/>
                </a:lnTo>
                <a:lnTo>
                  <a:pt x="11059" y="760491"/>
                </a:lnTo>
                <a:lnTo>
                  <a:pt x="4956" y="807038"/>
                </a:lnTo>
                <a:lnTo>
                  <a:pt x="1249" y="854297"/>
                </a:lnTo>
                <a:lnTo>
                  <a:pt x="0" y="902208"/>
                </a:lnTo>
                <a:lnTo>
                  <a:pt x="1249" y="950118"/>
                </a:lnTo>
                <a:lnTo>
                  <a:pt x="4956" y="997377"/>
                </a:lnTo>
                <a:lnTo>
                  <a:pt x="11059" y="1043924"/>
                </a:lnTo>
                <a:lnTo>
                  <a:pt x="19494" y="1089695"/>
                </a:lnTo>
                <a:lnTo>
                  <a:pt x="30200" y="1134628"/>
                </a:lnTo>
                <a:lnTo>
                  <a:pt x="43115" y="1178661"/>
                </a:lnTo>
                <a:lnTo>
                  <a:pt x="58175" y="1221731"/>
                </a:lnTo>
                <a:lnTo>
                  <a:pt x="75320" y="1263776"/>
                </a:lnTo>
                <a:lnTo>
                  <a:pt x="94485" y="1304734"/>
                </a:lnTo>
                <a:lnTo>
                  <a:pt x="115610" y="1344542"/>
                </a:lnTo>
                <a:lnTo>
                  <a:pt x="138632" y="1383138"/>
                </a:lnTo>
                <a:lnTo>
                  <a:pt x="163488" y="1420459"/>
                </a:lnTo>
                <a:lnTo>
                  <a:pt x="190117" y="1456443"/>
                </a:lnTo>
                <a:lnTo>
                  <a:pt x="218455" y="1491027"/>
                </a:lnTo>
                <a:lnTo>
                  <a:pt x="248441" y="1524151"/>
                </a:lnTo>
                <a:lnTo>
                  <a:pt x="280012" y="1555749"/>
                </a:lnTo>
                <a:lnTo>
                  <a:pt x="313107" y="1585762"/>
                </a:lnTo>
                <a:lnTo>
                  <a:pt x="347661" y="1614125"/>
                </a:lnTo>
                <a:lnTo>
                  <a:pt x="383615" y="1640777"/>
                </a:lnTo>
                <a:lnTo>
                  <a:pt x="420904" y="1665656"/>
                </a:lnTo>
                <a:lnTo>
                  <a:pt x="459467" y="1688698"/>
                </a:lnTo>
                <a:lnTo>
                  <a:pt x="499242" y="1709843"/>
                </a:lnTo>
                <a:lnTo>
                  <a:pt x="540165" y="1729026"/>
                </a:lnTo>
                <a:lnTo>
                  <a:pt x="582176" y="1746186"/>
                </a:lnTo>
                <a:lnTo>
                  <a:pt x="625211" y="1761260"/>
                </a:lnTo>
                <a:lnTo>
                  <a:pt x="669208" y="1774187"/>
                </a:lnTo>
                <a:lnTo>
                  <a:pt x="714105" y="1784903"/>
                </a:lnTo>
                <a:lnTo>
                  <a:pt x="759839" y="1793346"/>
                </a:lnTo>
                <a:lnTo>
                  <a:pt x="806349" y="1799454"/>
                </a:lnTo>
                <a:lnTo>
                  <a:pt x="853572" y="1803165"/>
                </a:lnTo>
                <a:lnTo>
                  <a:pt x="901446" y="1804416"/>
                </a:lnTo>
                <a:lnTo>
                  <a:pt x="949319" y="1803165"/>
                </a:lnTo>
                <a:lnTo>
                  <a:pt x="996542" y="1799454"/>
                </a:lnTo>
                <a:lnTo>
                  <a:pt x="1043052" y="1793346"/>
                </a:lnTo>
                <a:lnTo>
                  <a:pt x="1088786" y="1784903"/>
                </a:lnTo>
                <a:lnTo>
                  <a:pt x="1133683" y="1774187"/>
                </a:lnTo>
                <a:lnTo>
                  <a:pt x="1177680" y="1761260"/>
                </a:lnTo>
                <a:lnTo>
                  <a:pt x="1220715" y="1746186"/>
                </a:lnTo>
                <a:lnTo>
                  <a:pt x="1262726" y="1729026"/>
                </a:lnTo>
                <a:lnTo>
                  <a:pt x="1303649" y="1709843"/>
                </a:lnTo>
                <a:lnTo>
                  <a:pt x="1343424" y="1688698"/>
                </a:lnTo>
                <a:lnTo>
                  <a:pt x="1381987" y="1665656"/>
                </a:lnTo>
                <a:lnTo>
                  <a:pt x="1419276" y="1640777"/>
                </a:lnTo>
                <a:lnTo>
                  <a:pt x="1455230" y="1614125"/>
                </a:lnTo>
                <a:lnTo>
                  <a:pt x="1489784" y="1585762"/>
                </a:lnTo>
                <a:lnTo>
                  <a:pt x="1522879" y="1555749"/>
                </a:lnTo>
                <a:lnTo>
                  <a:pt x="1554450" y="1524151"/>
                </a:lnTo>
                <a:lnTo>
                  <a:pt x="1584436" y="1491027"/>
                </a:lnTo>
                <a:lnTo>
                  <a:pt x="1612774" y="1456443"/>
                </a:lnTo>
                <a:lnTo>
                  <a:pt x="1639403" y="1420459"/>
                </a:lnTo>
                <a:lnTo>
                  <a:pt x="1664259" y="1383138"/>
                </a:lnTo>
                <a:lnTo>
                  <a:pt x="1687281" y="1344542"/>
                </a:lnTo>
                <a:lnTo>
                  <a:pt x="1708406" y="1304734"/>
                </a:lnTo>
                <a:lnTo>
                  <a:pt x="1727571" y="1263776"/>
                </a:lnTo>
                <a:lnTo>
                  <a:pt x="1744716" y="1221731"/>
                </a:lnTo>
                <a:lnTo>
                  <a:pt x="1759776" y="1178661"/>
                </a:lnTo>
                <a:lnTo>
                  <a:pt x="1772691" y="1134628"/>
                </a:lnTo>
                <a:lnTo>
                  <a:pt x="1783397" y="1089695"/>
                </a:lnTo>
                <a:lnTo>
                  <a:pt x="1791832" y="1043924"/>
                </a:lnTo>
                <a:lnTo>
                  <a:pt x="1797935" y="997377"/>
                </a:lnTo>
                <a:lnTo>
                  <a:pt x="1801642" y="950118"/>
                </a:lnTo>
                <a:lnTo>
                  <a:pt x="1802892" y="902208"/>
                </a:lnTo>
                <a:lnTo>
                  <a:pt x="1801642" y="854297"/>
                </a:lnTo>
                <a:lnTo>
                  <a:pt x="1797935" y="807038"/>
                </a:lnTo>
                <a:lnTo>
                  <a:pt x="1791832" y="760491"/>
                </a:lnTo>
                <a:lnTo>
                  <a:pt x="1783397" y="714720"/>
                </a:lnTo>
                <a:lnTo>
                  <a:pt x="1772691" y="669787"/>
                </a:lnTo>
                <a:lnTo>
                  <a:pt x="1759776" y="625754"/>
                </a:lnTo>
                <a:lnTo>
                  <a:pt x="1744716" y="582684"/>
                </a:lnTo>
                <a:lnTo>
                  <a:pt x="1727571" y="540639"/>
                </a:lnTo>
                <a:lnTo>
                  <a:pt x="1708406" y="499681"/>
                </a:lnTo>
                <a:lnTo>
                  <a:pt x="1687281" y="459873"/>
                </a:lnTo>
                <a:lnTo>
                  <a:pt x="1664259" y="421277"/>
                </a:lnTo>
                <a:lnTo>
                  <a:pt x="1639403" y="383956"/>
                </a:lnTo>
                <a:lnTo>
                  <a:pt x="1612774" y="347972"/>
                </a:lnTo>
                <a:lnTo>
                  <a:pt x="1584436" y="313388"/>
                </a:lnTo>
                <a:lnTo>
                  <a:pt x="1554450" y="280264"/>
                </a:lnTo>
                <a:lnTo>
                  <a:pt x="1522879" y="248666"/>
                </a:lnTo>
                <a:lnTo>
                  <a:pt x="1489784" y="218653"/>
                </a:lnTo>
                <a:lnTo>
                  <a:pt x="1455230" y="190290"/>
                </a:lnTo>
                <a:lnTo>
                  <a:pt x="1419276" y="163638"/>
                </a:lnTo>
                <a:lnTo>
                  <a:pt x="1381987" y="138759"/>
                </a:lnTo>
                <a:lnTo>
                  <a:pt x="1343424" y="115717"/>
                </a:lnTo>
                <a:lnTo>
                  <a:pt x="1303649" y="94572"/>
                </a:lnTo>
                <a:lnTo>
                  <a:pt x="1262726" y="75389"/>
                </a:lnTo>
                <a:lnTo>
                  <a:pt x="1220715" y="58229"/>
                </a:lnTo>
                <a:lnTo>
                  <a:pt x="1177680" y="43155"/>
                </a:lnTo>
                <a:lnTo>
                  <a:pt x="1133683" y="30228"/>
                </a:lnTo>
                <a:lnTo>
                  <a:pt x="1088786" y="19512"/>
                </a:lnTo>
                <a:lnTo>
                  <a:pt x="1043052" y="11069"/>
                </a:lnTo>
                <a:lnTo>
                  <a:pt x="996542" y="4961"/>
                </a:lnTo>
                <a:lnTo>
                  <a:pt x="949319" y="1250"/>
                </a:lnTo>
                <a:lnTo>
                  <a:pt x="901446" y="0"/>
                </a:lnTo>
                <a:close/>
              </a:path>
            </a:pathLst>
          </a:custGeom>
          <a:solidFill>
            <a:srgbClr val="B4E2FF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2327148" y="1057655"/>
            <a:ext cx="1801495" cy="1804670"/>
          </a:xfrm>
          <a:custGeom>
            <a:avLst/>
            <a:gdLst/>
            <a:ahLst/>
            <a:cxnLst/>
            <a:rect l="l" t="t" r="r" b="b"/>
            <a:pathLst>
              <a:path w="1801495" h="1804670">
                <a:moveTo>
                  <a:pt x="900683" y="0"/>
                </a:moveTo>
                <a:lnTo>
                  <a:pt x="852847" y="1250"/>
                </a:lnTo>
                <a:lnTo>
                  <a:pt x="805661" y="4961"/>
                </a:lnTo>
                <a:lnTo>
                  <a:pt x="759188" y="11069"/>
                </a:lnTo>
                <a:lnTo>
                  <a:pt x="713489" y="19512"/>
                </a:lnTo>
                <a:lnTo>
                  <a:pt x="668628" y="30228"/>
                </a:lnTo>
                <a:lnTo>
                  <a:pt x="624667" y="43155"/>
                </a:lnTo>
                <a:lnTo>
                  <a:pt x="581667" y="58229"/>
                </a:lnTo>
                <a:lnTo>
                  <a:pt x="539692" y="75389"/>
                </a:lnTo>
                <a:lnTo>
                  <a:pt x="498802" y="94572"/>
                </a:lnTo>
                <a:lnTo>
                  <a:pt x="459061" y="115717"/>
                </a:lnTo>
                <a:lnTo>
                  <a:pt x="420531" y="138759"/>
                </a:lnTo>
                <a:lnTo>
                  <a:pt x="383273" y="163638"/>
                </a:lnTo>
                <a:lnTo>
                  <a:pt x="347351" y="190290"/>
                </a:lnTo>
                <a:lnTo>
                  <a:pt x="312826" y="218653"/>
                </a:lnTo>
                <a:lnTo>
                  <a:pt x="279760" y="248666"/>
                </a:lnTo>
                <a:lnTo>
                  <a:pt x="248217" y="280264"/>
                </a:lnTo>
                <a:lnTo>
                  <a:pt x="218257" y="313388"/>
                </a:lnTo>
                <a:lnTo>
                  <a:pt x="189944" y="347972"/>
                </a:lnTo>
                <a:lnTo>
                  <a:pt x="163339" y="383956"/>
                </a:lnTo>
                <a:lnTo>
                  <a:pt x="138505" y="421277"/>
                </a:lnTo>
                <a:lnTo>
                  <a:pt x="115504" y="459873"/>
                </a:lnTo>
                <a:lnTo>
                  <a:pt x="94398" y="499681"/>
                </a:lnTo>
                <a:lnTo>
                  <a:pt x="75250" y="540639"/>
                </a:lnTo>
                <a:lnTo>
                  <a:pt x="58121" y="582684"/>
                </a:lnTo>
                <a:lnTo>
                  <a:pt x="43075" y="625754"/>
                </a:lnTo>
                <a:lnTo>
                  <a:pt x="30172" y="669787"/>
                </a:lnTo>
                <a:lnTo>
                  <a:pt x="19476" y="714720"/>
                </a:lnTo>
                <a:lnTo>
                  <a:pt x="11048" y="760491"/>
                </a:lnTo>
                <a:lnTo>
                  <a:pt x="4952" y="807038"/>
                </a:lnTo>
                <a:lnTo>
                  <a:pt x="1248" y="854297"/>
                </a:lnTo>
                <a:lnTo>
                  <a:pt x="0" y="902208"/>
                </a:lnTo>
                <a:lnTo>
                  <a:pt x="1248" y="950118"/>
                </a:lnTo>
                <a:lnTo>
                  <a:pt x="4952" y="997377"/>
                </a:lnTo>
                <a:lnTo>
                  <a:pt x="11048" y="1043924"/>
                </a:lnTo>
                <a:lnTo>
                  <a:pt x="19476" y="1089695"/>
                </a:lnTo>
                <a:lnTo>
                  <a:pt x="30172" y="1134628"/>
                </a:lnTo>
                <a:lnTo>
                  <a:pt x="43075" y="1178661"/>
                </a:lnTo>
                <a:lnTo>
                  <a:pt x="58121" y="1221731"/>
                </a:lnTo>
                <a:lnTo>
                  <a:pt x="75250" y="1263776"/>
                </a:lnTo>
                <a:lnTo>
                  <a:pt x="94398" y="1304734"/>
                </a:lnTo>
                <a:lnTo>
                  <a:pt x="115504" y="1344542"/>
                </a:lnTo>
                <a:lnTo>
                  <a:pt x="138505" y="1383138"/>
                </a:lnTo>
                <a:lnTo>
                  <a:pt x="163339" y="1420459"/>
                </a:lnTo>
                <a:lnTo>
                  <a:pt x="189944" y="1456443"/>
                </a:lnTo>
                <a:lnTo>
                  <a:pt x="218257" y="1491027"/>
                </a:lnTo>
                <a:lnTo>
                  <a:pt x="248217" y="1524151"/>
                </a:lnTo>
                <a:lnTo>
                  <a:pt x="279760" y="1555749"/>
                </a:lnTo>
                <a:lnTo>
                  <a:pt x="312826" y="1585762"/>
                </a:lnTo>
                <a:lnTo>
                  <a:pt x="347351" y="1614125"/>
                </a:lnTo>
                <a:lnTo>
                  <a:pt x="383273" y="1640777"/>
                </a:lnTo>
                <a:lnTo>
                  <a:pt x="420531" y="1665656"/>
                </a:lnTo>
                <a:lnTo>
                  <a:pt x="459061" y="1688698"/>
                </a:lnTo>
                <a:lnTo>
                  <a:pt x="498802" y="1709843"/>
                </a:lnTo>
                <a:lnTo>
                  <a:pt x="539692" y="1729026"/>
                </a:lnTo>
                <a:lnTo>
                  <a:pt x="581667" y="1746186"/>
                </a:lnTo>
                <a:lnTo>
                  <a:pt x="624667" y="1761260"/>
                </a:lnTo>
                <a:lnTo>
                  <a:pt x="668628" y="1774187"/>
                </a:lnTo>
                <a:lnTo>
                  <a:pt x="713489" y="1784903"/>
                </a:lnTo>
                <a:lnTo>
                  <a:pt x="759188" y="1793346"/>
                </a:lnTo>
                <a:lnTo>
                  <a:pt x="805661" y="1799454"/>
                </a:lnTo>
                <a:lnTo>
                  <a:pt x="852847" y="1803165"/>
                </a:lnTo>
                <a:lnTo>
                  <a:pt x="900683" y="1804416"/>
                </a:lnTo>
                <a:lnTo>
                  <a:pt x="948520" y="1803165"/>
                </a:lnTo>
                <a:lnTo>
                  <a:pt x="995706" y="1799454"/>
                </a:lnTo>
                <a:lnTo>
                  <a:pt x="1042179" y="1793346"/>
                </a:lnTo>
                <a:lnTo>
                  <a:pt x="1087878" y="1784903"/>
                </a:lnTo>
                <a:lnTo>
                  <a:pt x="1132739" y="1774187"/>
                </a:lnTo>
                <a:lnTo>
                  <a:pt x="1176700" y="1761260"/>
                </a:lnTo>
                <a:lnTo>
                  <a:pt x="1219700" y="1746186"/>
                </a:lnTo>
                <a:lnTo>
                  <a:pt x="1261675" y="1729026"/>
                </a:lnTo>
                <a:lnTo>
                  <a:pt x="1302565" y="1709843"/>
                </a:lnTo>
                <a:lnTo>
                  <a:pt x="1342306" y="1688698"/>
                </a:lnTo>
                <a:lnTo>
                  <a:pt x="1380836" y="1665656"/>
                </a:lnTo>
                <a:lnTo>
                  <a:pt x="1418094" y="1640777"/>
                </a:lnTo>
                <a:lnTo>
                  <a:pt x="1454016" y="1614125"/>
                </a:lnTo>
                <a:lnTo>
                  <a:pt x="1488541" y="1585762"/>
                </a:lnTo>
                <a:lnTo>
                  <a:pt x="1521607" y="1555749"/>
                </a:lnTo>
                <a:lnTo>
                  <a:pt x="1553150" y="1524151"/>
                </a:lnTo>
                <a:lnTo>
                  <a:pt x="1583110" y="1491027"/>
                </a:lnTo>
                <a:lnTo>
                  <a:pt x="1611423" y="1456443"/>
                </a:lnTo>
                <a:lnTo>
                  <a:pt x="1638028" y="1420459"/>
                </a:lnTo>
                <a:lnTo>
                  <a:pt x="1662862" y="1383138"/>
                </a:lnTo>
                <a:lnTo>
                  <a:pt x="1685863" y="1344542"/>
                </a:lnTo>
                <a:lnTo>
                  <a:pt x="1706969" y="1304734"/>
                </a:lnTo>
                <a:lnTo>
                  <a:pt x="1726117" y="1263776"/>
                </a:lnTo>
                <a:lnTo>
                  <a:pt x="1743246" y="1221731"/>
                </a:lnTo>
                <a:lnTo>
                  <a:pt x="1758292" y="1178661"/>
                </a:lnTo>
                <a:lnTo>
                  <a:pt x="1771195" y="1134628"/>
                </a:lnTo>
                <a:lnTo>
                  <a:pt x="1781891" y="1089695"/>
                </a:lnTo>
                <a:lnTo>
                  <a:pt x="1790319" y="1043924"/>
                </a:lnTo>
                <a:lnTo>
                  <a:pt x="1796415" y="997377"/>
                </a:lnTo>
                <a:lnTo>
                  <a:pt x="1800119" y="950118"/>
                </a:lnTo>
                <a:lnTo>
                  <a:pt x="1801367" y="902208"/>
                </a:lnTo>
                <a:lnTo>
                  <a:pt x="1800119" y="854297"/>
                </a:lnTo>
                <a:lnTo>
                  <a:pt x="1796415" y="807038"/>
                </a:lnTo>
                <a:lnTo>
                  <a:pt x="1790319" y="760491"/>
                </a:lnTo>
                <a:lnTo>
                  <a:pt x="1781891" y="714720"/>
                </a:lnTo>
                <a:lnTo>
                  <a:pt x="1771195" y="669787"/>
                </a:lnTo>
                <a:lnTo>
                  <a:pt x="1758292" y="625754"/>
                </a:lnTo>
                <a:lnTo>
                  <a:pt x="1743246" y="582684"/>
                </a:lnTo>
                <a:lnTo>
                  <a:pt x="1726117" y="540639"/>
                </a:lnTo>
                <a:lnTo>
                  <a:pt x="1706969" y="499681"/>
                </a:lnTo>
                <a:lnTo>
                  <a:pt x="1685863" y="459873"/>
                </a:lnTo>
                <a:lnTo>
                  <a:pt x="1662862" y="421277"/>
                </a:lnTo>
                <a:lnTo>
                  <a:pt x="1638028" y="383956"/>
                </a:lnTo>
                <a:lnTo>
                  <a:pt x="1611423" y="347972"/>
                </a:lnTo>
                <a:lnTo>
                  <a:pt x="1583110" y="313388"/>
                </a:lnTo>
                <a:lnTo>
                  <a:pt x="1553150" y="280264"/>
                </a:lnTo>
                <a:lnTo>
                  <a:pt x="1521607" y="248666"/>
                </a:lnTo>
                <a:lnTo>
                  <a:pt x="1488541" y="218653"/>
                </a:lnTo>
                <a:lnTo>
                  <a:pt x="1454016" y="190290"/>
                </a:lnTo>
                <a:lnTo>
                  <a:pt x="1418094" y="163638"/>
                </a:lnTo>
                <a:lnTo>
                  <a:pt x="1380836" y="138759"/>
                </a:lnTo>
                <a:lnTo>
                  <a:pt x="1342306" y="115717"/>
                </a:lnTo>
                <a:lnTo>
                  <a:pt x="1302565" y="94572"/>
                </a:lnTo>
                <a:lnTo>
                  <a:pt x="1261675" y="75389"/>
                </a:lnTo>
                <a:lnTo>
                  <a:pt x="1219700" y="58229"/>
                </a:lnTo>
                <a:lnTo>
                  <a:pt x="1176700" y="43155"/>
                </a:lnTo>
                <a:lnTo>
                  <a:pt x="1132739" y="30228"/>
                </a:lnTo>
                <a:lnTo>
                  <a:pt x="1087878" y="19512"/>
                </a:lnTo>
                <a:lnTo>
                  <a:pt x="1042179" y="11069"/>
                </a:lnTo>
                <a:lnTo>
                  <a:pt x="995706" y="4961"/>
                </a:lnTo>
                <a:lnTo>
                  <a:pt x="948520" y="1250"/>
                </a:lnTo>
                <a:lnTo>
                  <a:pt x="900683" y="0"/>
                </a:lnTo>
                <a:close/>
              </a:path>
            </a:pathLst>
          </a:custGeom>
          <a:solidFill>
            <a:srgbClr val="B4E2FF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172200" y="1778507"/>
            <a:ext cx="5539740" cy="4532630"/>
          </a:xfrm>
          <a:custGeom>
            <a:avLst/>
            <a:gdLst/>
            <a:ahLst/>
            <a:cxnLst/>
            <a:rect l="l" t="t" r="r" b="b"/>
            <a:pathLst>
              <a:path w="5539740" h="4532630">
                <a:moveTo>
                  <a:pt x="5539740" y="0"/>
                </a:moveTo>
                <a:lnTo>
                  <a:pt x="0" y="0"/>
                </a:lnTo>
                <a:lnTo>
                  <a:pt x="0" y="4532376"/>
                </a:lnTo>
                <a:lnTo>
                  <a:pt x="5539740" y="4532376"/>
                </a:lnTo>
                <a:lnTo>
                  <a:pt x="5539740" y="0"/>
                </a:lnTo>
                <a:close/>
              </a:path>
            </a:pathLst>
          </a:custGeom>
          <a:solidFill>
            <a:srgbClr val="0054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457200" y="1778507"/>
            <a:ext cx="5541645" cy="4532630"/>
          </a:xfrm>
          <a:custGeom>
            <a:avLst/>
            <a:gdLst/>
            <a:ahLst/>
            <a:cxnLst/>
            <a:rect l="l" t="t" r="r" b="b"/>
            <a:pathLst>
              <a:path w="5541645" h="4532630">
                <a:moveTo>
                  <a:pt x="5541264" y="0"/>
                </a:moveTo>
                <a:lnTo>
                  <a:pt x="0" y="0"/>
                </a:lnTo>
                <a:lnTo>
                  <a:pt x="0" y="4532376"/>
                </a:lnTo>
                <a:lnTo>
                  <a:pt x="5541264" y="4532376"/>
                </a:lnTo>
                <a:lnTo>
                  <a:pt x="5541264" y="0"/>
                </a:lnTo>
                <a:close/>
              </a:path>
            </a:pathLst>
          </a:custGeom>
          <a:solidFill>
            <a:srgbClr val="0054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1512295" y="6480047"/>
            <a:ext cx="0" cy="198120"/>
          </a:xfrm>
          <a:custGeom>
            <a:avLst/>
            <a:gdLst/>
            <a:ahLst/>
            <a:cxnLst/>
            <a:rect l="l" t="t" r="r" b="b"/>
            <a:pathLst>
              <a:path w="0" h="198120">
                <a:moveTo>
                  <a:pt x="0" y="0"/>
                </a:moveTo>
                <a:lnTo>
                  <a:pt x="0" y="197675"/>
                </a:lnTo>
              </a:path>
            </a:pathLst>
          </a:custGeom>
          <a:ln w="9144">
            <a:solidFill>
              <a:srgbClr val="00548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Elephants</a:t>
            </a:r>
            <a:r>
              <a:rPr dirty="0" spc="-75"/>
              <a:t> </a:t>
            </a:r>
            <a:r>
              <a:rPr dirty="0" spc="-120"/>
              <a:t>in</a:t>
            </a:r>
            <a:r>
              <a:rPr dirty="0" spc="-85"/>
              <a:t> </a:t>
            </a:r>
            <a:r>
              <a:rPr dirty="0" spc="-25"/>
              <a:t>tourism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49067" y="1217675"/>
            <a:ext cx="1552956" cy="1554479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74735" y="1213103"/>
            <a:ext cx="1552956" cy="1554480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592327" y="2860040"/>
            <a:ext cx="4473575" cy="22574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03275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MAIN</a:t>
            </a:r>
            <a:r>
              <a:rPr dirty="0" sz="1800" spc="-1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ACTIVITIES</a:t>
            </a:r>
            <a:r>
              <a:rPr dirty="0" sz="18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dirty="0" sz="18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ELEPHANTS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5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buSzPts val="35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Elephant</a:t>
            </a:r>
            <a:r>
              <a:rPr dirty="0" sz="15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rides</a:t>
            </a:r>
            <a:endParaRPr sz="15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830"/>
              </a:spcBef>
              <a:buSzPts val="35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Elephants</a:t>
            </a:r>
            <a:r>
              <a:rPr dirty="0" sz="15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shows</a:t>
            </a:r>
            <a:r>
              <a:rPr dirty="0" sz="15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(circuses)</a:t>
            </a:r>
            <a:endParaRPr sz="15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815"/>
              </a:spcBef>
              <a:buSzPts val="35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Feeding</a:t>
            </a:r>
            <a:r>
              <a:rPr dirty="0" sz="15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5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bathing</a:t>
            </a:r>
            <a:r>
              <a:rPr dirty="0" sz="15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elephants</a:t>
            </a:r>
            <a:endParaRPr sz="15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815"/>
              </a:spcBef>
              <a:buSzPts val="35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Viewing</a:t>
            </a:r>
            <a:r>
              <a:rPr dirty="0" sz="15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elephants</a:t>
            </a:r>
            <a:r>
              <a:rPr dirty="0" sz="15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15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5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wild</a:t>
            </a:r>
            <a:r>
              <a:rPr dirty="0" sz="15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(safari)</a:t>
            </a:r>
            <a:endParaRPr sz="15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830"/>
              </a:spcBef>
              <a:buSzPts val="35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Viewing</a:t>
            </a:r>
            <a:r>
              <a:rPr dirty="0" sz="15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elephants</a:t>
            </a:r>
            <a:r>
              <a:rPr dirty="0" sz="15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dirty="0" sz="15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dirty="0" sz="15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enclosure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766941" y="4862322"/>
            <a:ext cx="50165" cy="749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00" spc="10">
                <a:solidFill>
                  <a:srgbClr val="FFFFFF"/>
                </a:solidFill>
                <a:latin typeface="Courier New"/>
                <a:cs typeface="Courier New"/>
              </a:rPr>
              <a:t>o</a:t>
            </a:r>
            <a:endParaRPr sz="300">
              <a:latin typeface="Courier New"/>
              <a:cs typeface="Courier New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309740" y="2867405"/>
            <a:ext cx="5292090" cy="32702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ISSUES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b="1">
                <a:solidFill>
                  <a:srgbClr val="FFFFFF"/>
                </a:solidFill>
                <a:latin typeface="Trebuchet MS"/>
                <a:cs typeface="Trebuchet MS"/>
              </a:rPr>
              <a:t>ELEPHANT</a:t>
            </a:r>
            <a:r>
              <a:rPr dirty="0" sz="1800" spc="-8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Trebuchet MS"/>
                <a:cs typeface="Trebuchet MS"/>
              </a:rPr>
              <a:t>TOURISM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SzPts val="35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Issues</a:t>
            </a:r>
            <a:r>
              <a:rPr dirty="0" sz="140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4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Trebuchet MS"/>
                <a:cs typeface="Trebuchet MS"/>
              </a:rPr>
              <a:t>captivity:</a:t>
            </a:r>
            <a:endParaRPr sz="1400">
              <a:latin typeface="Trebuchet MS"/>
              <a:cs typeface="Trebuchet MS"/>
            </a:endParaRPr>
          </a:p>
          <a:p>
            <a:pPr lvl="1" marL="756285" marR="582295" indent="-287020">
              <a:lnSpc>
                <a:spcPts val="1400"/>
              </a:lnSpc>
              <a:spcBef>
                <a:spcPts val="625"/>
              </a:spcBef>
              <a:buSzPts val="300"/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Elephants</a:t>
            </a:r>
            <a:r>
              <a:rPr dirty="0" sz="13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are</a:t>
            </a:r>
            <a:r>
              <a:rPr dirty="0" sz="13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very</a:t>
            </a:r>
            <a:r>
              <a:rPr dirty="0" sz="13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intelligent</a:t>
            </a:r>
            <a:r>
              <a:rPr dirty="0" sz="13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3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social</a:t>
            </a:r>
            <a:r>
              <a:rPr dirty="0" sz="13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animals</a:t>
            </a:r>
            <a:r>
              <a:rPr dirty="0" sz="13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rebuchet MS"/>
                <a:cs typeface="Trebuchet MS"/>
              </a:rPr>
              <a:t>who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allocate</a:t>
            </a:r>
            <a:r>
              <a:rPr dirty="0" sz="13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most</a:t>
            </a:r>
            <a:r>
              <a:rPr dirty="0" sz="13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3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their</a:t>
            </a:r>
            <a:r>
              <a:rPr dirty="0" sz="13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time</a:t>
            </a:r>
            <a:r>
              <a:rPr dirty="0" sz="13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3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foraging</a:t>
            </a:r>
            <a:r>
              <a:rPr dirty="0" sz="13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3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rebuchet MS"/>
                <a:cs typeface="Trebuchet MS"/>
              </a:rPr>
              <a:t>moving</a:t>
            </a:r>
            <a:endParaRPr sz="13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1340"/>
              </a:spcBef>
              <a:buSzPts val="35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Issues</a:t>
            </a:r>
            <a:r>
              <a:rPr dirty="0" sz="14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400" spc="-1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activities</a:t>
            </a:r>
            <a:r>
              <a:rPr dirty="0" sz="1400" spc="-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involving</a:t>
            </a:r>
            <a:r>
              <a:rPr dirty="0" sz="1400" spc="-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contact</a:t>
            </a:r>
            <a:r>
              <a:rPr dirty="0" sz="14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dirty="0" sz="1400" spc="-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Trebuchet MS"/>
                <a:cs typeface="Trebuchet MS"/>
              </a:rPr>
              <a:t>elephants:</a:t>
            </a:r>
            <a:endParaRPr sz="1400">
              <a:latin typeface="Trebuchet MS"/>
              <a:cs typeface="Trebuchet MS"/>
            </a:endParaRPr>
          </a:p>
          <a:p>
            <a:pPr lvl="1" marL="756285" indent="-287020">
              <a:lnSpc>
                <a:spcPct val="100000"/>
              </a:lnSpc>
              <a:spcBef>
                <a:spcPts val="450"/>
              </a:spcBef>
              <a:buSzPts val="300"/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Elephants</a:t>
            </a:r>
            <a:r>
              <a:rPr dirty="0" sz="13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are</a:t>
            </a:r>
            <a:r>
              <a:rPr dirty="0" sz="13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dangerous</a:t>
            </a:r>
            <a:r>
              <a:rPr dirty="0" sz="13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animals</a:t>
            </a:r>
            <a:r>
              <a:rPr dirty="0" sz="13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(category</a:t>
            </a:r>
            <a:r>
              <a:rPr dirty="0" sz="13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1,</a:t>
            </a:r>
            <a:r>
              <a:rPr dirty="0" sz="1300" spc="-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like</a:t>
            </a:r>
            <a:r>
              <a:rPr dirty="0" sz="13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rebuchet MS"/>
                <a:cs typeface="Trebuchet MS"/>
              </a:rPr>
              <a:t>lions)</a:t>
            </a:r>
            <a:endParaRPr sz="1300">
              <a:latin typeface="Trebuchet MS"/>
              <a:cs typeface="Trebuchet MS"/>
            </a:endParaRPr>
          </a:p>
          <a:p>
            <a:pPr marL="756285" marR="156845">
              <a:lnSpc>
                <a:spcPts val="1400"/>
              </a:lnSpc>
              <a:spcBef>
                <a:spcPts val="620"/>
              </a:spcBef>
            </a:pP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Activities</a:t>
            </a:r>
            <a:r>
              <a:rPr dirty="0" sz="13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dirty="0" sz="13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human</a:t>
            </a:r>
            <a:r>
              <a:rPr dirty="0" sz="13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contact</a:t>
            </a:r>
            <a:r>
              <a:rPr dirty="0" sz="13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require</a:t>
            </a:r>
            <a:r>
              <a:rPr dirty="0" sz="13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training</a:t>
            </a:r>
            <a:r>
              <a:rPr dirty="0" sz="13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3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make</a:t>
            </a:r>
            <a:r>
              <a:rPr dirty="0" sz="13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Trebuchet MS"/>
                <a:cs typeface="Trebuchet MS"/>
              </a:rPr>
              <a:t>the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elephant</a:t>
            </a:r>
            <a:r>
              <a:rPr dirty="0" sz="13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accept</a:t>
            </a:r>
            <a:r>
              <a:rPr dirty="0" sz="13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human</a:t>
            </a:r>
            <a:r>
              <a:rPr dirty="0" sz="13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Trebuchet MS"/>
                <a:cs typeface="Trebuchet MS"/>
              </a:rPr>
              <a:t>presence,</a:t>
            </a:r>
            <a:r>
              <a:rPr dirty="0" sz="1300" spc="-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which</a:t>
            </a:r>
            <a:r>
              <a:rPr dirty="0" sz="13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very</a:t>
            </a:r>
            <a:r>
              <a:rPr dirty="0" sz="13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often</a:t>
            </a:r>
            <a:r>
              <a:rPr dirty="0" sz="13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rebuchet MS"/>
                <a:cs typeface="Trebuchet MS"/>
              </a:rPr>
              <a:t>involve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physical</a:t>
            </a:r>
            <a:r>
              <a:rPr dirty="0" sz="13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13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rebuchet MS"/>
                <a:cs typeface="Trebuchet MS"/>
              </a:rPr>
              <a:t>psychological</a:t>
            </a:r>
            <a:r>
              <a:rPr dirty="0" sz="130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violence</a:t>
            </a:r>
            <a:r>
              <a:rPr dirty="0" sz="13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3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break</a:t>
            </a:r>
            <a:r>
              <a:rPr dirty="0" sz="13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13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rebuchet MS"/>
                <a:cs typeface="Trebuchet MS"/>
              </a:rPr>
              <a:t>animal’s spirit</a:t>
            </a:r>
            <a:endParaRPr sz="1300">
              <a:latin typeface="Trebuchet MS"/>
              <a:cs typeface="Trebuchet MS"/>
            </a:endParaRPr>
          </a:p>
          <a:p>
            <a:pPr marL="299085" indent="-287020">
              <a:lnSpc>
                <a:spcPct val="100000"/>
              </a:lnSpc>
              <a:spcBef>
                <a:spcPts val="1350"/>
              </a:spcBef>
              <a:buSzPts val="350"/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Additional</a:t>
            </a:r>
            <a:r>
              <a:rPr dirty="0" sz="1400" spc="-5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issues</a:t>
            </a:r>
            <a:r>
              <a:rPr dirty="0" sz="1400" spc="-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1400" spc="-3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b="1">
                <a:solidFill>
                  <a:srgbClr val="FFFFFF"/>
                </a:solidFill>
                <a:latin typeface="Trebuchet MS"/>
                <a:cs typeface="Trebuchet MS"/>
              </a:rPr>
              <a:t>elephant</a:t>
            </a:r>
            <a:r>
              <a:rPr dirty="0" sz="1400" spc="-6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Trebuchet MS"/>
                <a:cs typeface="Trebuchet MS"/>
              </a:rPr>
              <a:t>shows:</a:t>
            </a:r>
            <a:endParaRPr sz="1400">
              <a:latin typeface="Trebuchet MS"/>
              <a:cs typeface="Trebuchet MS"/>
            </a:endParaRPr>
          </a:p>
          <a:p>
            <a:pPr lvl="1" marL="756285" indent="-287020">
              <a:lnSpc>
                <a:spcPct val="100000"/>
              </a:lnSpc>
              <a:spcBef>
                <a:spcPts val="445"/>
              </a:spcBef>
              <a:buSzPts val="300"/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Elephants</a:t>
            </a:r>
            <a:r>
              <a:rPr dirty="0" sz="1300" spc="-4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shows</a:t>
            </a:r>
            <a:r>
              <a:rPr dirty="0" sz="13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force</a:t>
            </a:r>
            <a:r>
              <a:rPr dirty="0" sz="13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elephants</a:t>
            </a:r>
            <a:r>
              <a:rPr dirty="0" sz="1300" spc="-3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dirty="0" sz="13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adopt</a:t>
            </a:r>
            <a:r>
              <a:rPr dirty="0" sz="1300" spc="-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>
                <a:solidFill>
                  <a:srgbClr val="FFFFFF"/>
                </a:solidFill>
                <a:latin typeface="Trebuchet MS"/>
                <a:cs typeface="Trebuchet MS"/>
              </a:rPr>
              <a:t>unnatural</a:t>
            </a:r>
            <a:r>
              <a:rPr dirty="0" sz="13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Trebuchet MS"/>
                <a:cs typeface="Trebuchet MS"/>
              </a:rPr>
              <a:t>postures</a:t>
            </a:r>
            <a:endParaRPr sz="1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Elephants</a:t>
            </a:r>
            <a:r>
              <a:rPr dirty="0" spc="-165"/>
              <a:t> </a:t>
            </a:r>
            <a:r>
              <a:rPr dirty="0" spc="-120"/>
              <a:t>in</a:t>
            </a:r>
            <a:r>
              <a:rPr dirty="0" spc="-185"/>
              <a:t> </a:t>
            </a:r>
            <a:r>
              <a:rPr dirty="0" spc="-65"/>
              <a:t>tourism</a:t>
            </a:r>
            <a:r>
              <a:rPr dirty="0" spc="-155"/>
              <a:t> </a:t>
            </a:r>
            <a:r>
              <a:rPr dirty="0"/>
              <a:t>–</a:t>
            </a:r>
            <a:r>
              <a:rPr dirty="0" spc="-170"/>
              <a:t> </a:t>
            </a:r>
            <a:r>
              <a:rPr dirty="0" spc="-10"/>
              <a:t>Main</a:t>
            </a:r>
            <a:r>
              <a:rPr dirty="0" spc="-165"/>
              <a:t> </a:t>
            </a:r>
            <a:r>
              <a:rPr dirty="0" spc="65"/>
              <a:t>welfare</a:t>
            </a:r>
            <a:r>
              <a:rPr dirty="0" spc="-165"/>
              <a:t> </a:t>
            </a:r>
            <a:r>
              <a:rPr dirty="0" spc="-10"/>
              <a:t>risks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355498" y="1050747"/>
            <a:ext cx="6697345" cy="666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Elephants</a:t>
            </a:r>
            <a:r>
              <a:rPr dirty="0" sz="1400" spc="-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kept</a:t>
            </a:r>
            <a:r>
              <a:rPr dirty="0" sz="1400" spc="-6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in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captivity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for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shows</a:t>
            </a:r>
            <a:r>
              <a:rPr dirty="0" sz="14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ride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separated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from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their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mother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and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trained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violently</a:t>
            </a:r>
            <a:r>
              <a:rPr dirty="0" sz="14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through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practice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called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«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phajaan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».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elephants</a:t>
            </a:r>
            <a:r>
              <a:rPr dirty="0" sz="14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 isolated,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starved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beaten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for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days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break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their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wild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spirit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8382381" y="1114170"/>
            <a:ext cx="2668905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Elephants</a:t>
            </a:r>
            <a:r>
              <a:rPr dirty="0" sz="1400" spc="-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often</a:t>
            </a:r>
            <a:r>
              <a:rPr dirty="0" sz="14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chained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with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very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short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chains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day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night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87197" y="4155440"/>
            <a:ext cx="561403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For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activities</a:t>
            </a:r>
            <a:r>
              <a:rPr dirty="0" sz="1400" spc="-2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4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contact</a:t>
            </a:r>
            <a:r>
              <a:rPr dirty="0" sz="14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and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shows,</a:t>
            </a:r>
            <a:r>
              <a:rPr dirty="0" sz="14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elephants</a:t>
            </a:r>
            <a:r>
              <a:rPr dirty="0" sz="14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controlled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400" spc="-6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50">
                <a:solidFill>
                  <a:srgbClr val="005488"/>
                </a:solidFill>
                <a:latin typeface="Trebuchet MS"/>
                <a:cs typeface="Trebuchet MS"/>
              </a:rPr>
              <a:t>a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«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bullhook</a:t>
            </a:r>
            <a:r>
              <a:rPr dirty="0" sz="14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».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Right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picture: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elephant</a:t>
            </a:r>
            <a:r>
              <a:rPr dirty="0" sz="1400" spc="-5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with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injuries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from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 bullhook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6495" y="4646676"/>
            <a:ext cx="2703576" cy="207416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8808" y="2220467"/>
            <a:ext cx="3857244" cy="1760219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87011" y="1741932"/>
            <a:ext cx="2846832" cy="22479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1375" y="4683252"/>
            <a:ext cx="2801112" cy="156667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55280" y="1638300"/>
            <a:ext cx="3386328" cy="2275332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31864" y="4619242"/>
            <a:ext cx="2846831" cy="216255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25940" y="4619244"/>
            <a:ext cx="2689859" cy="1848612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7620127" y="4063441"/>
            <a:ext cx="3449320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Elephants</a:t>
            </a:r>
            <a:r>
              <a:rPr dirty="0" sz="1400" spc="-5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are</a:t>
            </a:r>
            <a:r>
              <a:rPr dirty="0" sz="1400" spc="-1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forced</a:t>
            </a:r>
            <a:r>
              <a:rPr dirty="0" sz="1400" spc="-4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to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perform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unnatural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tricks</a:t>
            </a:r>
            <a:r>
              <a:rPr dirty="0" sz="1400" spc="-3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for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shows,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under</a:t>
            </a:r>
            <a:r>
              <a:rPr dirty="0" sz="1400" spc="-4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the</a:t>
            </a:r>
            <a:r>
              <a:rPr dirty="0" sz="1400" spc="-25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>
                <a:solidFill>
                  <a:srgbClr val="005488"/>
                </a:solidFill>
                <a:latin typeface="Trebuchet MS"/>
                <a:cs typeface="Trebuchet MS"/>
              </a:rPr>
              <a:t>bullhook</a:t>
            </a:r>
            <a:r>
              <a:rPr dirty="0" sz="1400" spc="-30">
                <a:solidFill>
                  <a:srgbClr val="005488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005488"/>
                </a:solidFill>
                <a:latin typeface="Trebuchet MS"/>
                <a:cs typeface="Trebuchet MS"/>
              </a:rPr>
              <a:t>threat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574800" algn="l"/>
              </a:tabLst>
            </a:pPr>
            <a:r>
              <a:rPr dirty="0"/>
              <a:t>ANIMAL</a:t>
            </a:r>
            <a:r>
              <a:rPr dirty="0" spc="-40"/>
              <a:t> </a:t>
            </a:r>
            <a:r>
              <a:rPr dirty="0"/>
              <a:t>WELFARE</a:t>
            </a:r>
            <a:r>
              <a:rPr dirty="0" spc="-20"/>
              <a:t> </a:t>
            </a:r>
            <a:r>
              <a:rPr dirty="0" spc="-10"/>
              <a:t>POLICY</a:t>
            </a:r>
            <a:r>
              <a:rPr dirty="0"/>
              <a:t>	</a:t>
            </a:r>
            <a:fld id="{81D60167-4931-47E6-BA6A-407CBD079E47}" type="slidenum">
              <a:rPr dirty="0" baseline="2777" sz="1500" spc="-37">
                <a:latin typeface="Lucida Sans Unicode"/>
                <a:cs typeface="Lucida Sans Unicode"/>
              </a:rPr>
              <a:t>20</a:t>
            </a:fld>
            <a:endParaRPr baseline="2777" sz="1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 boite à slides Prod</dc:creator>
  <dc:title>Présentation PowerPoint</dc:title>
  <dcterms:created xsi:type="dcterms:W3CDTF">2023-11-14T17:37:27Z</dcterms:created>
  <dcterms:modified xsi:type="dcterms:W3CDTF">2023-11-14T17:37:27Z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2021-05-17T00:00:00Z</vt:filetime>
  </property>
  <property fmtid="{D5CDD505-2E9C-101B-9397-08002B2CF9AE}" pid="3" name="Creator">
    <vt:lpwstr>Microsoft® PowerPoint® pour Office 365</vt:lpwstr>
  </property>
  <property fmtid="{D5CDD505-2E9C-101B-9397-08002B2CF9AE}" pid="4" name="LastSaved">
    <vt:filetime>2023-11-14T00:00:00Z</vt:filetime>
  </property>
  <property fmtid="{D5CDD505-2E9C-101B-9397-08002B2CF9AE}" pid="5" name="Producer">
    <vt:lpwstr>Microsoft® PowerPoint® pour Office 365</vt:lpwstr>
  </property>
</Properties>
</file>