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18/11/2017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76672"/>
            <a:ext cx="4104456" cy="721053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189341"/>
            <a:ext cx="4824536" cy="103864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398497"/>
            <a:ext cx="3210250" cy="4459503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398497"/>
            <a:ext cx="2363155" cy="1839068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97" y="4237565"/>
            <a:ext cx="4117264" cy="2585666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9" y="272896"/>
            <a:ext cx="3059832" cy="3268396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210"/>
            <a:ext cx="1475656" cy="2638095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410" y="1377896"/>
            <a:ext cx="3220752" cy="276337"/>
          </a:xfrm>
          <a:prstGeom prst="rect">
            <a:avLst/>
          </a:prstGeom>
        </p:spPr>
      </p:pic>
      <p:cxnSp>
        <p:nvCxnSpPr>
          <p:cNvPr id="20" name="Ευθύγραμμο βέλος σύνδεσης 19"/>
          <p:cNvCxnSpPr>
            <a:stCxn id="18" idx="2"/>
          </p:cNvCxnSpPr>
          <p:nvPr/>
        </p:nvCxnSpPr>
        <p:spPr>
          <a:xfrm>
            <a:off x="638690" y="484489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>
            <a:off x="179512" y="4844890"/>
            <a:ext cx="108012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179512" y="5910824"/>
            <a:ext cx="108012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Ορθογώνιο 17"/>
          <p:cNvSpPr/>
          <p:nvPr/>
        </p:nvSpPr>
        <p:spPr>
          <a:xfrm>
            <a:off x="539552" y="4628866"/>
            <a:ext cx="198276" cy="21602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Ευθύγραμμο βέλος σύνδεσης 21"/>
          <p:cNvCxnSpPr/>
          <p:nvPr/>
        </p:nvCxnSpPr>
        <p:spPr>
          <a:xfrm flipV="1">
            <a:off x="633956" y="4052802"/>
            <a:ext cx="0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stCxn id="18" idx="2"/>
          </p:cNvCxnSpPr>
          <p:nvPr/>
        </p:nvCxnSpPr>
        <p:spPr>
          <a:xfrm>
            <a:off x="638690" y="4844890"/>
            <a:ext cx="0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Ευθύγραμμο βέλος σύνδεσης 26"/>
          <p:cNvCxnSpPr/>
          <p:nvPr/>
        </p:nvCxnSpPr>
        <p:spPr>
          <a:xfrm>
            <a:off x="1082958" y="4844890"/>
            <a:ext cx="0" cy="1055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Ορθογώνιο 29"/>
          <p:cNvSpPr/>
          <p:nvPr/>
        </p:nvSpPr>
        <p:spPr>
          <a:xfrm>
            <a:off x="557756" y="5683914"/>
            <a:ext cx="198276" cy="21602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Ευθύγραμμο βέλος σύνδεσης 31"/>
          <p:cNvCxnSpPr/>
          <p:nvPr/>
        </p:nvCxnSpPr>
        <p:spPr>
          <a:xfrm>
            <a:off x="899592" y="5791926"/>
            <a:ext cx="0" cy="301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Ορθογώνιο 33"/>
          <p:cNvSpPr/>
          <p:nvPr/>
        </p:nvSpPr>
        <p:spPr>
          <a:xfrm>
            <a:off x="1050300" y="5305601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x=d</a:t>
            </a:r>
            <a:endParaRPr lang="el-GR" dirty="0"/>
          </a:p>
        </p:txBody>
      </p:sp>
      <p:sp>
        <p:nvSpPr>
          <p:cNvPr id="35" name="Ορθογώνιο 34"/>
          <p:cNvSpPr/>
          <p:nvPr/>
        </p:nvSpPr>
        <p:spPr>
          <a:xfrm>
            <a:off x="719572" y="5940892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u</a:t>
            </a:r>
            <a:endParaRPr lang="el-GR" sz="2000" dirty="0">
              <a:solidFill>
                <a:prstClr val="black"/>
              </a:solidFill>
            </a:endParaRPr>
          </a:p>
        </p:txBody>
      </p:sp>
      <p:sp>
        <p:nvSpPr>
          <p:cNvPr id="37" name="Ορθογώνιο 36"/>
          <p:cNvSpPr/>
          <p:nvPr/>
        </p:nvSpPr>
        <p:spPr>
          <a:xfrm>
            <a:off x="220234" y="5102936"/>
            <a:ext cx="303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F</a:t>
            </a:r>
            <a:endParaRPr lang="el-GR" sz="2000" dirty="0">
              <a:solidFill>
                <a:prstClr val="black"/>
              </a:solidFill>
            </a:endParaRPr>
          </a:p>
        </p:txBody>
      </p:sp>
      <p:sp>
        <p:nvSpPr>
          <p:cNvPr id="38" name="Ορθογώνιο 37"/>
          <p:cNvSpPr/>
          <p:nvPr/>
        </p:nvSpPr>
        <p:spPr>
          <a:xfrm>
            <a:off x="179512" y="3852747"/>
            <a:ext cx="4603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F</a:t>
            </a:r>
            <a:r>
              <a:rPr lang="el-GR" sz="2000" baseline="-25000" dirty="0" smtClean="0">
                <a:solidFill>
                  <a:prstClr val="black"/>
                </a:solidFill>
              </a:rPr>
              <a:t>ελ</a:t>
            </a:r>
            <a:endParaRPr lang="el-GR" sz="2000" baseline="-25000" dirty="0">
              <a:solidFill>
                <a:prstClr val="black"/>
              </a:solidFill>
            </a:endParaRPr>
          </a:p>
        </p:txBody>
      </p:sp>
      <p:sp>
        <p:nvSpPr>
          <p:cNvPr id="39" name="Ορθογώνιο 38"/>
          <p:cNvSpPr/>
          <p:nvPr/>
        </p:nvSpPr>
        <p:spPr>
          <a:xfrm>
            <a:off x="179512" y="4802194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W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6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6</cp:revision>
  <dcterms:created xsi:type="dcterms:W3CDTF">2017-11-16T18:33:52Z</dcterms:created>
  <dcterms:modified xsi:type="dcterms:W3CDTF">2017-11-18T07:44:56Z</dcterms:modified>
</cp:coreProperties>
</file>