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6108F2-B37C-1519-E6CE-CADE93126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DCE2D1-2BE4-82F8-22D3-73D1E2CF9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4CFB0F-84DE-84F1-C6A5-BBE0BDC3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942818-81AB-9B6C-E4AD-647F042F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DE2BE5-408C-B21E-2268-1D2F845E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16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01FC9F-F2CD-A6D4-417D-5900DEF6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AD38142-E459-221A-0B7F-9E7798BF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3AECDA-E33E-9AB2-0EE2-6AD29FED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F80017-518E-2BB1-46B0-AF02046F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F15D57-D1AF-51C1-305B-EEFEC772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87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244C0A5-83BE-695E-D4DA-B51DB86F1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C207C93-1B4B-8AAA-B6DF-221E0D44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914977-7339-AF13-C395-DF537A91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DECD2A-706F-03CB-52D9-0E94F9D0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B13B76-E0AC-7727-1121-7FCC44A9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95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95170-D8CB-0D50-A1DD-05B04D2F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C3090F-900E-B3C6-B3DD-921335304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379509-44AF-38AF-566A-9027F0E8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392F62-E306-6FBA-1CB6-4406F1B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045678-430E-7778-4816-CBCC789E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2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03C908-C319-8382-F8D2-2DB5D70D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FCA01A-A9E9-6337-F004-9A50F9F34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928F1D-2E6F-F7EB-8AA6-99A6FD64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21A0D7-5432-EDA3-93FC-ACF3AC52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4C0AE3-9173-9433-7018-780A1964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05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58A47A-E8DE-ADAD-8995-46854BF3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3DB039-C852-37DA-F5A9-CBFEEFFBE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FCEB5C-28D6-1285-90FF-B688A73B3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99F226-7507-18E8-A184-5278BAF1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B51A868-8AF0-F502-C104-B4DC939C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489FE2D-CB99-E37C-50A4-396E239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5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EBF1D9-8C85-6631-7442-69E50255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4E1C7EB-6EA0-7BDD-5D24-F1D172DCE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834CDB-0F32-4A92-9968-9D0E7621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9AE9CB3-E154-0164-3400-C781A7E63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03DC310-EEC1-F544-80E5-8BCDF7AB6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F20D1D3-DEE3-3FEF-816B-40C7F6D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9317DFB-F360-DAB8-45FA-DE303C87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614D2A1-1183-69F0-E9A1-6C0C76FB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02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7D6FB0-E946-8AFB-AABE-16F3DB5D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6FA465D-50D3-FA9A-1A9E-9006CC0E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8E1429-00CA-96C7-2FF6-93E4E6ED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069F925-48D7-8B5C-11D1-2615CD06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9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F6D8F28-0A5F-B2DA-6A2B-807BC939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A97B1D3-04C4-994A-179C-B660C925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B15351-AB66-5977-DECC-B9B3383A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582F0-689C-EA17-4A73-A6B67EA1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C718AB-04F9-28E3-F6F5-7B87BBB8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437239-6E2D-B614-AB4D-4ABD5E48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2A5D39-0116-4FCE-306A-69460DC3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BD8DE27-C5CB-4236-1C0C-D3A1826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2E89D0-6373-FA1F-8EB8-A68DEB42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09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B56F60-177B-074B-D271-C9E76017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D2B8E5-3932-E979-C1A8-77D5E5597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404282-65FA-F970-D185-74217DEC5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B258D1-2CDC-5FD6-59AE-BBBEC29E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06BD556-DE8E-024C-3ACE-9513C64C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D0A9DE-D4AF-D3AB-B5B3-521C0348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6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19CEDB0-087F-111B-CDC6-8A9F58C0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78877C9-9FD3-DBDC-C685-664642DEE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16B507-3813-37CD-4E0A-932A91D73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18E3A-EF1D-4548-9F34-0B205F1E05EB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5C0838-897C-493A-6FA1-DF423130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25E7ED-CA58-1B24-C573-72AF52969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7F01B-687B-408D-946C-237F1B14E9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1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A89D0F-B58D-3955-D3E0-0655C694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E98649-3169-AB15-18DD-7BC756D9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4FEFF0-576A-4EF3-F6CC-F6C77ACB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0" t="31828" r="33467" b="14982"/>
          <a:stretch/>
        </p:blipFill>
        <p:spPr>
          <a:xfrm>
            <a:off x="0" y="1740"/>
            <a:ext cx="12192000" cy="70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298387-5D57-8C4C-D445-6AD4FB05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B2402C-98CB-1EED-3B1C-EDAA817B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AE8B3D2-AE49-893E-5CDA-3CE2583F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0" t="21937" r="34193" b="25161"/>
          <a:stretch/>
        </p:blipFill>
        <p:spPr>
          <a:xfrm>
            <a:off x="0" y="11572"/>
            <a:ext cx="12192000" cy="69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224DF-B572-9E7C-B4F2-BBB99602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B3FFF6-A944-4A50-00F8-7A4E475E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0C31EF-0723-71E8-6221-14B68F47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07" t="26620" r="34033" b="20432"/>
          <a:stretch/>
        </p:blipFill>
        <p:spPr>
          <a:xfrm>
            <a:off x="0" y="9985"/>
            <a:ext cx="12103510" cy="66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7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778656-2CB0-6B79-D744-790AD0A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345883-DA18-EE12-46B0-C26F219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CCBBE8-7252-D98C-6A56-CB65B516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26" t="31828" r="34113" b="15985"/>
          <a:stretch/>
        </p:blipFill>
        <p:spPr>
          <a:xfrm>
            <a:off x="0" y="36152"/>
            <a:ext cx="12074013" cy="68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98D443-5F74-A2BF-571C-22083C57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150657-1D13-C6C8-9A0B-AF34EB6D2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7A8830-0BE4-70DB-E468-C3512CD8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06" t="24652" r="33790" b="23441"/>
          <a:stretch/>
        </p:blipFill>
        <p:spPr>
          <a:xfrm>
            <a:off x="-1" y="0"/>
            <a:ext cx="12074013" cy="6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0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9E36FC-3856-568B-76EF-81B95F64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E53E5A-7E06-F953-362C-F247F231F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764082-3706-FCC9-0B01-26FE5EB8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26" t="29964" r="34032" b="18423"/>
          <a:stretch/>
        </p:blipFill>
        <p:spPr>
          <a:xfrm>
            <a:off x="0" y="55818"/>
            <a:ext cx="12192000" cy="68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9645CC-4575-A354-CC0A-6FB168A0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0B4F37-FCAE-4E56-3963-42ED29D4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0B2367-44B5-2400-90C8-A54A3CDF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20" t="22079" r="33790" b="25305"/>
          <a:stretch/>
        </p:blipFill>
        <p:spPr>
          <a:xfrm>
            <a:off x="-1" y="27039"/>
            <a:ext cx="12280491" cy="68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43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Ευρεία οθόνη</PresentationFormat>
  <Paragraphs>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Vicky Stasinou</dc:creator>
  <cp:lastModifiedBy>Vicky Stasinou</cp:lastModifiedBy>
  <cp:revision>1</cp:revision>
  <dcterms:created xsi:type="dcterms:W3CDTF">2024-11-15T16:32:16Z</dcterms:created>
  <dcterms:modified xsi:type="dcterms:W3CDTF">2024-11-15T16:49:09Z</dcterms:modified>
</cp:coreProperties>
</file>