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2"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2" r:id="rId20"/>
    <p:sldId id="273" r:id="rId21"/>
    <p:sldId id="281" r:id="rId22"/>
    <p:sldId id="274" r:id="rId23"/>
    <p:sldId id="275" r:id="rId24"/>
    <p:sldId id="277" r:id="rId25"/>
    <p:sldId id="276" r:id="rId26"/>
    <p:sldId id="278" r:id="rId27"/>
    <p:sldId id="279" r:id="rId28"/>
    <p:sldId id="280"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98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BEFF-6FB9-49BC-ABE9-961E6B2622A9}" type="datetimeFigureOut">
              <a:rPr lang="el-GR" smtClean="0"/>
              <a:pPr/>
              <a:t>9/4/2020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9BF01-2BDA-4EB6-893E-8EBD52C3FA3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7</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22</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23</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24</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8</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26</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27</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28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109BF01-2BDA-4EB6-893E-8EBD52C3FA33}"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A2928D-3850-4EA3-857E-09AB31C4E866}" type="datetimeFigureOut">
              <a:rPr lang="el-GR" smtClean="0"/>
              <a:pPr/>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60AC1-E43E-462B-A1DB-EE75E05DBC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98EC">
            <a:alpha val="66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2928D-3850-4EA3-857E-09AB31C4E866}" type="datetimeFigureOut">
              <a:rPr lang="el-GR" smtClean="0"/>
              <a:pPr/>
              <a:t>9/4/2020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60AC1-E43E-462B-A1DB-EE75E05DBC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3074" name="Picture 2" descr="https://antikleidi.com/wp-content/uploads/2020/01/volunteer-hands.jpg"/>
          <p:cNvPicPr>
            <a:picLocks noChangeAspect="1" noChangeArrowheads="1"/>
          </p:cNvPicPr>
          <p:nvPr/>
        </p:nvPicPr>
        <p:blipFill>
          <a:blip r:embed="rId2" cstate="print"/>
          <a:srcRect/>
          <a:stretch>
            <a:fillRect/>
          </a:stretch>
        </p:blipFill>
        <p:spPr bwMode="auto">
          <a:xfrm>
            <a:off x="0" y="-291957"/>
            <a:ext cx="9143999" cy="7650001"/>
          </a:xfrm>
          <a:prstGeom prst="rect">
            <a:avLst/>
          </a:prstGeom>
          <a:noFill/>
        </p:spPr>
      </p:pic>
      <p:sp>
        <p:nvSpPr>
          <p:cNvPr id="5" name="4 - TextBox"/>
          <p:cNvSpPr txBox="1"/>
          <p:nvPr/>
        </p:nvSpPr>
        <p:spPr>
          <a:xfrm>
            <a:off x="6012160" y="260648"/>
            <a:ext cx="3347864" cy="1569660"/>
          </a:xfrm>
          <a:prstGeom prst="rect">
            <a:avLst/>
          </a:prstGeom>
          <a:noFill/>
        </p:spPr>
        <p:txBody>
          <a:bodyPr wrap="square" rtlCol="0">
            <a:spAutoFit/>
          </a:bodyPr>
          <a:lstStyle/>
          <a:p>
            <a:r>
              <a:rPr lang="el-GR" sz="4800" b="1" dirty="0" smtClean="0"/>
              <a:t>…πού βρίσκεται;</a:t>
            </a:r>
            <a:endParaRPr lang="el-GR" sz="4800" b="1" dirty="0"/>
          </a:p>
        </p:txBody>
      </p:sp>
      <p:sp>
        <p:nvSpPr>
          <p:cNvPr id="6" name="5 - TextBox"/>
          <p:cNvSpPr txBox="1"/>
          <p:nvPr/>
        </p:nvSpPr>
        <p:spPr>
          <a:xfrm>
            <a:off x="467544" y="260648"/>
            <a:ext cx="3347864" cy="830997"/>
          </a:xfrm>
          <a:prstGeom prst="rect">
            <a:avLst/>
          </a:prstGeom>
          <a:noFill/>
        </p:spPr>
        <p:txBody>
          <a:bodyPr wrap="square" rtlCol="0">
            <a:spAutoFit/>
          </a:bodyPr>
          <a:lstStyle/>
          <a:p>
            <a:r>
              <a:rPr lang="el-GR" sz="4800" b="1" dirty="0" smtClean="0"/>
              <a:t>Η αγάπη…</a:t>
            </a:r>
            <a:endParaRPr lang="el-GR" sz="4800" b="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 σπιτικό φαγητό</a:t>
            </a:r>
            <a:endParaRPr lang="el-GR" sz="2800" dirty="0"/>
          </a:p>
        </p:txBody>
      </p:sp>
      <p:pic>
        <p:nvPicPr>
          <p:cNvPr id="25602" name="Picture 2" descr="Illustration of couple cooking together"/>
          <p:cNvPicPr>
            <a:picLocks noChangeAspect="1" noChangeArrowheads="1"/>
          </p:cNvPicPr>
          <p:nvPr/>
        </p:nvPicPr>
        <p:blipFill>
          <a:blip r:embed="rId3" cstate="print"/>
          <a:srcRect/>
          <a:stretch>
            <a:fillRect/>
          </a:stretch>
        </p:blipFill>
        <p:spPr bwMode="auto">
          <a:xfrm>
            <a:off x="179512" y="1124744"/>
            <a:ext cx="8640960" cy="51845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wipe(up)">
                                      <p:cBhvr>
                                        <p:cTn id="1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 να κοιτάτε μαζί τ’ αστέρια αγκαλιά</a:t>
            </a:r>
            <a:endParaRPr lang="el-GR" sz="2800" dirty="0"/>
          </a:p>
        </p:txBody>
      </p:sp>
      <p:pic>
        <p:nvPicPr>
          <p:cNvPr id="27650" name="Picture 2" descr="7_13"/>
          <p:cNvPicPr>
            <a:picLocks noChangeAspect="1" noChangeArrowheads="1"/>
          </p:cNvPicPr>
          <p:nvPr/>
        </p:nvPicPr>
        <p:blipFill>
          <a:blip r:embed="rId3" cstate="print"/>
          <a:srcRect/>
          <a:stretch>
            <a:fillRect/>
          </a:stretch>
        </p:blipFill>
        <p:spPr bwMode="auto">
          <a:xfrm>
            <a:off x="-72513" y="1196752"/>
            <a:ext cx="11081124" cy="5904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ipe(up)">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Στη θάλασσα</a:t>
            </a:r>
            <a:endParaRPr lang="el-GR" sz="2800" dirty="0"/>
          </a:p>
        </p:txBody>
      </p:sp>
      <p:pic>
        <p:nvPicPr>
          <p:cNvPr id="29698" name="Picture 2" descr="livedbyocean"/>
          <p:cNvPicPr>
            <a:picLocks noChangeAspect="1" noChangeArrowheads="1"/>
          </p:cNvPicPr>
          <p:nvPr/>
        </p:nvPicPr>
        <p:blipFill>
          <a:blip r:embed="rId3" cstate="print"/>
          <a:srcRect/>
          <a:stretch>
            <a:fillRect/>
          </a:stretch>
        </p:blipFill>
        <p:spPr bwMode="auto">
          <a:xfrm>
            <a:off x="-540567" y="851114"/>
            <a:ext cx="10011474" cy="60068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wipe(up)">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2602632" cy="5328592"/>
          </a:xfrm>
        </p:spPr>
        <p:txBody>
          <a:bodyPr>
            <a:normAutofit/>
          </a:bodyPr>
          <a:lstStyle/>
          <a:p>
            <a:r>
              <a:rPr lang="el-GR" sz="2800" dirty="0" smtClean="0"/>
              <a:t>Στα όνειρα, </a:t>
            </a:r>
            <a:br>
              <a:rPr lang="el-GR" sz="2800" dirty="0" smtClean="0"/>
            </a:br>
            <a:r>
              <a:rPr lang="el-GR" sz="2800" dirty="0" smtClean="0"/>
              <a:t>που περιλαμβάνουν πάντοτε </a:t>
            </a:r>
            <a:br>
              <a:rPr lang="el-GR" sz="2800" dirty="0" smtClean="0"/>
            </a:br>
            <a:r>
              <a:rPr lang="el-GR" sz="2800" dirty="0" smtClean="0"/>
              <a:t>το άλλο σου μισό</a:t>
            </a:r>
            <a:endParaRPr lang="el-GR" sz="2800" dirty="0"/>
          </a:p>
        </p:txBody>
      </p:sp>
      <p:pic>
        <p:nvPicPr>
          <p:cNvPr id="31746" name="Picture 2" descr="8_7"/>
          <p:cNvPicPr>
            <a:picLocks noChangeAspect="1" noChangeArrowheads="1"/>
          </p:cNvPicPr>
          <p:nvPr/>
        </p:nvPicPr>
        <p:blipFill>
          <a:blip r:embed="rId3" cstate="print"/>
          <a:srcRect/>
          <a:stretch>
            <a:fillRect/>
          </a:stretch>
        </p:blipFill>
        <p:spPr bwMode="auto">
          <a:xfrm>
            <a:off x="3600467" y="-387424"/>
            <a:ext cx="5543533" cy="9233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wipe(up)">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fontScale="90000"/>
          </a:bodyPr>
          <a:lstStyle/>
          <a:p>
            <a:r>
              <a:rPr lang="el-GR" sz="2800" dirty="0" smtClean="0"/>
              <a:t>Στην τελευταία μπουκιά του φαγητού </a:t>
            </a:r>
            <a:br>
              <a:rPr lang="el-GR" sz="2800" dirty="0" smtClean="0"/>
            </a:br>
            <a:r>
              <a:rPr lang="el-GR" sz="2800" dirty="0" smtClean="0"/>
              <a:t>που τη δίνεις πάντα σ’ εκείνον</a:t>
            </a:r>
            <a:endParaRPr lang="el-GR" sz="2800" dirty="0"/>
          </a:p>
        </p:txBody>
      </p:sp>
      <p:pic>
        <p:nvPicPr>
          <p:cNvPr id="33794" name="Picture 2" descr="yousaid"/>
          <p:cNvPicPr>
            <a:picLocks noChangeAspect="1" noChangeArrowheads="1"/>
          </p:cNvPicPr>
          <p:nvPr/>
        </p:nvPicPr>
        <p:blipFill>
          <a:blip r:embed="rId3" cstate="print"/>
          <a:srcRect/>
          <a:stretch>
            <a:fillRect/>
          </a:stretch>
        </p:blipFill>
        <p:spPr bwMode="auto">
          <a:xfrm>
            <a:off x="0" y="1124744"/>
            <a:ext cx="10759462" cy="5733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wipe(up)">
                                      <p:cBhvr>
                                        <p:cTn id="12"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864096"/>
          </a:xfrm>
        </p:spPr>
        <p:txBody>
          <a:bodyPr>
            <a:normAutofit fontScale="90000"/>
          </a:bodyPr>
          <a:lstStyle/>
          <a:p>
            <a:r>
              <a:rPr lang="el-GR" sz="2800" dirty="0" smtClean="0"/>
              <a:t>Στη σφιχτή εκείνη αγκαλιά που δε σ’ αφήνει να κουνηθείς</a:t>
            </a:r>
            <a:endParaRPr lang="el-GR" sz="2800" dirty="0"/>
          </a:p>
        </p:txBody>
      </p:sp>
      <p:pic>
        <p:nvPicPr>
          <p:cNvPr id="35842" name="Picture 2" descr="10_4"/>
          <p:cNvPicPr>
            <a:picLocks noChangeAspect="1" noChangeArrowheads="1"/>
          </p:cNvPicPr>
          <p:nvPr/>
        </p:nvPicPr>
        <p:blipFill>
          <a:blip r:embed="rId3" cstate="print"/>
          <a:srcRect/>
          <a:stretch>
            <a:fillRect/>
          </a:stretch>
        </p:blipFill>
        <p:spPr bwMode="auto">
          <a:xfrm>
            <a:off x="0" y="1280829"/>
            <a:ext cx="9295284" cy="55771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wipe(up)">
                                      <p:cBhvr>
                                        <p:cTn id="1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 κατοικίδιό σου</a:t>
            </a:r>
            <a:endParaRPr lang="el-GR" sz="2800" dirty="0"/>
          </a:p>
        </p:txBody>
      </p:sp>
      <p:pic>
        <p:nvPicPr>
          <p:cNvPr id="37890" name="Picture 2" descr="lillove"/>
          <p:cNvPicPr>
            <a:picLocks noChangeAspect="1" noChangeArrowheads="1"/>
          </p:cNvPicPr>
          <p:nvPr/>
        </p:nvPicPr>
        <p:blipFill>
          <a:blip r:embed="rId3" cstate="print"/>
          <a:srcRect/>
          <a:stretch>
            <a:fillRect/>
          </a:stretch>
        </p:blipFill>
        <p:spPr bwMode="auto">
          <a:xfrm>
            <a:off x="-1548680" y="854824"/>
            <a:ext cx="10692680" cy="6003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wipe(up)">
                                      <p:cBhvr>
                                        <p:cTn id="1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2602632" cy="5328592"/>
          </a:xfrm>
        </p:spPr>
        <p:txBody>
          <a:bodyPr>
            <a:normAutofit/>
          </a:bodyPr>
          <a:lstStyle/>
          <a:p>
            <a:r>
              <a:rPr lang="el-GR" sz="2800" dirty="0" smtClean="0"/>
              <a:t>Στα ταξίδια σας</a:t>
            </a:r>
            <a:endParaRPr lang="el-GR" sz="2800" dirty="0"/>
          </a:p>
        </p:txBody>
      </p:sp>
      <p:pic>
        <p:nvPicPr>
          <p:cNvPr id="39938" name="Picture 2" descr="Illustration of couple walking in bamboo forest"/>
          <p:cNvPicPr>
            <a:picLocks noChangeAspect="1" noChangeArrowheads="1"/>
          </p:cNvPicPr>
          <p:nvPr/>
        </p:nvPicPr>
        <p:blipFill>
          <a:blip r:embed="rId3" cstate="print"/>
          <a:srcRect l="4859"/>
          <a:stretch>
            <a:fillRect/>
          </a:stretch>
        </p:blipFill>
        <p:spPr bwMode="auto">
          <a:xfrm>
            <a:off x="3563888" y="-819472"/>
            <a:ext cx="5155332" cy="78802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up)">
                                      <p:cBhvr>
                                        <p:cTn id="12"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Στους περιπάτους, στις βόλτες σας</a:t>
            </a:r>
            <a:endParaRPr lang="el-GR" sz="2800" dirty="0"/>
          </a:p>
        </p:txBody>
      </p:sp>
      <p:pic>
        <p:nvPicPr>
          <p:cNvPr id="41986" name="Picture 2" descr="14_4"/>
          <p:cNvPicPr>
            <a:picLocks noChangeAspect="1" noChangeArrowheads="1"/>
          </p:cNvPicPr>
          <p:nvPr/>
        </p:nvPicPr>
        <p:blipFill>
          <a:blip r:embed="rId3" cstate="print"/>
          <a:srcRect/>
          <a:stretch>
            <a:fillRect/>
          </a:stretch>
        </p:blipFill>
        <p:spPr bwMode="auto">
          <a:xfrm>
            <a:off x="1043608" y="980728"/>
            <a:ext cx="7320444" cy="58772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wipe(up)">
                                      <p:cBhvr>
                                        <p:cTn id="1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864096"/>
          </a:xfrm>
        </p:spPr>
        <p:txBody>
          <a:bodyPr>
            <a:normAutofit/>
          </a:bodyPr>
          <a:lstStyle/>
          <a:p>
            <a:r>
              <a:rPr lang="el-GR" sz="2800" dirty="0" smtClean="0"/>
              <a:t>Σε μια βροχερή ημέρα</a:t>
            </a:r>
            <a:endParaRPr lang="el-GR" sz="2800" dirty="0"/>
          </a:p>
        </p:txBody>
      </p:sp>
      <p:pic>
        <p:nvPicPr>
          <p:cNvPr id="44034" name="Picture 2" descr="seattlerain"/>
          <p:cNvPicPr>
            <a:picLocks noChangeAspect="1" noChangeArrowheads="1"/>
          </p:cNvPicPr>
          <p:nvPr/>
        </p:nvPicPr>
        <p:blipFill>
          <a:blip r:embed="rId3" cstate="print"/>
          <a:srcRect/>
          <a:stretch>
            <a:fillRect/>
          </a:stretch>
        </p:blipFill>
        <p:spPr bwMode="auto">
          <a:xfrm>
            <a:off x="-937118" y="809328"/>
            <a:ext cx="10081118" cy="6048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wipe(up)">
                                      <p:cBhvr>
                                        <p:cTn id="12"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332656"/>
            <a:ext cx="9001000" cy="6525344"/>
          </a:xfrm>
        </p:spPr>
        <p:txBody>
          <a:bodyPr>
            <a:normAutofit/>
          </a:bodyPr>
          <a:lstStyle/>
          <a:p>
            <a:r>
              <a:rPr lang="el-GR" sz="2800" dirty="0" smtClean="0"/>
              <a:t>Η </a:t>
            </a:r>
            <a:r>
              <a:rPr lang="el-GR" sz="3600" b="1" dirty="0" err="1" smtClean="0"/>
              <a:t>Nidhi</a:t>
            </a:r>
            <a:r>
              <a:rPr lang="el-GR" sz="3600" b="1" dirty="0" smtClean="0"/>
              <a:t> </a:t>
            </a:r>
            <a:r>
              <a:rPr lang="el-GR" sz="3600" b="1" dirty="0" err="1" smtClean="0"/>
              <a:t>Chanani</a:t>
            </a:r>
            <a:r>
              <a:rPr lang="el-GR" sz="2800" dirty="0" smtClean="0"/>
              <a:t>, είναι εικονογράφος και ξεκίνησε τη δουλειά αυτή που αγαπάει με έναν και μοναδικό σκοπό: </a:t>
            </a:r>
            <a:r>
              <a:rPr lang="el-GR" sz="2800" b="1" dirty="0" smtClean="0"/>
              <a:t>Να κάνει τους ανθρώπους χαρούμενους!</a:t>
            </a:r>
            <a:r>
              <a:rPr lang="el-GR" sz="2800" dirty="0" smtClean="0"/>
              <a:t> Η ίδια θεωρεί ότι η τέχνη αποτελεί το κατάλληλο μέσο για να φέρει την επιθυμία της αυτή εις πέρας και η αλήθεια είναι πως τα καταφέρνει πολύ καλά. </a:t>
            </a:r>
            <a:endParaRPr lang="el-GR" sz="2800" dirty="0" smtClean="0"/>
          </a:p>
          <a:p>
            <a:r>
              <a:rPr lang="el-GR" sz="2800" dirty="0" smtClean="0"/>
              <a:t>Αυτό </a:t>
            </a:r>
            <a:r>
              <a:rPr lang="el-GR" sz="2800" dirty="0" smtClean="0"/>
              <a:t>που κάνει είναι να αποτυπώνει στιγμές της καθημερινότητας των ανθρώπων. Μικρές στιγμές που κρύβουν αγάπη, όπως είναι ένα φιλί, το ηλιοβασίλεμα, ένα ζευγάρι που μοιράζεται ένα παγωτό, ακόμα και ένα μήνυμα από την κολλητή της φίλη. </a:t>
            </a:r>
            <a:endParaRPr lang="el-GR" sz="2800" dirty="0" smtClean="0"/>
          </a:p>
          <a:p>
            <a:r>
              <a:rPr lang="el-GR" sz="2800" dirty="0" smtClean="0"/>
              <a:t>Η </a:t>
            </a:r>
            <a:r>
              <a:rPr lang="el-GR" sz="2800" dirty="0" smtClean="0"/>
              <a:t>αγάπη βρίσκεται πίσω από </a:t>
            </a:r>
            <a:r>
              <a:rPr lang="el-GR" sz="2800" b="1" dirty="0" smtClean="0"/>
              <a:t>τα πιο μικρά, καθημερινά πράγματα</a:t>
            </a:r>
            <a:r>
              <a:rPr lang="el-GR" sz="2800" dirty="0" smtClean="0"/>
              <a:t>, στα οποία πολλές φορές δεν δίνουμε την πρέπουσα σημασία.</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2314600" cy="5544616"/>
          </a:xfrm>
        </p:spPr>
        <p:txBody>
          <a:bodyPr>
            <a:normAutofit/>
          </a:bodyPr>
          <a:lstStyle/>
          <a:p>
            <a:r>
              <a:rPr lang="el-GR" sz="2800" dirty="0" smtClean="0"/>
              <a:t>Στις ξεχωριστές στιγμές που ζεις μαζί του</a:t>
            </a:r>
            <a:endParaRPr lang="el-GR" sz="2800" dirty="0"/>
          </a:p>
        </p:txBody>
      </p:sp>
      <p:pic>
        <p:nvPicPr>
          <p:cNvPr id="46082" name="Picture 2" descr="https://antikleidi.com/wp-content/uploads/2015/11/16_1.jpg"/>
          <p:cNvPicPr>
            <a:picLocks noChangeAspect="1" noChangeArrowheads="1"/>
          </p:cNvPicPr>
          <p:nvPr/>
        </p:nvPicPr>
        <p:blipFill>
          <a:blip r:embed="rId3" cstate="print"/>
          <a:srcRect/>
          <a:stretch>
            <a:fillRect/>
          </a:stretch>
        </p:blipFill>
        <p:spPr bwMode="auto">
          <a:xfrm>
            <a:off x="3851920" y="-315416"/>
            <a:ext cx="5334716" cy="7704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wipe(up)">
                                      <p:cBhvr>
                                        <p:cTn id="12"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2314600" cy="5544616"/>
          </a:xfrm>
        </p:spPr>
        <p:txBody>
          <a:bodyPr>
            <a:normAutofit/>
          </a:bodyPr>
          <a:lstStyle/>
          <a:p>
            <a:r>
              <a:rPr lang="el-GR" sz="2800" dirty="0" smtClean="0"/>
              <a:t>Στα </a:t>
            </a:r>
            <a:br>
              <a:rPr lang="el-GR" sz="2800" dirty="0" smtClean="0"/>
            </a:br>
            <a:r>
              <a:rPr lang="el-GR" sz="2800" dirty="0" smtClean="0"/>
              <a:t>ταξίδια σας</a:t>
            </a:r>
            <a:endParaRPr lang="el-GR" sz="2800" dirty="0"/>
          </a:p>
        </p:txBody>
      </p:sp>
      <p:pic>
        <p:nvPicPr>
          <p:cNvPr id="62466" name="Picture 2" descr="26_0"/>
          <p:cNvPicPr>
            <a:picLocks noChangeAspect="1" noChangeArrowheads="1"/>
          </p:cNvPicPr>
          <p:nvPr/>
        </p:nvPicPr>
        <p:blipFill>
          <a:blip r:embed="rId3" cstate="print"/>
          <a:srcRect/>
          <a:stretch>
            <a:fillRect/>
          </a:stretch>
        </p:blipFill>
        <p:spPr bwMode="auto">
          <a:xfrm>
            <a:off x="3419873" y="-243408"/>
            <a:ext cx="5724128" cy="7130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wipe(up)">
                                      <p:cBhvr>
                                        <p:cTn id="12"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864096"/>
          </a:xfrm>
        </p:spPr>
        <p:txBody>
          <a:bodyPr>
            <a:normAutofit/>
          </a:bodyPr>
          <a:lstStyle/>
          <a:p>
            <a:r>
              <a:rPr lang="el-GR" sz="2800" dirty="0" smtClean="0"/>
              <a:t>Σε μια αγκαλιά</a:t>
            </a:r>
            <a:endParaRPr lang="el-GR" sz="2800" dirty="0"/>
          </a:p>
        </p:txBody>
      </p:sp>
      <p:pic>
        <p:nvPicPr>
          <p:cNvPr id="50178" name="Picture 2" descr="17_4"/>
          <p:cNvPicPr>
            <a:picLocks noChangeAspect="1" noChangeArrowheads="1"/>
          </p:cNvPicPr>
          <p:nvPr/>
        </p:nvPicPr>
        <p:blipFill>
          <a:blip r:embed="rId3" cstate="print"/>
          <a:srcRect/>
          <a:stretch>
            <a:fillRect/>
          </a:stretch>
        </p:blipFill>
        <p:spPr bwMode="auto">
          <a:xfrm>
            <a:off x="-1169918" y="1052736"/>
            <a:ext cx="10313918" cy="5805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wipe(up)">
                                      <p:cBhvr>
                                        <p:cTn id="12"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864096"/>
          </a:xfrm>
        </p:spPr>
        <p:txBody>
          <a:bodyPr>
            <a:normAutofit/>
          </a:bodyPr>
          <a:lstStyle/>
          <a:p>
            <a:r>
              <a:rPr lang="el-GR" sz="2800" dirty="0" smtClean="0"/>
              <a:t>Σε μια βόλτα στο πάρκο</a:t>
            </a:r>
            <a:endParaRPr lang="el-GR" sz="2800" dirty="0"/>
          </a:p>
        </p:txBody>
      </p:sp>
      <p:pic>
        <p:nvPicPr>
          <p:cNvPr id="52226" name="Picture 2" descr="centralpark2"/>
          <p:cNvPicPr>
            <a:picLocks noChangeAspect="1" noChangeArrowheads="1"/>
          </p:cNvPicPr>
          <p:nvPr/>
        </p:nvPicPr>
        <p:blipFill>
          <a:blip r:embed="rId3" cstate="print"/>
          <a:srcRect/>
          <a:stretch>
            <a:fillRect/>
          </a:stretch>
        </p:blipFill>
        <p:spPr bwMode="auto">
          <a:xfrm>
            <a:off x="0" y="1556792"/>
            <a:ext cx="9144000" cy="48724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wipe(up)">
                                      <p:cBhvr>
                                        <p:cTn id="12"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2314600" cy="5544616"/>
          </a:xfrm>
        </p:spPr>
        <p:txBody>
          <a:bodyPr>
            <a:normAutofit/>
          </a:bodyPr>
          <a:lstStyle/>
          <a:p>
            <a:r>
              <a:rPr lang="el-GR" sz="2800" dirty="0" smtClean="0"/>
              <a:t>Σ’ έναν χορό</a:t>
            </a:r>
            <a:endParaRPr lang="el-GR" sz="2800" dirty="0"/>
          </a:p>
        </p:txBody>
      </p:sp>
      <p:pic>
        <p:nvPicPr>
          <p:cNvPr id="54274" name="Picture 2" descr="danceparty"/>
          <p:cNvPicPr>
            <a:picLocks noChangeAspect="1" noChangeArrowheads="1"/>
          </p:cNvPicPr>
          <p:nvPr/>
        </p:nvPicPr>
        <p:blipFill>
          <a:blip r:embed="rId3" cstate="print"/>
          <a:srcRect/>
          <a:stretch>
            <a:fillRect/>
          </a:stretch>
        </p:blipFill>
        <p:spPr bwMode="auto">
          <a:xfrm>
            <a:off x="3419872" y="-675456"/>
            <a:ext cx="5216042" cy="75334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wipe(up)">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64096"/>
          </a:xfrm>
        </p:spPr>
        <p:txBody>
          <a:bodyPr>
            <a:normAutofit/>
          </a:bodyPr>
          <a:lstStyle/>
          <a:p>
            <a:r>
              <a:rPr lang="el-GR" sz="2800" dirty="0" smtClean="0"/>
              <a:t>Στο να νιώθεις ότι σε αγαπούν</a:t>
            </a:r>
            <a:endParaRPr lang="el-GR" sz="2800" dirty="0"/>
          </a:p>
        </p:txBody>
      </p:sp>
      <p:pic>
        <p:nvPicPr>
          <p:cNvPr id="56322" name="Picture 2" descr="20_0"/>
          <p:cNvPicPr>
            <a:picLocks noChangeAspect="1" noChangeArrowheads="1"/>
          </p:cNvPicPr>
          <p:nvPr/>
        </p:nvPicPr>
        <p:blipFill>
          <a:blip r:embed="rId3" cstate="print"/>
          <a:srcRect/>
          <a:stretch>
            <a:fillRect/>
          </a:stretch>
        </p:blipFill>
        <p:spPr bwMode="auto">
          <a:xfrm>
            <a:off x="-828600" y="980728"/>
            <a:ext cx="10332882" cy="60521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wipe(up)">
                                      <p:cBhvr>
                                        <p:cTn id="12"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64096"/>
          </a:xfrm>
        </p:spPr>
        <p:txBody>
          <a:bodyPr>
            <a:normAutofit/>
          </a:bodyPr>
          <a:lstStyle/>
          <a:p>
            <a:r>
              <a:rPr lang="el-GR" sz="2800" dirty="0" smtClean="0"/>
              <a:t>Σε μικρές στιγμές μαγείας</a:t>
            </a:r>
            <a:endParaRPr lang="el-GR" sz="2800" dirty="0"/>
          </a:p>
        </p:txBody>
      </p:sp>
      <p:pic>
        <p:nvPicPr>
          <p:cNvPr id="58370" name="Picture 2" descr="21_0"/>
          <p:cNvPicPr>
            <a:picLocks noChangeAspect="1" noChangeArrowheads="1"/>
          </p:cNvPicPr>
          <p:nvPr/>
        </p:nvPicPr>
        <p:blipFill>
          <a:blip r:embed="rId3" cstate="print"/>
          <a:srcRect/>
          <a:stretch>
            <a:fillRect/>
          </a:stretch>
        </p:blipFill>
        <p:spPr bwMode="auto">
          <a:xfrm>
            <a:off x="-180528" y="901313"/>
            <a:ext cx="9601914" cy="62000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wipe(up)">
                                      <p:cBhvr>
                                        <p:cTn id="12"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64096"/>
          </a:xfrm>
        </p:spPr>
        <p:txBody>
          <a:bodyPr>
            <a:normAutofit/>
          </a:bodyPr>
          <a:lstStyle/>
          <a:p>
            <a:r>
              <a:rPr lang="el-GR" sz="2800" dirty="0" smtClean="0"/>
              <a:t>Στο να διαβάζετε μαζί</a:t>
            </a:r>
            <a:endParaRPr lang="el-GR" sz="2800" dirty="0"/>
          </a:p>
        </p:txBody>
      </p:sp>
      <p:pic>
        <p:nvPicPr>
          <p:cNvPr id="60418" name="Picture 2" descr="25_1"/>
          <p:cNvPicPr>
            <a:picLocks noChangeAspect="1" noChangeArrowheads="1"/>
          </p:cNvPicPr>
          <p:nvPr/>
        </p:nvPicPr>
        <p:blipFill>
          <a:blip r:embed="rId3" cstate="print"/>
          <a:srcRect/>
          <a:stretch>
            <a:fillRect/>
          </a:stretch>
        </p:blipFill>
        <p:spPr bwMode="auto">
          <a:xfrm>
            <a:off x="0" y="1052736"/>
            <a:ext cx="9144000" cy="54733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wipe(up)">
                                      <p:cBhvr>
                                        <p:cTn id="12"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864096"/>
          </a:xfrm>
        </p:spPr>
        <p:txBody>
          <a:bodyPr>
            <a:normAutofit/>
          </a:bodyPr>
          <a:lstStyle/>
          <a:p>
            <a:r>
              <a:rPr lang="el-GR" sz="2800" dirty="0" smtClean="0"/>
              <a:t>Στο να μεγαλώνετε μαζί</a:t>
            </a:r>
            <a:endParaRPr lang="el-GR" sz="2800" dirty="0"/>
          </a:p>
        </p:txBody>
      </p:sp>
      <p:pic>
        <p:nvPicPr>
          <p:cNvPr id="64514" name="Picture 2" descr="loveyouforever"/>
          <p:cNvPicPr>
            <a:picLocks noChangeAspect="1" noChangeArrowheads="1"/>
          </p:cNvPicPr>
          <p:nvPr/>
        </p:nvPicPr>
        <p:blipFill>
          <a:blip r:embed="rId3" cstate="print"/>
          <a:srcRect/>
          <a:stretch>
            <a:fillRect/>
          </a:stretch>
        </p:blipFill>
        <p:spPr bwMode="auto">
          <a:xfrm>
            <a:off x="0" y="908720"/>
            <a:ext cx="11164869" cy="5949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4514"/>
                                        </p:tgtEl>
                                        <p:attrNameLst>
                                          <p:attrName>style.visibility</p:attrName>
                                        </p:attrNameLst>
                                      </p:cBhvr>
                                      <p:to>
                                        <p:strVal val="visible"/>
                                      </p:to>
                                    </p:set>
                                    <p:animEffect transition="in" filter="wipe(up)">
                                      <p:cBhvr>
                                        <p:cTn id="12"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9001000" cy="6840760"/>
          </a:xfrm>
        </p:spPr>
        <p:txBody>
          <a:bodyPr>
            <a:normAutofit/>
          </a:bodyPr>
          <a:lstStyle/>
          <a:p>
            <a:r>
              <a:rPr lang="el-GR" sz="2800" dirty="0" smtClean="0"/>
              <a:t>Μέσα στο άγχος, το τρέξιμο και την πίεση της καθημερινότητας, </a:t>
            </a:r>
            <a:r>
              <a:rPr lang="el-GR" sz="2800" b="1" dirty="0" smtClean="0"/>
              <a:t>ξεχνάμε την αγάπη</a:t>
            </a:r>
            <a:r>
              <a:rPr lang="el-GR" sz="2800" dirty="0" smtClean="0"/>
              <a:t>. </a:t>
            </a:r>
            <a:endParaRPr lang="el-GR" sz="2800" dirty="0" smtClean="0"/>
          </a:p>
          <a:p>
            <a:r>
              <a:rPr lang="el-GR" sz="2800" dirty="0" smtClean="0"/>
              <a:t>Κάπου </a:t>
            </a:r>
            <a:r>
              <a:rPr lang="el-GR" sz="2800" dirty="0" smtClean="0"/>
              <a:t>τη χάνουμε. </a:t>
            </a:r>
            <a:endParaRPr lang="el-GR" sz="2800" dirty="0" smtClean="0"/>
          </a:p>
          <a:p>
            <a:r>
              <a:rPr lang="el-GR" sz="2800" dirty="0" smtClean="0"/>
              <a:t>Κι </a:t>
            </a:r>
            <a:r>
              <a:rPr lang="el-GR" sz="2800" dirty="0" smtClean="0"/>
              <a:t>όμως εκείνη </a:t>
            </a:r>
            <a:r>
              <a:rPr lang="el-GR" sz="2800" b="1" dirty="0" smtClean="0"/>
              <a:t>υπάρχει παντού</a:t>
            </a:r>
            <a:r>
              <a:rPr lang="el-GR" sz="2800" dirty="0" smtClean="0"/>
              <a:t>, τόσο </a:t>
            </a:r>
            <a:r>
              <a:rPr lang="el-GR" sz="2800" b="1" dirty="0" smtClean="0"/>
              <a:t>δίπλα μας </a:t>
            </a:r>
            <a:r>
              <a:rPr lang="el-GR" sz="2800" dirty="0" smtClean="0"/>
              <a:t>αλλά και </a:t>
            </a:r>
            <a:r>
              <a:rPr lang="el-GR" sz="2800" b="1" dirty="0" smtClean="0"/>
              <a:t>μακριά μας</a:t>
            </a:r>
            <a:r>
              <a:rPr lang="el-GR" sz="2800" dirty="0" smtClean="0"/>
              <a:t>. Μας πλημμυρίζει, μας καθοδηγεί κι εμφανίζεται μπροστά μας με τους πιο απλούς τρόπους. </a:t>
            </a:r>
            <a:endParaRPr lang="el-GR" sz="2800" dirty="0" smtClean="0"/>
          </a:p>
          <a:p>
            <a:r>
              <a:rPr lang="el-GR" sz="2800" dirty="0" smtClean="0"/>
              <a:t>Θα </a:t>
            </a:r>
            <a:r>
              <a:rPr lang="el-GR" sz="2800" dirty="0" smtClean="0"/>
              <a:t>τη διακρίνεις στα πρόσωπα των φίλων σου, στα ζωάκια, στη ζεστή αγκαλιά του άντρα σου και στο τρυφερό φιλί του παιδιού σου. </a:t>
            </a:r>
            <a:endParaRPr lang="el-GR" sz="2800" dirty="0" smtClean="0"/>
          </a:p>
          <a:p>
            <a:r>
              <a:rPr lang="el-GR" sz="2800" dirty="0" smtClean="0"/>
              <a:t>Εκεί </a:t>
            </a:r>
            <a:r>
              <a:rPr lang="el-GR" sz="2800" dirty="0" smtClean="0"/>
              <a:t>ισχυρίζεται ότι τη βρίσκει και η ίδια και από εκεί εμπνεύστηκε </a:t>
            </a:r>
            <a:r>
              <a:rPr lang="el-GR" sz="2800" dirty="0" smtClean="0"/>
              <a:t>τις </a:t>
            </a:r>
            <a:r>
              <a:rPr lang="el-GR" sz="2800" dirty="0" smtClean="0"/>
              <a:t>παρακάτω </a:t>
            </a:r>
            <a:r>
              <a:rPr lang="el-GR" sz="2800" dirty="0" smtClean="0"/>
              <a:t>ζωγραφιές, που φτιάχνει </a:t>
            </a:r>
            <a:r>
              <a:rPr lang="el-GR" sz="2800" dirty="0" smtClean="0"/>
              <a:t>με την κόρη και τον άντρα της και στα οποία αποτυπώνονται </a:t>
            </a:r>
            <a:r>
              <a:rPr lang="el-GR" sz="2800" b="1" dirty="0" smtClean="0"/>
              <a:t>τρυφερές στιγμές της καθημερινότητας</a:t>
            </a:r>
            <a:r>
              <a:rPr lang="el-GR" sz="2800" dirty="0" smtClean="0"/>
              <a:t>, που υπάρχουν στη ζωή </a:t>
            </a:r>
            <a:r>
              <a:rPr lang="el-GR" sz="2800" dirty="0" smtClean="0"/>
              <a:t>όλων μας.</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αγάπη λοιπόν βρίσκεται…</a:t>
            </a:r>
            <a:endParaRPr lang="el-GR" dirty="0"/>
          </a:p>
        </p:txBody>
      </p:sp>
      <p:pic>
        <p:nvPicPr>
          <p:cNvPr id="4" name="3 - Θέση περιεχομένου" descr="4ede00dfb7e0f23dfcf95115c3447b2a.jpg"/>
          <p:cNvPicPr>
            <a:picLocks noGrp="1" noChangeAspect="1"/>
          </p:cNvPicPr>
          <p:nvPr>
            <p:ph idx="1"/>
          </p:nvPr>
        </p:nvPicPr>
        <p:blipFill>
          <a:blip r:embed="rId2" cstate="print"/>
          <a:stretch>
            <a:fillRect/>
          </a:stretch>
        </p:blipFill>
        <p:spPr>
          <a:xfrm>
            <a:off x="1331640" y="1628800"/>
            <a:ext cx="6221288" cy="6221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143000"/>
          </a:xfrm>
        </p:spPr>
        <p:txBody>
          <a:bodyPr>
            <a:normAutofit/>
          </a:bodyPr>
          <a:lstStyle/>
          <a:p>
            <a:r>
              <a:rPr lang="el-GR" sz="2800" dirty="0" smtClean="0"/>
              <a:t>Στα γυαλιά μυωπίας που δίνετε ο ένας στον άλλον για να διαβάσετε το βιβλίο σας πριν κοιμηθείτε</a:t>
            </a:r>
            <a:endParaRPr lang="el-GR" sz="2800" dirty="0"/>
          </a:p>
        </p:txBody>
      </p:sp>
      <p:pic>
        <p:nvPicPr>
          <p:cNvPr id="6146" name="Picture 2" descr="1_212"/>
          <p:cNvPicPr>
            <a:picLocks noChangeAspect="1" noChangeArrowheads="1"/>
          </p:cNvPicPr>
          <p:nvPr/>
        </p:nvPicPr>
        <p:blipFill>
          <a:blip r:embed="rId2" cstate="print"/>
          <a:srcRect/>
          <a:stretch>
            <a:fillRect/>
          </a:stretch>
        </p:blipFill>
        <p:spPr bwMode="auto">
          <a:xfrm>
            <a:off x="1547664" y="1268760"/>
            <a:ext cx="5904655" cy="7870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up)">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 ότι σας αρέσουν τα ίδια τραγούδια</a:t>
            </a:r>
            <a:endParaRPr lang="el-GR" sz="2800" dirty="0"/>
          </a:p>
        </p:txBody>
      </p:sp>
      <p:pic>
        <p:nvPicPr>
          <p:cNvPr id="16386" name="Picture 2" descr="Welikethesamesongs"/>
          <p:cNvPicPr>
            <a:picLocks noChangeAspect="1" noChangeArrowheads="1"/>
          </p:cNvPicPr>
          <p:nvPr/>
        </p:nvPicPr>
        <p:blipFill>
          <a:blip r:embed="rId2" cstate="print"/>
          <a:srcRect/>
          <a:stretch>
            <a:fillRect/>
          </a:stretch>
        </p:blipFill>
        <p:spPr bwMode="auto">
          <a:xfrm>
            <a:off x="1043608" y="1113584"/>
            <a:ext cx="7056784" cy="5423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up)">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576064"/>
          </a:xfrm>
        </p:spPr>
        <p:txBody>
          <a:bodyPr>
            <a:normAutofit/>
          </a:bodyPr>
          <a:lstStyle/>
          <a:p>
            <a:r>
              <a:rPr lang="el-GR" sz="2800" dirty="0" smtClean="0"/>
              <a:t>Στην καλημέρα σας</a:t>
            </a:r>
            <a:endParaRPr lang="el-GR" sz="2800" dirty="0"/>
          </a:p>
        </p:txBody>
      </p:sp>
      <p:pic>
        <p:nvPicPr>
          <p:cNvPr id="19458" name="Picture 2" descr="Goodmorn"/>
          <p:cNvPicPr>
            <a:picLocks noChangeAspect="1" noChangeArrowheads="1"/>
          </p:cNvPicPr>
          <p:nvPr/>
        </p:nvPicPr>
        <p:blipFill>
          <a:blip r:embed="rId3" cstate="print"/>
          <a:srcRect/>
          <a:stretch>
            <a:fillRect/>
          </a:stretch>
        </p:blipFill>
        <p:spPr bwMode="auto">
          <a:xfrm>
            <a:off x="1" y="901337"/>
            <a:ext cx="9144000" cy="5956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up)">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Στη στιγμή που επιστρέφει σπίτι μετά τη δουλειά</a:t>
            </a:r>
            <a:endParaRPr lang="el-GR" sz="2800" dirty="0"/>
          </a:p>
        </p:txBody>
      </p:sp>
      <p:pic>
        <p:nvPicPr>
          <p:cNvPr id="21506" name="Picture 2" descr="4_47"/>
          <p:cNvPicPr>
            <a:picLocks noChangeAspect="1" noChangeArrowheads="1"/>
          </p:cNvPicPr>
          <p:nvPr/>
        </p:nvPicPr>
        <p:blipFill>
          <a:blip r:embed="rId3" cstate="print"/>
          <a:srcRect/>
          <a:stretch>
            <a:fillRect/>
          </a:stretch>
        </p:blipFill>
        <p:spPr bwMode="auto">
          <a:xfrm>
            <a:off x="539552" y="982765"/>
            <a:ext cx="8208912" cy="58752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ipe(up)">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864096"/>
          </a:xfrm>
        </p:spPr>
        <p:txBody>
          <a:bodyPr>
            <a:normAutofit/>
          </a:bodyPr>
          <a:lstStyle/>
          <a:p>
            <a:r>
              <a:rPr lang="el-GR" sz="2800" dirty="0" smtClean="0"/>
              <a:t>Στον μαξιλαροπόλεμο</a:t>
            </a:r>
            <a:endParaRPr lang="el-GR" sz="2800" dirty="0"/>
          </a:p>
        </p:txBody>
      </p:sp>
      <p:pic>
        <p:nvPicPr>
          <p:cNvPr id="23554" name="Picture 2" descr="5_28"/>
          <p:cNvPicPr>
            <a:picLocks noChangeAspect="1" noChangeArrowheads="1"/>
          </p:cNvPicPr>
          <p:nvPr/>
        </p:nvPicPr>
        <p:blipFill>
          <a:blip r:embed="rId3" cstate="print"/>
          <a:srcRect t="18806"/>
          <a:stretch>
            <a:fillRect/>
          </a:stretch>
        </p:blipFill>
        <p:spPr bwMode="auto">
          <a:xfrm>
            <a:off x="1691680" y="1077016"/>
            <a:ext cx="6048672" cy="57809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up)">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265</Words>
  <Application>Microsoft Office PowerPoint</Application>
  <PresentationFormat>Προβολή στην οθόνη (4:3)</PresentationFormat>
  <Paragraphs>57</Paragraphs>
  <Slides>28</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Διαφάνεια 1</vt:lpstr>
      <vt:lpstr>Διαφάνεια 2</vt:lpstr>
      <vt:lpstr>Διαφάνεια 3</vt:lpstr>
      <vt:lpstr>Η αγάπη λοιπόν βρίσκεται…</vt:lpstr>
      <vt:lpstr>Στα γυαλιά μυωπίας που δίνετε ο ένας στον άλλον για να διαβάσετε το βιβλίο σας πριν κοιμηθείτε</vt:lpstr>
      <vt:lpstr>Στο ότι σας αρέσουν τα ίδια τραγούδια</vt:lpstr>
      <vt:lpstr>Στην καλημέρα σας</vt:lpstr>
      <vt:lpstr>Στη στιγμή που επιστρέφει σπίτι μετά τη δουλειά</vt:lpstr>
      <vt:lpstr>Στον μαξιλαροπόλεμο</vt:lpstr>
      <vt:lpstr>Στο σπιτικό φαγητό</vt:lpstr>
      <vt:lpstr>Στο να κοιτάτε μαζί τ’ αστέρια αγκαλιά</vt:lpstr>
      <vt:lpstr>Στη θάλασσα</vt:lpstr>
      <vt:lpstr>Στα όνειρα,  που περιλαμβάνουν πάντοτε  το άλλο σου μισό</vt:lpstr>
      <vt:lpstr>Στην τελευταία μπουκιά του φαγητού  που τη δίνεις πάντα σ’ εκείνον</vt:lpstr>
      <vt:lpstr>Στη σφιχτή εκείνη αγκαλιά που δε σ’ αφήνει να κουνηθείς</vt:lpstr>
      <vt:lpstr>Στο κατοικίδιό σου</vt:lpstr>
      <vt:lpstr>Στα ταξίδια σας</vt:lpstr>
      <vt:lpstr>Στους περιπάτους, στις βόλτες σας</vt:lpstr>
      <vt:lpstr>Σε μια βροχερή ημέρα</vt:lpstr>
      <vt:lpstr>Στις ξεχωριστές στιγμές που ζεις μαζί του</vt:lpstr>
      <vt:lpstr>Στα  ταξίδια σας</vt:lpstr>
      <vt:lpstr>Σε μια αγκαλιά</vt:lpstr>
      <vt:lpstr>Σε μια βόλτα στο πάρκο</vt:lpstr>
      <vt:lpstr>Σ’ έναν χορό</vt:lpstr>
      <vt:lpstr>Στο να νιώθεις ότι σε αγαπούν</vt:lpstr>
      <vt:lpstr>Σε μικρές στιγμές μαγείας</vt:lpstr>
      <vt:lpstr>Στο να διαβάζετε μαζί</vt:lpstr>
      <vt:lpstr>Στο να μεγαλώνετε μαζί</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Toshiba</cp:lastModifiedBy>
  <cp:revision>7</cp:revision>
  <dcterms:created xsi:type="dcterms:W3CDTF">2020-04-08T22:18:28Z</dcterms:created>
  <dcterms:modified xsi:type="dcterms:W3CDTF">2020-04-09T00:09:07Z</dcterms:modified>
</cp:coreProperties>
</file>