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18" r:id="rId3"/>
    <p:sldId id="257" r:id="rId4"/>
    <p:sldId id="258" r:id="rId5"/>
    <p:sldId id="261" r:id="rId6"/>
    <p:sldId id="297" r:id="rId7"/>
    <p:sldId id="320" r:id="rId8"/>
    <p:sldId id="321" r:id="rId9"/>
    <p:sldId id="259" r:id="rId10"/>
    <p:sldId id="298" r:id="rId11"/>
    <p:sldId id="326" r:id="rId12"/>
    <p:sldId id="299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FF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CCFF"/>
    <a:srgbClr val="FFFF99"/>
    <a:srgbClr val="FFFFCC"/>
    <a:srgbClr val="00FF00"/>
    <a:srgbClr val="FF3300"/>
    <a:srgbClr val="00FFFF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0773" autoAdjust="0"/>
  </p:normalViewPr>
  <p:slideViewPr>
    <p:cSldViewPr snapToGrid="0">
      <p:cViewPr varScale="1">
        <p:scale>
          <a:sx n="63" d="100"/>
          <a:sy n="63" d="100"/>
        </p:scale>
        <p:origin x="-9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2FD4C4-C9D7-45AD-B584-08370DBEF0C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769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F5EC4-92A2-4015-A6E4-C7B8402C5957}" type="slidenum">
              <a:rPr lang="el-GR"/>
              <a:pPr/>
              <a:t>1</a:t>
            </a:fld>
            <a:endParaRPr lang="el-GR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5BDEE-E738-4BF7-A448-0BC627D1D64E}" type="slidenum">
              <a:rPr lang="el-GR"/>
              <a:pPr/>
              <a:t>10</a:t>
            </a:fld>
            <a:endParaRPr lang="el-GR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9B04D-5316-4B95-A180-93CEC35F64B0}" type="slidenum">
              <a:rPr lang="el-GR"/>
              <a:pPr/>
              <a:t>12</a:t>
            </a:fld>
            <a:endParaRPr lang="el-GR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B4496-C754-4FBE-BDB5-CAE380F66217}" type="slidenum">
              <a:rPr lang="el-GR"/>
              <a:pPr/>
              <a:t>2</a:t>
            </a:fld>
            <a:endParaRPr lang="el-GR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C482D-4951-4786-BABC-ED6AE9EA36A3}" type="slidenum">
              <a:rPr lang="el-GR"/>
              <a:pPr/>
              <a:t>3</a:t>
            </a:fld>
            <a:endParaRPr lang="el-GR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C2CB1B-C55E-4FE7-B6BB-0351D7B867E5}" type="slidenum">
              <a:rPr lang="el-GR"/>
              <a:pPr/>
              <a:t>4</a:t>
            </a:fld>
            <a:endParaRPr lang="el-G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3612A6-522F-4062-B2C2-7035BF5DD6D1}" type="slidenum">
              <a:rPr lang="el-GR"/>
              <a:pPr/>
              <a:t>5</a:t>
            </a:fld>
            <a:endParaRPr lang="el-G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6D416-A8A2-4BCD-B73B-ADA6C060CF0F}" type="slidenum">
              <a:rPr lang="el-GR"/>
              <a:pPr/>
              <a:t>6</a:t>
            </a:fld>
            <a:endParaRPr lang="el-GR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2C34E-BF53-462E-9A64-E7E396546DA6}" type="slidenum">
              <a:rPr lang="el-GR"/>
              <a:pPr/>
              <a:t>7</a:t>
            </a:fld>
            <a:endParaRPr lang="el-GR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839FC9-76F5-403B-96FA-F52661551D49}" type="slidenum">
              <a:rPr lang="el-GR"/>
              <a:pPr/>
              <a:t>8</a:t>
            </a:fld>
            <a:endParaRPr lang="el-GR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A297A-80D2-4D2D-B1BB-F7DC292AC3CB}" type="slidenum">
              <a:rPr lang="el-GR"/>
              <a:pPr/>
              <a:t>9</a:t>
            </a:fld>
            <a:endParaRPr lang="el-G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AD260-A82E-4284-B1E3-20BACD2C2CC6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345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25998-93B0-4441-BA79-C071A39F0EE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19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7461B-053A-4283-9F38-5D8B198AC5D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909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631635-4205-4119-ADE5-DBEE4B2594B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1219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263C7F-AC86-4DBC-9BE5-B0E15A0A2DF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18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7C48-508B-4E44-AD3B-0D65E761CC5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404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FA5B5-EA23-447A-8D32-4ED898E5B316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56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2C226-BEF3-4247-A015-565346F183D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180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B6124-4A48-453F-9961-7DDEB873D24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96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C7289-A251-4722-B3ED-8B2926E12EA9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3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01A3F-53FB-48F1-8A1F-20A00EE6BFE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962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4BAFEA-DC43-4552-B51C-A14DAFCA2A3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44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92603-B04C-4C99-B09A-3B4E53A2979B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37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B776D4-7A1C-4D2E-85F4-E22C33126792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8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2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endSync delay="0"/>
                                  <p:childTnLst>
                                    <p:set>
                                      <p:cBhvr>
                                        <p:cTn id="14" dur="1" fill="hold">
                                          <p:endSync delay="0"/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endSync delay="0"/>
                  <p:childTnLst>
                    <p:set>
                      <p:cBhvr>
                        <p:cTn dur="1" fill="hold">
                          <p:endSync delay="0"/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r>
              <a:rPr lang="el-GR"/>
              <a:t>Ενέργεια ταλάντωσης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rgbClr val="C0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r>
              <a:rPr lang="el-GR"/>
              <a:t>Ενεργειακή προσέγγιση ταλαντώσεων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3375" y="238125"/>
            <a:ext cx="8229600" cy="1143000"/>
          </a:xfrm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4000">
                <a:solidFill>
                  <a:schemeClr val="bg1"/>
                </a:solidFill>
              </a:rPr>
              <a:t>Γραφικές παραστάσεις ενέργειας με τον χρόνο όταν φ</a:t>
            </a:r>
            <a:r>
              <a:rPr lang="el-GR" sz="4000" baseline="-25000">
                <a:solidFill>
                  <a:schemeClr val="bg1"/>
                </a:solidFill>
              </a:rPr>
              <a:t>0</a:t>
            </a:r>
            <a:r>
              <a:rPr lang="el-GR" sz="4000">
                <a:solidFill>
                  <a:schemeClr val="bg1"/>
                </a:solidFill>
              </a:rPr>
              <a:t>=0</a:t>
            </a:r>
          </a:p>
        </p:txBody>
      </p:sp>
      <p:grpSp>
        <p:nvGrpSpPr>
          <p:cNvPr id="50197" name="Group 21"/>
          <p:cNvGrpSpPr>
            <a:grpSpLocks/>
          </p:cNvGrpSpPr>
          <p:nvPr/>
        </p:nvGrpSpPr>
        <p:grpSpPr bwMode="auto">
          <a:xfrm>
            <a:off x="200025" y="2262188"/>
            <a:ext cx="8408988" cy="3552825"/>
            <a:chOff x="818" y="1582"/>
            <a:chExt cx="3383" cy="1730"/>
          </a:xfrm>
        </p:grpSpPr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823" y="3083"/>
              <a:ext cx="3311" cy="1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823" y="3086"/>
              <a:ext cx="3311" cy="0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823" y="3088"/>
              <a:ext cx="3311" cy="1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823" y="3091"/>
              <a:ext cx="3311" cy="1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5" name="Freeform 9"/>
            <p:cNvSpPr>
              <a:spLocks/>
            </p:cNvSpPr>
            <p:nvPr/>
          </p:nvSpPr>
          <p:spPr bwMode="auto">
            <a:xfrm>
              <a:off x="4105" y="3065"/>
              <a:ext cx="23" cy="47"/>
            </a:xfrm>
            <a:custGeom>
              <a:avLst/>
              <a:gdLst>
                <a:gd name="T0" fmla="*/ 0 w 59"/>
                <a:gd name="T1" fmla="*/ 0 h 117"/>
                <a:gd name="T2" fmla="*/ 59 w 59"/>
                <a:gd name="T3" fmla="*/ 58 h 117"/>
                <a:gd name="T4" fmla="*/ 0 w 59"/>
                <a:gd name="T5" fmla="*/ 117 h 117"/>
                <a:gd name="T6" fmla="*/ 0 w 59"/>
                <a:gd name="T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117">
                  <a:moveTo>
                    <a:pt x="0" y="0"/>
                  </a:moveTo>
                  <a:lnTo>
                    <a:pt x="59" y="58"/>
                  </a:lnTo>
                  <a:lnTo>
                    <a:pt x="0" y="1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81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V="1">
              <a:off x="1207" y="1644"/>
              <a:ext cx="0" cy="1668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V="1">
              <a:off x="1210" y="1644"/>
              <a:ext cx="0" cy="1668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V="1">
              <a:off x="1212" y="1644"/>
              <a:ext cx="0" cy="1668"/>
            </a:xfrm>
            <a:prstGeom prst="line">
              <a:avLst/>
            </a:prstGeom>
            <a:noFill/>
            <a:ln w="381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 flipV="1">
              <a:off x="1215" y="1644"/>
              <a:ext cx="0" cy="166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0" name="Freeform 14"/>
            <p:cNvSpPr>
              <a:spLocks/>
            </p:cNvSpPr>
            <p:nvPr/>
          </p:nvSpPr>
          <p:spPr bwMode="auto">
            <a:xfrm>
              <a:off x="1189" y="1647"/>
              <a:ext cx="46" cy="23"/>
            </a:xfrm>
            <a:custGeom>
              <a:avLst/>
              <a:gdLst>
                <a:gd name="T0" fmla="*/ 0 w 116"/>
                <a:gd name="T1" fmla="*/ 58 h 58"/>
                <a:gd name="T2" fmla="*/ 58 w 116"/>
                <a:gd name="T3" fmla="*/ 0 h 58"/>
                <a:gd name="T4" fmla="*/ 116 w 116"/>
                <a:gd name="T5" fmla="*/ 58 h 58"/>
                <a:gd name="T6" fmla="*/ 0 w 116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6" h="58">
                  <a:moveTo>
                    <a:pt x="0" y="58"/>
                  </a:moveTo>
                  <a:lnTo>
                    <a:pt x="58" y="0"/>
                  </a:lnTo>
                  <a:lnTo>
                    <a:pt x="116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000000"/>
            </a:solidFill>
            <a:ln w="381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0191" name="Rectangle 15"/>
            <p:cNvSpPr>
              <a:spLocks noChangeArrowheads="1"/>
            </p:cNvSpPr>
            <p:nvPr/>
          </p:nvSpPr>
          <p:spPr bwMode="auto">
            <a:xfrm>
              <a:off x="4136" y="1582"/>
              <a:ext cx="65" cy="1730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2" name="Rectangle 16"/>
            <p:cNvSpPr>
              <a:spLocks noChangeArrowheads="1"/>
            </p:cNvSpPr>
            <p:nvPr/>
          </p:nvSpPr>
          <p:spPr bwMode="auto">
            <a:xfrm>
              <a:off x="818" y="1582"/>
              <a:ext cx="3320" cy="60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3" name="Freeform 17"/>
            <p:cNvSpPr>
              <a:spLocks/>
            </p:cNvSpPr>
            <p:nvPr/>
          </p:nvSpPr>
          <p:spPr bwMode="auto">
            <a:xfrm>
              <a:off x="1212" y="1979"/>
              <a:ext cx="2444" cy="1109"/>
            </a:xfrm>
            <a:custGeom>
              <a:avLst/>
              <a:gdLst>
                <a:gd name="T0" fmla="*/ 14 w 943"/>
                <a:gd name="T1" fmla="*/ 425 h 428"/>
                <a:gd name="T2" fmla="*/ 30 w 943"/>
                <a:gd name="T3" fmla="*/ 412 h 428"/>
                <a:gd name="T4" fmla="*/ 46 w 943"/>
                <a:gd name="T5" fmla="*/ 389 h 428"/>
                <a:gd name="T6" fmla="*/ 62 w 943"/>
                <a:gd name="T7" fmla="*/ 359 h 428"/>
                <a:gd name="T8" fmla="*/ 78 w 943"/>
                <a:gd name="T9" fmla="*/ 323 h 428"/>
                <a:gd name="T10" fmla="*/ 94 w 943"/>
                <a:gd name="T11" fmla="*/ 281 h 428"/>
                <a:gd name="T12" fmla="*/ 110 w 943"/>
                <a:gd name="T13" fmla="*/ 237 h 428"/>
                <a:gd name="T14" fmla="*/ 126 w 943"/>
                <a:gd name="T15" fmla="*/ 191 h 428"/>
                <a:gd name="T16" fmla="*/ 142 w 943"/>
                <a:gd name="T17" fmla="*/ 147 h 428"/>
                <a:gd name="T18" fmla="*/ 158 w 943"/>
                <a:gd name="T19" fmla="*/ 105 h 428"/>
                <a:gd name="T20" fmla="*/ 174 w 943"/>
                <a:gd name="T21" fmla="*/ 69 h 428"/>
                <a:gd name="T22" fmla="*/ 190 w 943"/>
                <a:gd name="T23" fmla="*/ 39 h 428"/>
                <a:gd name="T24" fmla="*/ 206 w 943"/>
                <a:gd name="T25" fmla="*/ 17 h 428"/>
                <a:gd name="T26" fmla="*/ 222 w 943"/>
                <a:gd name="T27" fmla="*/ 4 h 428"/>
                <a:gd name="T28" fmla="*/ 238 w 943"/>
                <a:gd name="T29" fmla="*/ 0 h 428"/>
                <a:gd name="T30" fmla="*/ 254 w 943"/>
                <a:gd name="T31" fmla="*/ 7 h 428"/>
                <a:gd name="T32" fmla="*/ 270 w 943"/>
                <a:gd name="T33" fmla="*/ 22 h 428"/>
                <a:gd name="T34" fmla="*/ 286 w 943"/>
                <a:gd name="T35" fmla="*/ 46 h 428"/>
                <a:gd name="T36" fmla="*/ 302 w 943"/>
                <a:gd name="T37" fmla="*/ 78 h 428"/>
                <a:gd name="T38" fmla="*/ 318 w 943"/>
                <a:gd name="T39" fmla="*/ 116 h 428"/>
                <a:gd name="T40" fmla="*/ 334 w 943"/>
                <a:gd name="T41" fmla="*/ 159 h 428"/>
                <a:gd name="T42" fmla="*/ 350 w 943"/>
                <a:gd name="T43" fmla="*/ 204 h 428"/>
                <a:gd name="T44" fmla="*/ 366 w 943"/>
                <a:gd name="T45" fmla="*/ 249 h 428"/>
                <a:gd name="T46" fmla="*/ 382 w 943"/>
                <a:gd name="T47" fmla="*/ 293 h 428"/>
                <a:gd name="T48" fmla="*/ 398 w 943"/>
                <a:gd name="T49" fmla="*/ 333 h 428"/>
                <a:gd name="T50" fmla="*/ 414 w 943"/>
                <a:gd name="T51" fmla="*/ 368 h 428"/>
                <a:gd name="T52" fmla="*/ 430 w 943"/>
                <a:gd name="T53" fmla="*/ 396 h 428"/>
                <a:gd name="T54" fmla="*/ 446 w 943"/>
                <a:gd name="T55" fmla="*/ 416 h 428"/>
                <a:gd name="T56" fmla="*/ 462 w 943"/>
                <a:gd name="T57" fmla="*/ 427 h 428"/>
                <a:gd name="T58" fmla="*/ 478 w 943"/>
                <a:gd name="T59" fmla="*/ 428 h 428"/>
                <a:gd name="T60" fmla="*/ 494 w 943"/>
                <a:gd name="T61" fmla="*/ 419 h 428"/>
                <a:gd name="T62" fmla="*/ 510 w 943"/>
                <a:gd name="T63" fmla="*/ 401 h 428"/>
                <a:gd name="T64" fmla="*/ 526 w 943"/>
                <a:gd name="T65" fmla="*/ 375 h 428"/>
                <a:gd name="T66" fmla="*/ 542 w 943"/>
                <a:gd name="T67" fmla="*/ 341 h 428"/>
                <a:gd name="T68" fmla="*/ 558 w 943"/>
                <a:gd name="T69" fmla="*/ 302 h 428"/>
                <a:gd name="T70" fmla="*/ 574 w 943"/>
                <a:gd name="T71" fmla="*/ 258 h 428"/>
                <a:gd name="T72" fmla="*/ 590 w 943"/>
                <a:gd name="T73" fmla="*/ 213 h 428"/>
                <a:gd name="T74" fmla="*/ 606 w 943"/>
                <a:gd name="T75" fmla="*/ 168 h 428"/>
                <a:gd name="T76" fmla="*/ 622 w 943"/>
                <a:gd name="T77" fmla="*/ 125 h 428"/>
                <a:gd name="T78" fmla="*/ 638 w 943"/>
                <a:gd name="T79" fmla="*/ 86 h 428"/>
                <a:gd name="T80" fmla="*/ 654 w 943"/>
                <a:gd name="T81" fmla="*/ 52 h 428"/>
                <a:gd name="T82" fmla="*/ 670 w 943"/>
                <a:gd name="T83" fmla="*/ 26 h 428"/>
                <a:gd name="T84" fmla="*/ 686 w 943"/>
                <a:gd name="T85" fmla="*/ 9 h 428"/>
                <a:gd name="T86" fmla="*/ 702 w 943"/>
                <a:gd name="T87" fmla="*/ 1 h 428"/>
                <a:gd name="T88" fmla="*/ 718 w 943"/>
                <a:gd name="T89" fmla="*/ 3 h 428"/>
                <a:gd name="T90" fmla="*/ 734 w 943"/>
                <a:gd name="T91" fmla="*/ 14 h 428"/>
                <a:gd name="T92" fmla="*/ 750 w 943"/>
                <a:gd name="T93" fmla="*/ 34 h 428"/>
                <a:gd name="T94" fmla="*/ 766 w 943"/>
                <a:gd name="T95" fmla="*/ 62 h 428"/>
                <a:gd name="T96" fmla="*/ 782 w 943"/>
                <a:gd name="T97" fmla="*/ 98 h 428"/>
                <a:gd name="T98" fmla="*/ 798 w 943"/>
                <a:gd name="T99" fmla="*/ 138 h 428"/>
                <a:gd name="T100" fmla="*/ 814 w 943"/>
                <a:gd name="T101" fmla="*/ 182 h 428"/>
                <a:gd name="T102" fmla="*/ 830 w 943"/>
                <a:gd name="T103" fmla="*/ 228 h 428"/>
                <a:gd name="T104" fmla="*/ 846 w 943"/>
                <a:gd name="T105" fmla="*/ 273 h 428"/>
                <a:gd name="T106" fmla="*/ 862 w 943"/>
                <a:gd name="T107" fmla="*/ 315 h 428"/>
                <a:gd name="T108" fmla="*/ 878 w 943"/>
                <a:gd name="T109" fmla="*/ 353 h 428"/>
                <a:gd name="T110" fmla="*/ 894 w 943"/>
                <a:gd name="T111" fmla="*/ 384 h 428"/>
                <a:gd name="T112" fmla="*/ 910 w 943"/>
                <a:gd name="T113" fmla="*/ 408 h 428"/>
                <a:gd name="T114" fmla="*/ 926 w 943"/>
                <a:gd name="T115" fmla="*/ 423 h 428"/>
                <a:gd name="T116" fmla="*/ 942 w 943"/>
                <a:gd name="T117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43" h="428">
                  <a:moveTo>
                    <a:pt x="0" y="428"/>
                  </a:moveTo>
                  <a:lnTo>
                    <a:pt x="2" y="428"/>
                  </a:lnTo>
                  <a:lnTo>
                    <a:pt x="4" y="428"/>
                  </a:lnTo>
                  <a:lnTo>
                    <a:pt x="6" y="428"/>
                  </a:lnTo>
                  <a:lnTo>
                    <a:pt x="8" y="427"/>
                  </a:lnTo>
                  <a:lnTo>
                    <a:pt x="10" y="427"/>
                  </a:lnTo>
                  <a:lnTo>
                    <a:pt x="12" y="426"/>
                  </a:lnTo>
                  <a:lnTo>
                    <a:pt x="14" y="425"/>
                  </a:lnTo>
                  <a:lnTo>
                    <a:pt x="16" y="424"/>
                  </a:lnTo>
                  <a:lnTo>
                    <a:pt x="18" y="422"/>
                  </a:lnTo>
                  <a:lnTo>
                    <a:pt x="20" y="421"/>
                  </a:lnTo>
                  <a:lnTo>
                    <a:pt x="22" y="419"/>
                  </a:lnTo>
                  <a:lnTo>
                    <a:pt x="24" y="418"/>
                  </a:lnTo>
                  <a:lnTo>
                    <a:pt x="26" y="416"/>
                  </a:lnTo>
                  <a:lnTo>
                    <a:pt x="28" y="414"/>
                  </a:lnTo>
                  <a:lnTo>
                    <a:pt x="30" y="412"/>
                  </a:lnTo>
                  <a:lnTo>
                    <a:pt x="32" y="409"/>
                  </a:lnTo>
                  <a:lnTo>
                    <a:pt x="34" y="407"/>
                  </a:lnTo>
                  <a:lnTo>
                    <a:pt x="36" y="404"/>
                  </a:lnTo>
                  <a:lnTo>
                    <a:pt x="38" y="402"/>
                  </a:lnTo>
                  <a:lnTo>
                    <a:pt x="40" y="399"/>
                  </a:lnTo>
                  <a:lnTo>
                    <a:pt x="42" y="396"/>
                  </a:lnTo>
                  <a:lnTo>
                    <a:pt x="44" y="393"/>
                  </a:lnTo>
                  <a:lnTo>
                    <a:pt x="46" y="389"/>
                  </a:lnTo>
                  <a:lnTo>
                    <a:pt x="48" y="386"/>
                  </a:lnTo>
                  <a:lnTo>
                    <a:pt x="50" y="383"/>
                  </a:lnTo>
                  <a:lnTo>
                    <a:pt x="52" y="379"/>
                  </a:lnTo>
                  <a:lnTo>
                    <a:pt x="54" y="375"/>
                  </a:lnTo>
                  <a:lnTo>
                    <a:pt x="56" y="372"/>
                  </a:lnTo>
                  <a:lnTo>
                    <a:pt x="58" y="368"/>
                  </a:lnTo>
                  <a:lnTo>
                    <a:pt x="60" y="364"/>
                  </a:lnTo>
                  <a:lnTo>
                    <a:pt x="62" y="359"/>
                  </a:lnTo>
                  <a:lnTo>
                    <a:pt x="64" y="355"/>
                  </a:lnTo>
                  <a:lnTo>
                    <a:pt x="66" y="351"/>
                  </a:lnTo>
                  <a:lnTo>
                    <a:pt x="68" y="346"/>
                  </a:lnTo>
                  <a:lnTo>
                    <a:pt x="70" y="342"/>
                  </a:lnTo>
                  <a:lnTo>
                    <a:pt x="72" y="337"/>
                  </a:lnTo>
                  <a:lnTo>
                    <a:pt x="74" y="333"/>
                  </a:lnTo>
                  <a:lnTo>
                    <a:pt x="76" y="328"/>
                  </a:lnTo>
                  <a:lnTo>
                    <a:pt x="78" y="323"/>
                  </a:lnTo>
                  <a:lnTo>
                    <a:pt x="80" y="318"/>
                  </a:lnTo>
                  <a:lnTo>
                    <a:pt x="82" y="313"/>
                  </a:lnTo>
                  <a:lnTo>
                    <a:pt x="84" y="308"/>
                  </a:lnTo>
                  <a:lnTo>
                    <a:pt x="86" y="303"/>
                  </a:lnTo>
                  <a:lnTo>
                    <a:pt x="88" y="297"/>
                  </a:lnTo>
                  <a:lnTo>
                    <a:pt x="90" y="292"/>
                  </a:lnTo>
                  <a:lnTo>
                    <a:pt x="92" y="287"/>
                  </a:lnTo>
                  <a:lnTo>
                    <a:pt x="94" y="281"/>
                  </a:lnTo>
                  <a:lnTo>
                    <a:pt x="96" y="276"/>
                  </a:lnTo>
                  <a:lnTo>
                    <a:pt x="98" y="270"/>
                  </a:lnTo>
                  <a:lnTo>
                    <a:pt x="100" y="265"/>
                  </a:lnTo>
                  <a:lnTo>
                    <a:pt x="102" y="259"/>
                  </a:lnTo>
                  <a:lnTo>
                    <a:pt x="104" y="254"/>
                  </a:lnTo>
                  <a:lnTo>
                    <a:pt x="106" y="248"/>
                  </a:lnTo>
                  <a:lnTo>
                    <a:pt x="108" y="243"/>
                  </a:lnTo>
                  <a:lnTo>
                    <a:pt x="110" y="237"/>
                  </a:lnTo>
                  <a:lnTo>
                    <a:pt x="112" y="231"/>
                  </a:lnTo>
                  <a:lnTo>
                    <a:pt x="114" y="226"/>
                  </a:lnTo>
                  <a:lnTo>
                    <a:pt x="116" y="220"/>
                  </a:lnTo>
                  <a:lnTo>
                    <a:pt x="118" y="214"/>
                  </a:lnTo>
                  <a:lnTo>
                    <a:pt x="120" y="208"/>
                  </a:lnTo>
                  <a:lnTo>
                    <a:pt x="122" y="203"/>
                  </a:lnTo>
                  <a:lnTo>
                    <a:pt x="124" y="197"/>
                  </a:lnTo>
                  <a:lnTo>
                    <a:pt x="126" y="191"/>
                  </a:lnTo>
                  <a:lnTo>
                    <a:pt x="128" y="186"/>
                  </a:lnTo>
                  <a:lnTo>
                    <a:pt x="130" y="180"/>
                  </a:lnTo>
                  <a:lnTo>
                    <a:pt x="132" y="174"/>
                  </a:lnTo>
                  <a:lnTo>
                    <a:pt x="134" y="169"/>
                  </a:lnTo>
                  <a:lnTo>
                    <a:pt x="136" y="163"/>
                  </a:lnTo>
                  <a:lnTo>
                    <a:pt x="138" y="158"/>
                  </a:lnTo>
                  <a:lnTo>
                    <a:pt x="140" y="152"/>
                  </a:lnTo>
                  <a:lnTo>
                    <a:pt x="142" y="147"/>
                  </a:lnTo>
                  <a:lnTo>
                    <a:pt x="144" y="141"/>
                  </a:lnTo>
                  <a:lnTo>
                    <a:pt x="146" y="136"/>
                  </a:lnTo>
                  <a:lnTo>
                    <a:pt x="148" y="131"/>
                  </a:lnTo>
                  <a:lnTo>
                    <a:pt x="150" y="126"/>
                  </a:lnTo>
                  <a:lnTo>
                    <a:pt x="152" y="120"/>
                  </a:lnTo>
                  <a:lnTo>
                    <a:pt x="154" y="115"/>
                  </a:lnTo>
                  <a:lnTo>
                    <a:pt x="156" y="110"/>
                  </a:lnTo>
                  <a:lnTo>
                    <a:pt x="158" y="105"/>
                  </a:lnTo>
                  <a:lnTo>
                    <a:pt x="160" y="101"/>
                  </a:lnTo>
                  <a:lnTo>
                    <a:pt x="162" y="96"/>
                  </a:lnTo>
                  <a:lnTo>
                    <a:pt x="164" y="91"/>
                  </a:lnTo>
                  <a:lnTo>
                    <a:pt x="166" y="86"/>
                  </a:lnTo>
                  <a:lnTo>
                    <a:pt x="168" y="82"/>
                  </a:lnTo>
                  <a:lnTo>
                    <a:pt x="170" y="78"/>
                  </a:lnTo>
                  <a:lnTo>
                    <a:pt x="172" y="73"/>
                  </a:lnTo>
                  <a:lnTo>
                    <a:pt x="174" y="69"/>
                  </a:lnTo>
                  <a:lnTo>
                    <a:pt x="176" y="65"/>
                  </a:lnTo>
                  <a:lnTo>
                    <a:pt x="178" y="61"/>
                  </a:lnTo>
                  <a:lnTo>
                    <a:pt x="180" y="57"/>
                  </a:lnTo>
                  <a:lnTo>
                    <a:pt x="182" y="53"/>
                  </a:lnTo>
                  <a:lnTo>
                    <a:pt x="184" y="49"/>
                  </a:lnTo>
                  <a:lnTo>
                    <a:pt x="186" y="46"/>
                  </a:lnTo>
                  <a:lnTo>
                    <a:pt x="188" y="42"/>
                  </a:lnTo>
                  <a:lnTo>
                    <a:pt x="190" y="39"/>
                  </a:lnTo>
                  <a:lnTo>
                    <a:pt x="192" y="36"/>
                  </a:lnTo>
                  <a:lnTo>
                    <a:pt x="194" y="33"/>
                  </a:lnTo>
                  <a:lnTo>
                    <a:pt x="196" y="30"/>
                  </a:lnTo>
                  <a:lnTo>
                    <a:pt x="198" y="27"/>
                  </a:lnTo>
                  <a:lnTo>
                    <a:pt x="200" y="24"/>
                  </a:lnTo>
                  <a:lnTo>
                    <a:pt x="202" y="22"/>
                  </a:lnTo>
                  <a:lnTo>
                    <a:pt x="204" y="19"/>
                  </a:lnTo>
                  <a:lnTo>
                    <a:pt x="206" y="17"/>
                  </a:lnTo>
                  <a:lnTo>
                    <a:pt x="208" y="15"/>
                  </a:lnTo>
                  <a:lnTo>
                    <a:pt x="210" y="13"/>
                  </a:lnTo>
                  <a:lnTo>
                    <a:pt x="212" y="11"/>
                  </a:lnTo>
                  <a:lnTo>
                    <a:pt x="214" y="9"/>
                  </a:lnTo>
                  <a:lnTo>
                    <a:pt x="216" y="8"/>
                  </a:lnTo>
                  <a:lnTo>
                    <a:pt x="218" y="6"/>
                  </a:lnTo>
                  <a:lnTo>
                    <a:pt x="220" y="5"/>
                  </a:lnTo>
                  <a:lnTo>
                    <a:pt x="222" y="4"/>
                  </a:lnTo>
                  <a:lnTo>
                    <a:pt x="224" y="3"/>
                  </a:lnTo>
                  <a:lnTo>
                    <a:pt x="226" y="2"/>
                  </a:lnTo>
                  <a:lnTo>
                    <a:pt x="228" y="2"/>
                  </a:lnTo>
                  <a:lnTo>
                    <a:pt x="230" y="1"/>
                  </a:lnTo>
                  <a:lnTo>
                    <a:pt x="232" y="1"/>
                  </a:lnTo>
                  <a:lnTo>
                    <a:pt x="234" y="0"/>
                  </a:lnTo>
                  <a:lnTo>
                    <a:pt x="236" y="0"/>
                  </a:lnTo>
                  <a:lnTo>
                    <a:pt x="238" y="0"/>
                  </a:lnTo>
                  <a:lnTo>
                    <a:pt x="240" y="1"/>
                  </a:lnTo>
                  <a:lnTo>
                    <a:pt x="242" y="1"/>
                  </a:lnTo>
                  <a:lnTo>
                    <a:pt x="244" y="2"/>
                  </a:lnTo>
                  <a:lnTo>
                    <a:pt x="246" y="2"/>
                  </a:lnTo>
                  <a:lnTo>
                    <a:pt x="248" y="3"/>
                  </a:lnTo>
                  <a:lnTo>
                    <a:pt x="250" y="4"/>
                  </a:lnTo>
                  <a:lnTo>
                    <a:pt x="252" y="5"/>
                  </a:lnTo>
                  <a:lnTo>
                    <a:pt x="254" y="7"/>
                  </a:lnTo>
                  <a:lnTo>
                    <a:pt x="256" y="8"/>
                  </a:lnTo>
                  <a:lnTo>
                    <a:pt x="258" y="10"/>
                  </a:lnTo>
                  <a:lnTo>
                    <a:pt x="260" y="11"/>
                  </a:lnTo>
                  <a:lnTo>
                    <a:pt x="262" y="13"/>
                  </a:lnTo>
                  <a:lnTo>
                    <a:pt x="264" y="15"/>
                  </a:lnTo>
                  <a:lnTo>
                    <a:pt x="266" y="17"/>
                  </a:lnTo>
                  <a:lnTo>
                    <a:pt x="268" y="20"/>
                  </a:lnTo>
                  <a:lnTo>
                    <a:pt x="270" y="22"/>
                  </a:lnTo>
                  <a:lnTo>
                    <a:pt x="272" y="25"/>
                  </a:lnTo>
                  <a:lnTo>
                    <a:pt x="274" y="28"/>
                  </a:lnTo>
                  <a:lnTo>
                    <a:pt x="276" y="30"/>
                  </a:lnTo>
                  <a:lnTo>
                    <a:pt x="278" y="33"/>
                  </a:lnTo>
                  <a:lnTo>
                    <a:pt x="280" y="36"/>
                  </a:lnTo>
                  <a:lnTo>
                    <a:pt x="282" y="40"/>
                  </a:lnTo>
                  <a:lnTo>
                    <a:pt x="284" y="43"/>
                  </a:lnTo>
                  <a:lnTo>
                    <a:pt x="286" y="46"/>
                  </a:lnTo>
                  <a:lnTo>
                    <a:pt x="288" y="50"/>
                  </a:lnTo>
                  <a:lnTo>
                    <a:pt x="290" y="54"/>
                  </a:lnTo>
                  <a:lnTo>
                    <a:pt x="292" y="58"/>
                  </a:lnTo>
                  <a:lnTo>
                    <a:pt x="294" y="62"/>
                  </a:lnTo>
                  <a:lnTo>
                    <a:pt x="296" y="66"/>
                  </a:lnTo>
                  <a:lnTo>
                    <a:pt x="298" y="70"/>
                  </a:lnTo>
                  <a:lnTo>
                    <a:pt x="300" y="74"/>
                  </a:lnTo>
                  <a:lnTo>
                    <a:pt x="302" y="78"/>
                  </a:lnTo>
                  <a:lnTo>
                    <a:pt x="304" y="83"/>
                  </a:lnTo>
                  <a:lnTo>
                    <a:pt x="306" y="87"/>
                  </a:lnTo>
                  <a:lnTo>
                    <a:pt x="308" y="92"/>
                  </a:lnTo>
                  <a:lnTo>
                    <a:pt x="310" y="97"/>
                  </a:lnTo>
                  <a:lnTo>
                    <a:pt x="312" y="102"/>
                  </a:lnTo>
                  <a:lnTo>
                    <a:pt x="314" y="106"/>
                  </a:lnTo>
                  <a:lnTo>
                    <a:pt x="316" y="111"/>
                  </a:lnTo>
                  <a:lnTo>
                    <a:pt x="318" y="116"/>
                  </a:lnTo>
                  <a:lnTo>
                    <a:pt x="320" y="121"/>
                  </a:lnTo>
                  <a:lnTo>
                    <a:pt x="322" y="127"/>
                  </a:lnTo>
                  <a:lnTo>
                    <a:pt x="324" y="132"/>
                  </a:lnTo>
                  <a:lnTo>
                    <a:pt x="326" y="137"/>
                  </a:lnTo>
                  <a:lnTo>
                    <a:pt x="328" y="143"/>
                  </a:lnTo>
                  <a:lnTo>
                    <a:pt x="330" y="148"/>
                  </a:lnTo>
                  <a:lnTo>
                    <a:pt x="332" y="153"/>
                  </a:lnTo>
                  <a:lnTo>
                    <a:pt x="334" y="159"/>
                  </a:lnTo>
                  <a:lnTo>
                    <a:pt x="336" y="164"/>
                  </a:lnTo>
                  <a:lnTo>
                    <a:pt x="338" y="170"/>
                  </a:lnTo>
                  <a:lnTo>
                    <a:pt x="340" y="176"/>
                  </a:lnTo>
                  <a:lnTo>
                    <a:pt x="342" y="181"/>
                  </a:lnTo>
                  <a:lnTo>
                    <a:pt x="344" y="187"/>
                  </a:lnTo>
                  <a:lnTo>
                    <a:pt x="346" y="192"/>
                  </a:lnTo>
                  <a:lnTo>
                    <a:pt x="348" y="198"/>
                  </a:lnTo>
                  <a:lnTo>
                    <a:pt x="350" y="204"/>
                  </a:lnTo>
                  <a:lnTo>
                    <a:pt x="352" y="210"/>
                  </a:lnTo>
                  <a:lnTo>
                    <a:pt x="354" y="215"/>
                  </a:lnTo>
                  <a:lnTo>
                    <a:pt x="356" y="221"/>
                  </a:lnTo>
                  <a:lnTo>
                    <a:pt x="358" y="227"/>
                  </a:lnTo>
                  <a:lnTo>
                    <a:pt x="360" y="232"/>
                  </a:lnTo>
                  <a:lnTo>
                    <a:pt x="362" y="238"/>
                  </a:lnTo>
                  <a:lnTo>
                    <a:pt x="364" y="244"/>
                  </a:lnTo>
                  <a:lnTo>
                    <a:pt x="366" y="249"/>
                  </a:lnTo>
                  <a:lnTo>
                    <a:pt x="368" y="255"/>
                  </a:lnTo>
                  <a:lnTo>
                    <a:pt x="370" y="260"/>
                  </a:lnTo>
                  <a:lnTo>
                    <a:pt x="372" y="266"/>
                  </a:lnTo>
                  <a:lnTo>
                    <a:pt x="374" y="272"/>
                  </a:lnTo>
                  <a:lnTo>
                    <a:pt x="376" y="277"/>
                  </a:lnTo>
                  <a:lnTo>
                    <a:pt x="378" y="282"/>
                  </a:lnTo>
                  <a:lnTo>
                    <a:pt x="380" y="288"/>
                  </a:lnTo>
                  <a:lnTo>
                    <a:pt x="382" y="293"/>
                  </a:lnTo>
                  <a:lnTo>
                    <a:pt x="384" y="298"/>
                  </a:lnTo>
                  <a:lnTo>
                    <a:pt x="386" y="304"/>
                  </a:lnTo>
                  <a:lnTo>
                    <a:pt x="388" y="309"/>
                  </a:lnTo>
                  <a:lnTo>
                    <a:pt x="390" y="314"/>
                  </a:lnTo>
                  <a:lnTo>
                    <a:pt x="392" y="319"/>
                  </a:lnTo>
                  <a:lnTo>
                    <a:pt x="394" y="324"/>
                  </a:lnTo>
                  <a:lnTo>
                    <a:pt x="396" y="329"/>
                  </a:lnTo>
                  <a:lnTo>
                    <a:pt x="398" y="333"/>
                  </a:lnTo>
                  <a:lnTo>
                    <a:pt x="400" y="338"/>
                  </a:lnTo>
                  <a:lnTo>
                    <a:pt x="402" y="343"/>
                  </a:lnTo>
                  <a:lnTo>
                    <a:pt x="404" y="347"/>
                  </a:lnTo>
                  <a:lnTo>
                    <a:pt x="406" y="352"/>
                  </a:lnTo>
                  <a:lnTo>
                    <a:pt x="408" y="356"/>
                  </a:lnTo>
                  <a:lnTo>
                    <a:pt x="410" y="360"/>
                  </a:lnTo>
                  <a:lnTo>
                    <a:pt x="412" y="364"/>
                  </a:lnTo>
                  <a:lnTo>
                    <a:pt x="414" y="368"/>
                  </a:lnTo>
                  <a:lnTo>
                    <a:pt x="416" y="372"/>
                  </a:lnTo>
                  <a:lnTo>
                    <a:pt x="418" y="376"/>
                  </a:lnTo>
                  <a:lnTo>
                    <a:pt x="420" y="380"/>
                  </a:lnTo>
                  <a:lnTo>
                    <a:pt x="422" y="383"/>
                  </a:lnTo>
                  <a:lnTo>
                    <a:pt x="424" y="387"/>
                  </a:lnTo>
                  <a:lnTo>
                    <a:pt x="426" y="390"/>
                  </a:lnTo>
                  <a:lnTo>
                    <a:pt x="428" y="393"/>
                  </a:lnTo>
                  <a:lnTo>
                    <a:pt x="430" y="396"/>
                  </a:lnTo>
                  <a:lnTo>
                    <a:pt x="432" y="399"/>
                  </a:lnTo>
                  <a:lnTo>
                    <a:pt x="434" y="402"/>
                  </a:lnTo>
                  <a:lnTo>
                    <a:pt x="436" y="405"/>
                  </a:lnTo>
                  <a:lnTo>
                    <a:pt x="438" y="407"/>
                  </a:lnTo>
                  <a:lnTo>
                    <a:pt x="440" y="410"/>
                  </a:lnTo>
                  <a:lnTo>
                    <a:pt x="442" y="412"/>
                  </a:lnTo>
                  <a:lnTo>
                    <a:pt x="444" y="414"/>
                  </a:lnTo>
                  <a:lnTo>
                    <a:pt x="446" y="416"/>
                  </a:lnTo>
                  <a:lnTo>
                    <a:pt x="448" y="418"/>
                  </a:lnTo>
                  <a:lnTo>
                    <a:pt x="450" y="420"/>
                  </a:lnTo>
                  <a:lnTo>
                    <a:pt x="452" y="421"/>
                  </a:lnTo>
                  <a:lnTo>
                    <a:pt x="454" y="423"/>
                  </a:lnTo>
                  <a:lnTo>
                    <a:pt x="456" y="424"/>
                  </a:lnTo>
                  <a:lnTo>
                    <a:pt x="458" y="425"/>
                  </a:lnTo>
                  <a:lnTo>
                    <a:pt x="460" y="426"/>
                  </a:lnTo>
                  <a:lnTo>
                    <a:pt x="462" y="427"/>
                  </a:lnTo>
                  <a:lnTo>
                    <a:pt x="464" y="427"/>
                  </a:lnTo>
                  <a:lnTo>
                    <a:pt x="466" y="428"/>
                  </a:lnTo>
                  <a:lnTo>
                    <a:pt x="468" y="428"/>
                  </a:lnTo>
                  <a:lnTo>
                    <a:pt x="470" y="428"/>
                  </a:lnTo>
                  <a:lnTo>
                    <a:pt x="472" y="428"/>
                  </a:lnTo>
                  <a:lnTo>
                    <a:pt x="474" y="428"/>
                  </a:lnTo>
                  <a:lnTo>
                    <a:pt x="476" y="428"/>
                  </a:lnTo>
                  <a:lnTo>
                    <a:pt x="478" y="428"/>
                  </a:lnTo>
                  <a:lnTo>
                    <a:pt x="480" y="427"/>
                  </a:lnTo>
                  <a:lnTo>
                    <a:pt x="482" y="426"/>
                  </a:lnTo>
                  <a:lnTo>
                    <a:pt x="484" y="425"/>
                  </a:lnTo>
                  <a:lnTo>
                    <a:pt x="486" y="424"/>
                  </a:lnTo>
                  <a:lnTo>
                    <a:pt x="488" y="423"/>
                  </a:lnTo>
                  <a:lnTo>
                    <a:pt x="490" y="422"/>
                  </a:lnTo>
                  <a:lnTo>
                    <a:pt x="492" y="421"/>
                  </a:lnTo>
                  <a:lnTo>
                    <a:pt x="494" y="419"/>
                  </a:lnTo>
                  <a:lnTo>
                    <a:pt x="496" y="417"/>
                  </a:lnTo>
                  <a:lnTo>
                    <a:pt x="498" y="415"/>
                  </a:lnTo>
                  <a:lnTo>
                    <a:pt x="500" y="413"/>
                  </a:lnTo>
                  <a:lnTo>
                    <a:pt x="502" y="411"/>
                  </a:lnTo>
                  <a:lnTo>
                    <a:pt x="504" y="409"/>
                  </a:lnTo>
                  <a:lnTo>
                    <a:pt x="506" y="406"/>
                  </a:lnTo>
                  <a:lnTo>
                    <a:pt x="508" y="404"/>
                  </a:lnTo>
                  <a:lnTo>
                    <a:pt x="510" y="401"/>
                  </a:lnTo>
                  <a:lnTo>
                    <a:pt x="512" y="398"/>
                  </a:lnTo>
                  <a:lnTo>
                    <a:pt x="514" y="395"/>
                  </a:lnTo>
                  <a:lnTo>
                    <a:pt x="516" y="392"/>
                  </a:lnTo>
                  <a:lnTo>
                    <a:pt x="518" y="389"/>
                  </a:lnTo>
                  <a:lnTo>
                    <a:pt x="520" y="385"/>
                  </a:lnTo>
                  <a:lnTo>
                    <a:pt x="522" y="382"/>
                  </a:lnTo>
                  <a:lnTo>
                    <a:pt x="524" y="378"/>
                  </a:lnTo>
                  <a:lnTo>
                    <a:pt x="526" y="375"/>
                  </a:lnTo>
                  <a:lnTo>
                    <a:pt x="528" y="371"/>
                  </a:lnTo>
                  <a:lnTo>
                    <a:pt x="530" y="367"/>
                  </a:lnTo>
                  <a:lnTo>
                    <a:pt x="532" y="363"/>
                  </a:lnTo>
                  <a:lnTo>
                    <a:pt x="534" y="359"/>
                  </a:lnTo>
                  <a:lnTo>
                    <a:pt x="536" y="354"/>
                  </a:lnTo>
                  <a:lnTo>
                    <a:pt x="538" y="350"/>
                  </a:lnTo>
                  <a:lnTo>
                    <a:pt x="540" y="346"/>
                  </a:lnTo>
                  <a:lnTo>
                    <a:pt x="542" y="341"/>
                  </a:lnTo>
                  <a:lnTo>
                    <a:pt x="544" y="336"/>
                  </a:lnTo>
                  <a:lnTo>
                    <a:pt x="546" y="332"/>
                  </a:lnTo>
                  <a:lnTo>
                    <a:pt x="548" y="327"/>
                  </a:lnTo>
                  <a:lnTo>
                    <a:pt x="550" y="322"/>
                  </a:lnTo>
                  <a:lnTo>
                    <a:pt x="552" y="317"/>
                  </a:lnTo>
                  <a:lnTo>
                    <a:pt x="554" y="312"/>
                  </a:lnTo>
                  <a:lnTo>
                    <a:pt x="556" y="307"/>
                  </a:lnTo>
                  <a:lnTo>
                    <a:pt x="558" y="302"/>
                  </a:lnTo>
                  <a:lnTo>
                    <a:pt x="560" y="296"/>
                  </a:lnTo>
                  <a:lnTo>
                    <a:pt x="562" y="291"/>
                  </a:lnTo>
                  <a:lnTo>
                    <a:pt x="564" y="286"/>
                  </a:lnTo>
                  <a:lnTo>
                    <a:pt x="566" y="280"/>
                  </a:lnTo>
                  <a:lnTo>
                    <a:pt x="568" y="275"/>
                  </a:lnTo>
                  <a:lnTo>
                    <a:pt x="570" y="269"/>
                  </a:lnTo>
                  <a:lnTo>
                    <a:pt x="572" y="264"/>
                  </a:lnTo>
                  <a:lnTo>
                    <a:pt x="574" y="258"/>
                  </a:lnTo>
                  <a:lnTo>
                    <a:pt x="576" y="253"/>
                  </a:lnTo>
                  <a:lnTo>
                    <a:pt x="578" y="247"/>
                  </a:lnTo>
                  <a:lnTo>
                    <a:pt x="580" y="241"/>
                  </a:lnTo>
                  <a:lnTo>
                    <a:pt x="582" y="236"/>
                  </a:lnTo>
                  <a:lnTo>
                    <a:pt x="584" y="230"/>
                  </a:lnTo>
                  <a:lnTo>
                    <a:pt x="586" y="224"/>
                  </a:lnTo>
                  <a:lnTo>
                    <a:pt x="588" y="219"/>
                  </a:lnTo>
                  <a:lnTo>
                    <a:pt x="590" y="213"/>
                  </a:lnTo>
                  <a:lnTo>
                    <a:pt x="592" y="207"/>
                  </a:lnTo>
                  <a:lnTo>
                    <a:pt x="594" y="202"/>
                  </a:lnTo>
                  <a:lnTo>
                    <a:pt x="596" y="196"/>
                  </a:lnTo>
                  <a:lnTo>
                    <a:pt x="598" y="190"/>
                  </a:lnTo>
                  <a:lnTo>
                    <a:pt x="600" y="185"/>
                  </a:lnTo>
                  <a:lnTo>
                    <a:pt x="602" y="179"/>
                  </a:lnTo>
                  <a:lnTo>
                    <a:pt x="604" y="173"/>
                  </a:lnTo>
                  <a:lnTo>
                    <a:pt x="606" y="168"/>
                  </a:lnTo>
                  <a:lnTo>
                    <a:pt x="608" y="162"/>
                  </a:lnTo>
                  <a:lnTo>
                    <a:pt x="610" y="157"/>
                  </a:lnTo>
                  <a:lnTo>
                    <a:pt x="612" y="151"/>
                  </a:lnTo>
                  <a:lnTo>
                    <a:pt x="614" y="146"/>
                  </a:lnTo>
                  <a:lnTo>
                    <a:pt x="616" y="140"/>
                  </a:lnTo>
                  <a:lnTo>
                    <a:pt x="618" y="135"/>
                  </a:lnTo>
                  <a:lnTo>
                    <a:pt x="620" y="130"/>
                  </a:lnTo>
                  <a:lnTo>
                    <a:pt x="622" y="125"/>
                  </a:lnTo>
                  <a:lnTo>
                    <a:pt x="624" y="119"/>
                  </a:lnTo>
                  <a:lnTo>
                    <a:pt x="626" y="114"/>
                  </a:lnTo>
                  <a:lnTo>
                    <a:pt x="628" y="109"/>
                  </a:lnTo>
                  <a:lnTo>
                    <a:pt x="630" y="104"/>
                  </a:lnTo>
                  <a:lnTo>
                    <a:pt x="632" y="100"/>
                  </a:lnTo>
                  <a:lnTo>
                    <a:pt x="634" y="95"/>
                  </a:lnTo>
                  <a:lnTo>
                    <a:pt x="636" y="90"/>
                  </a:lnTo>
                  <a:lnTo>
                    <a:pt x="638" y="86"/>
                  </a:lnTo>
                  <a:lnTo>
                    <a:pt x="640" y="81"/>
                  </a:lnTo>
                  <a:lnTo>
                    <a:pt x="642" y="77"/>
                  </a:lnTo>
                  <a:lnTo>
                    <a:pt x="644" y="72"/>
                  </a:lnTo>
                  <a:lnTo>
                    <a:pt x="646" y="68"/>
                  </a:lnTo>
                  <a:lnTo>
                    <a:pt x="648" y="64"/>
                  </a:lnTo>
                  <a:lnTo>
                    <a:pt x="650" y="60"/>
                  </a:lnTo>
                  <a:lnTo>
                    <a:pt x="652" y="56"/>
                  </a:lnTo>
                  <a:lnTo>
                    <a:pt x="654" y="52"/>
                  </a:lnTo>
                  <a:lnTo>
                    <a:pt x="656" y="49"/>
                  </a:lnTo>
                  <a:lnTo>
                    <a:pt x="658" y="45"/>
                  </a:lnTo>
                  <a:lnTo>
                    <a:pt x="660" y="42"/>
                  </a:lnTo>
                  <a:lnTo>
                    <a:pt x="662" y="38"/>
                  </a:lnTo>
                  <a:lnTo>
                    <a:pt x="664" y="35"/>
                  </a:lnTo>
                  <a:lnTo>
                    <a:pt x="666" y="32"/>
                  </a:lnTo>
                  <a:lnTo>
                    <a:pt x="668" y="29"/>
                  </a:lnTo>
                  <a:lnTo>
                    <a:pt x="670" y="26"/>
                  </a:lnTo>
                  <a:lnTo>
                    <a:pt x="672" y="24"/>
                  </a:lnTo>
                  <a:lnTo>
                    <a:pt x="674" y="21"/>
                  </a:lnTo>
                  <a:lnTo>
                    <a:pt x="676" y="19"/>
                  </a:lnTo>
                  <a:lnTo>
                    <a:pt x="678" y="17"/>
                  </a:lnTo>
                  <a:lnTo>
                    <a:pt x="680" y="15"/>
                  </a:lnTo>
                  <a:lnTo>
                    <a:pt x="682" y="13"/>
                  </a:lnTo>
                  <a:lnTo>
                    <a:pt x="684" y="11"/>
                  </a:lnTo>
                  <a:lnTo>
                    <a:pt x="686" y="9"/>
                  </a:lnTo>
                  <a:lnTo>
                    <a:pt x="688" y="8"/>
                  </a:lnTo>
                  <a:lnTo>
                    <a:pt x="690" y="6"/>
                  </a:lnTo>
                  <a:lnTo>
                    <a:pt x="692" y="5"/>
                  </a:lnTo>
                  <a:lnTo>
                    <a:pt x="694" y="4"/>
                  </a:lnTo>
                  <a:lnTo>
                    <a:pt x="696" y="3"/>
                  </a:lnTo>
                  <a:lnTo>
                    <a:pt x="698" y="2"/>
                  </a:lnTo>
                  <a:lnTo>
                    <a:pt x="700" y="1"/>
                  </a:lnTo>
                  <a:lnTo>
                    <a:pt x="702" y="1"/>
                  </a:lnTo>
                  <a:lnTo>
                    <a:pt x="704" y="1"/>
                  </a:lnTo>
                  <a:lnTo>
                    <a:pt x="706" y="0"/>
                  </a:lnTo>
                  <a:lnTo>
                    <a:pt x="708" y="0"/>
                  </a:lnTo>
                  <a:lnTo>
                    <a:pt x="710" y="1"/>
                  </a:lnTo>
                  <a:lnTo>
                    <a:pt x="712" y="1"/>
                  </a:lnTo>
                  <a:lnTo>
                    <a:pt x="714" y="1"/>
                  </a:lnTo>
                  <a:lnTo>
                    <a:pt x="716" y="2"/>
                  </a:lnTo>
                  <a:lnTo>
                    <a:pt x="718" y="3"/>
                  </a:lnTo>
                  <a:lnTo>
                    <a:pt x="720" y="3"/>
                  </a:lnTo>
                  <a:lnTo>
                    <a:pt x="722" y="4"/>
                  </a:lnTo>
                  <a:lnTo>
                    <a:pt x="724" y="6"/>
                  </a:lnTo>
                  <a:lnTo>
                    <a:pt x="726" y="7"/>
                  </a:lnTo>
                  <a:lnTo>
                    <a:pt x="728" y="8"/>
                  </a:lnTo>
                  <a:lnTo>
                    <a:pt x="730" y="10"/>
                  </a:lnTo>
                  <a:lnTo>
                    <a:pt x="732" y="12"/>
                  </a:lnTo>
                  <a:lnTo>
                    <a:pt x="734" y="14"/>
                  </a:lnTo>
                  <a:lnTo>
                    <a:pt x="736" y="16"/>
                  </a:lnTo>
                  <a:lnTo>
                    <a:pt x="738" y="18"/>
                  </a:lnTo>
                  <a:lnTo>
                    <a:pt x="740" y="20"/>
                  </a:lnTo>
                  <a:lnTo>
                    <a:pt x="742" y="23"/>
                  </a:lnTo>
                  <a:lnTo>
                    <a:pt x="744" y="25"/>
                  </a:lnTo>
                  <a:lnTo>
                    <a:pt x="746" y="28"/>
                  </a:lnTo>
                  <a:lnTo>
                    <a:pt x="748" y="31"/>
                  </a:lnTo>
                  <a:lnTo>
                    <a:pt x="750" y="34"/>
                  </a:lnTo>
                  <a:lnTo>
                    <a:pt x="752" y="37"/>
                  </a:lnTo>
                  <a:lnTo>
                    <a:pt x="754" y="40"/>
                  </a:lnTo>
                  <a:lnTo>
                    <a:pt x="756" y="44"/>
                  </a:lnTo>
                  <a:lnTo>
                    <a:pt x="758" y="47"/>
                  </a:lnTo>
                  <a:lnTo>
                    <a:pt x="760" y="51"/>
                  </a:lnTo>
                  <a:lnTo>
                    <a:pt x="762" y="55"/>
                  </a:lnTo>
                  <a:lnTo>
                    <a:pt x="764" y="58"/>
                  </a:lnTo>
                  <a:lnTo>
                    <a:pt x="766" y="62"/>
                  </a:lnTo>
                  <a:lnTo>
                    <a:pt x="768" y="66"/>
                  </a:lnTo>
                  <a:lnTo>
                    <a:pt x="770" y="71"/>
                  </a:lnTo>
                  <a:lnTo>
                    <a:pt x="772" y="75"/>
                  </a:lnTo>
                  <a:lnTo>
                    <a:pt x="774" y="79"/>
                  </a:lnTo>
                  <a:lnTo>
                    <a:pt x="776" y="84"/>
                  </a:lnTo>
                  <a:lnTo>
                    <a:pt x="778" y="88"/>
                  </a:lnTo>
                  <a:lnTo>
                    <a:pt x="780" y="93"/>
                  </a:lnTo>
                  <a:lnTo>
                    <a:pt x="782" y="98"/>
                  </a:lnTo>
                  <a:lnTo>
                    <a:pt x="784" y="102"/>
                  </a:lnTo>
                  <a:lnTo>
                    <a:pt x="786" y="107"/>
                  </a:lnTo>
                  <a:lnTo>
                    <a:pt x="788" y="112"/>
                  </a:lnTo>
                  <a:lnTo>
                    <a:pt x="790" y="117"/>
                  </a:lnTo>
                  <a:lnTo>
                    <a:pt x="792" y="123"/>
                  </a:lnTo>
                  <a:lnTo>
                    <a:pt x="794" y="128"/>
                  </a:lnTo>
                  <a:lnTo>
                    <a:pt x="796" y="133"/>
                  </a:lnTo>
                  <a:lnTo>
                    <a:pt x="798" y="138"/>
                  </a:lnTo>
                  <a:lnTo>
                    <a:pt x="800" y="144"/>
                  </a:lnTo>
                  <a:lnTo>
                    <a:pt x="802" y="149"/>
                  </a:lnTo>
                  <a:lnTo>
                    <a:pt x="804" y="154"/>
                  </a:lnTo>
                  <a:lnTo>
                    <a:pt x="806" y="160"/>
                  </a:lnTo>
                  <a:lnTo>
                    <a:pt x="808" y="165"/>
                  </a:lnTo>
                  <a:lnTo>
                    <a:pt x="810" y="171"/>
                  </a:lnTo>
                  <a:lnTo>
                    <a:pt x="812" y="177"/>
                  </a:lnTo>
                  <a:lnTo>
                    <a:pt x="814" y="182"/>
                  </a:lnTo>
                  <a:lnTo>
                    <a:pt x="816" y="188"/>
                  </a:lnTo>
                  <a:lnTo>
                    <a:pt x="818" y="194"/>
                  </a:lnTo>
                  <a:lnTo>
                    <a:pt x="820" y="199"/>
                  </a:lnTo>
                  <a:lnTo>
                    <a:pt x="822" y="205"/>
                  </a:lnTo>
                  <a:lnTo>
                    <a:pt x="824" y="211"/>
                  </a:lnTo>
                  <a:lnTo>
                    <a:pt x="826" y="216"/>
                  </a:lnTo>
                  <a:lnTo>
                    <a:pt x="828" y="222"/>
                  </a:lnTo>
                  <a:lnTo>
                    <a:pt x="830" y="228"/>
                  </a:lnTo>
                  <a:lnTo>
                    <a:pt x="832" y="233"/>
                  </a:lnTo>
                  <a:lnTo>
                    <a:pt x="834" y="239"/>
                  </a:lnTo>
                  <a:lnTo>
                    <a:pt x="836" y="245"/>
                  </a:lnTo>
                  <a:lnTo>
                    <a:pt x="838" y="250"/>
                  </a:lnTo>
                  <a:lnTo>
                    <a:pt x="840" y="256"/>
                  </a:lnTo>
                  <a:lnTo>
                    <a:pt x="842" y="262"/>
                  </a:lnTo>
                  <a:lnTo>
                    <a:pt x="844" y="267"/>
                  </a:lnTo>
                  <a:lnTo>
                    <a:pt x="846" y="273"/>
                  </a:lnTo>
                  <a:lnTo>
                    <a:pt x="848" y="278"/>
                  </a:lnTo>
                  <a:lnTo>
                    <a:pt x="850" y="284"/>
                  </a:lnTo>
                  <a:lnTo>
                    <a:pt x="852" y="289"/>
                  </a:lnTo>
                  <a:lnTo>
                    <a:pt x="854" y="294"/>
                  </a:lnTo>
                  <a:lnTo>
                    <a:pt x="856" y="299"/>
                  </a:lnTo>
                  <a:lnTo>
                    <a:pt x="858" y="305"/>
                  </a:lnTo>
                  <a:lnTo>
                    <a:pt x="860" y="310"/>
                  </a:lnTo>
                  <a:lnTo>
                    <a:pt x="862" y="315"/>
                  </a:lnTo>
                  <a:lnTo>
                    <a:pt x="864" y="320"/>
                  </a:lnTo>
                  <a:lnTo>
                    <a:pt x="866" y="325"/>
                  </a:lnTo>
                  <a:lnTo>
                    <a:pt x="868" y="330"/>
                  </a:lnTo>
                  <a:lnTo>
                    <a:pt x="870" y="334"/>
                  </a:lnTo>
                  <a:lnTo>
                    <a:pt x="872" y="339"/>
                  </a:lnTo>
                  <a:lnTo>
                    <a:pt x="874" y="344"/>
                  </a:lnTo>
                  <a:lnTo>
                    <a:pt x="876" y="348"/>
                  </a:lnTo>
                  <a:lnTo>
                    <a:pt x="878" y="353"/>
                  </a:lnTo>
                  <a:lnTo>
                    <a:pt x="880" y="357"/>
                  </a:lnTo>
                  <a:lnTo>
                    <a:pt x="882" y="361"/>
                  </a:lnTo>
                  <a:lnTo>
                    <a:pt x="884" y="365"/>
                  </a:lnTo>
                  <a:lnTo>
                    <a:pt x="886" y="369"/>
                  </a:lnTo>
                  <a:lnTo>
                    <a:pt x="888" y="373"/>
                  </a:lnTo>
                  <a:lnTo>
                    <a:pt x="890" y="377"/>
                  </a:lnTo>
                  <a:lnTo>
                    <a:pt x="892" y="380"/>
                  </a:lnTo>
                  <a:lnTo>
                    <a:pt x="894" y="384"/>
                  </a:lnTo>
                  <a:lnTo>
                    <a:pt x="896" y="387"/>
                  </a:lnTo>
                  <a:lnTo>
                    <a:pt x="898" y="391"/>
                  </a:lnTo>
                  <a:lnTo>
                    <a:pt x="900" y="394"/>
                  </a:lnTo>
                  <a:lnTo>
                    <a:pt x="902" y="397"/>
                  </a:lnTo>
                  <a:lnTo>
                    <a:pt x="904" y="400"/>
                  </a:lnTo>
                  <a:lnTo>
                    <a:pt x="906" y="403"/>
                  </a:lnTo>
                  <a:lnTo>
                    <a:pt x="908" y="405"/>
                  </a:lnTo>
                  <a:lnTo>
                    <a:pt x="910" y="408"/>
                  </a:lnTo>
                  <a:lnTo>
                    <a:pt x="912" y="410"/>
                  </a:lnTo>
                  <a:lnTo>
                    <a:pt x="914" y="412"/>
                  </a:lnTo>
                  <a:lnTo>
                    <a:pt x="916" y="414"/>
                  </a:lnTo>
                  <a:lnTo>
                    <a:pt x="918" y="416"/>
                  </a:lnTo>
                  <a:lnTo>
                    <a:pt x="920" y="418"/>
                  </a:lnTo>
                  <a:lnTo>
                    <a:pt x="922" y="420"/>
                  </a:lnTo>
                  <a:lnTo>
                    <a:pt x="924" y="421"/>
                  </a:lnTo>
                  <a:lnTo>
                    <a:pt x="926" y="423"/>
                  </a:lnTo>
                  <a:lnTo>
                    <a:pt x="928" y="424"/>
                  </a:lnTo>
                  <a:lnTo>
                    <a:pt x="930" y="425"/>
                  </a:lnTo>
                  <a:lnTo>
                    <a:pt x="932" y="426"/>
                  </a:lnTo>
                  <a:lnTo>
                    <a:pt x="934" y="427"/>
                  </a:lnTo>
                  <a:lnTo>
                    <a:pt x="936" y="427"/>
                  </a:lnTo>
                  <a:lnTo>
                    <a:pt x="938" y="428"/>
                  </a:lnTo>
                  <a:lnTo>
                    <a:pt x="940" y="428"/>
                  </a:lnTo>
                  <a:lnTo>
                    <a:pt x="942" y="428"/>
                  </a:lnTo>
                  <a:lnTo>
                    <a:pt x="943" y="428"/>
                  </a:lnTo>
                </a:path>
              </a:pathLst>
            </a:custGeom>
            <a:noFill/>
            <a:ln w="57150" cmpd="sng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4" name="Freeform 18"/>
            <p:cNvSpPr>
              <a:spLocks/>
            </p:cNvSpPr>
            <p:nvPr/>
          </p:nvSpPr>
          <p:spPr bwMode="auto">
            <a:xfrm>
              <a:off x="1212" y="1979"/>
              <a:ext cx="2444" cy="1109"/>
            </a:xfrm>
            <a:custGeom>
              <a:avLst/>
              <a:gdLst>
                <a:gd name="T0" fmla="*/ 14 w 943"/>
                <a:gd name="T1" fmla="*/ 4 h 428"/>
                <a:gd name="T2" fmla="*/ 30 w 943"/>
                <a:gd name="T3" fmla="*/ 17 h 428"/>
                <a:gd name="T4" fmla="*/ 46 w 943"/>
                <a:gd name="T5" fmla="*/ 39 h 428"/>
                <a:gd name="T6" fmla="*/ 62 w 943"/>
                <a:gd name="T7" fmla="*/ 69 h 428"/>
                <a:gd name="T8" fmla="*/ 78 w 943"/>
                <a:gd name="T9" fmla="*/ 106 h 428"/>
                <a:gd name="T10" fmla="*/ 94 w 943"/>
                <a:gd name="T11" fmla="*/ 147 h 428"/>
                <a:gd name="T12" fmla="*/ 110 w 943"/>
                <a:gd name="T13" fmla="*/ 192 h 428"/>
                <a:gd name="T14" fmla="*/ 126 w 943"/>
                <a:gd name="T15" fmla="*/ 237 h 428"/>
                <a:gd name="T16" fmla="*/ 142 w 943"/>
                <a:gd name="T17" fmla="*/ 282 h 428"/>
                <a:gd name="T18" fmla="*/ 158 w 943"/>
                <a:gd name="T19" fmla="*/ 323 h 428"/>
                <a:gd name="T20" fmla="*/ 174 w 943"/>
                <a:gd name="T21" fmla="*/ 360 h 428"/>
                <a:gd name="T22" fmla="*/ 190 w 943"/>
                <a:gd name="T23" fmla="*/ 390 h 428"/>
                <a:gd name="T24" fmla="*/ 206 w 943"/>
                <a:gd name="T25" fmla="*/ 412 h 428"/>
                <a:gd name="T26" fmla="*/ 222 w 943"/>
                <a:gd name="T27" fmla="*/ 425 h 428"/>
                <a:gd name="T28" fmla="*/ 238 w 943"/>
                <a:gd name="T29" fmla="*/ 428 h 428"/>
                <a:gd name="T30" fmla="*/ 254 w 943"/>
                <a:gd name="T31" fmla="*/ 422 h 428"/>
                <a:gd name="T32" fmla="*/ 270 w 943"/>
                <a:gd name="T33" fmla="*/ 407 h 428"/>
                <a:gd name="T34" fmla="*/ 286 w 943"/>
                <a:gd name="T35" fmla="*/ 382 h 428"/>
                <a:gd name="T36" fmla="*/ 302 w 943"/>
                <a:gd name="T37" fmla="*/ 350 h 428"/>
                <a:gd name="T38" fmla="*/ 318 w 943"/>
                <a:gd name="T39" fmla="*/ 312 h 428"/>
                <a:gd name="T40" fmla="*/ 334 w 943"/>
                <a:gd name="T41" fmla="*/ 270 h 428"/>
                <a:gd name="T42" fmla="*/ 350 w 943"/>
                <a:gd name="T43" fmla="*/ 225 h 428"/>
                <a:gd name="T44" fmla="*/ 366 w 943"/>
                <a:gd name="T45" fmla="*/ 180 h 428"/>
                <a:gd name="T46" fmla="*/ 382 w 943"/>
                <a:gd name="T47" fmla="*/ 136 h 428"/>
                <a:gd name="T48" fmla="*/ 398 w 943"/>
                <a:gd name="T49" fmla="*/ 95 h 428"/>
                <a:gd name="T50" fmla="*/ 414 w 943"/>
                <a:gd name="T51" fmla="*/ 60 h 428"/>
                <a:gd name="T52" fmla="*/ 430 w 943"/>
                <a:gd name="T53" fmla="*/ 32 h 428"/>
                <a:gd name="T54" fmla="*/ 446 w 943"/>
                <a:gd name="T55" fmla="*/ 13 h 428"/>
                <a:gd name="T56" fmla="*/ 462 w 943"/>
                <a:gd name="T57" fmla="*/ 2 h 428"/>
                <a:gd name="T58" fmla="*/ 478 w 943"/>
                <a:gd name="T59" fmla="*/ 1 h 428"/>
                <a:gd name="T60" fmla="*/ 494 w 943"/>
                <a:gd name="T61" fmla="*/ 10 h 428"/>
                <a:gd name="T62" fmla="*/ 510 w 943"/>
                <a:gd name="T63" fmla="*/ 28 h 428"/>
                <a:gd name="T64" fmla="*/ 526 w 943"/>
                <a:gd name="T65" fmla="*/ 54 h 428"/>
                <a:gd name="T66" fmla="*/ 542 w 943"/>
                <a:gd name="T67" fmla="*/ 88 h 428"/>
                <a:gd name="T68" fmla="*/ 558 w 943"/>
                <a:gd name="T69" fmla="*/ 127 h 428"/>
                <a:gd name="T70" fmla="*/ 574 w 943"/>
                <a:gd name="T71" fmla="*/ 170 h 428"/>
                <a:gd name="T72" fmla="*/ 590 w 943"/>
                <a:gd name="T73" fmla="*/ 216 h 428"/>
                <a:gd name="T74" fmla="*/ 606 w 943"/>
                <a:gd name="T75" fmla="*/ 261 h 428"/>
                <a:gd name="T76" fmla="*/ 622 w 943"/>
                <a:gd name="T77" fmla="*/ 304 h 428"/>
                <a:gd name="T78" fmla="*/ 638 w 943"/>
                <a:gd name="T79" fmla="*/ 343 h 428"/>
                <a:gd name="T80" fmla="*/ 654 w 943"/>
                <a:gd name="T81" fmla="*/ 376 h 428"/>
                <a:gd name="T82" fmla="*/ 670 w 943"/>
                <a:gd name="T83" fmla="*/ 402 h 428"/>
                <a:gd name="T84" fmla="*/ 686 w 943"/>
                <a:gd name="T85" fmla="*/ 420 h 428"/>
                <a:gd name="T86" fmla="*/ 702 w 943"/>
                <a:gd name="T87" fmla="*/ 428 h 428"/>
                <a:gd name="T88" fmla="*/ 718 w 943"/>
                <a:gd name="T89" fmla="*/ 426 h 428"/>
                <a:gd name="T90" fmla="*/ 734 w 943"/>
                <a:gd name="T91" fmla="*/ 415 h 428"/>
                <a:gd name="T92" fmla="*/ 750 w 943"/>
                <a:gd name="T93" fmla="*/ 395 h 428"/>
                <a:gd name="T94" fmla="*/ 766 w 943"/>
                <a:gd name="T95" fmla="*/ 366 h 428"/>
                <a:gd name="T96" fmla="*/ 782 w 943"/>
                <a:gd name="T97" fmla="*/ 331 h 428"/>
                <a:gd name="T98" fmla="*/ 798 w 943"/>
                <a:gd name="T99" fmla="*/ 291 h 428"/>
                <a:gd name="T100" fmla="*/ 814 w 943"/>
                <a:gd name="T101" fmla="*/ 247 h 428"/>
                <a:gd name="T102" fmla="*/ 830 w 943"/>
                <a:gd name="T103" fmla="*/ 201 h 428"/>
                <a:gd name="T104" fmla="*/ 846 w 943"/>
                <a:gd name="T105" fmla="*/ 156 h 428"/>
                <a:gd name="T106" fmla="*/ 862 w 943"/>
                <a:gd name="T107" fmla="*/ 114 h 428"/>
                <a:gd name="T108" fmla="*/ 878 w 943"/>
                <a:gd name="T109" fmla="*/ 76 h 428"/>
                <a:gd name="T110" fmla="*/ 894 w 943"/>
                <a:gd name="T111" fmla="*/ 45 h 428"/>
                <a:gd name="T112" fmla="*/ 910 w 943"/>
                <a:gd name="T113" fmla="*/ 21 h 428"/>
                <a:gd name="T114" fmla="*/ 926 w 943"/>
                <a:gd name="T115" fmla="*/ 6 h 428"/>
                <a:gd name="T116" fmla="*/ 942 w 943"/>
                <a:gd name="T117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43" h="428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4" y="4"/>
                  </a:lnTo>
                  <a:lnTo>
                    <a:pt x="16" y="5"/>
                  </a:lnTo>
                  <a:lnTo>
                    <a:pt x="18" y="7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1"/>
                  </a:lnTo>
                  <a:lnTo>
                    <a:pt x="26" y="13"/>
                  </a:lnTo>
                  <a:lnTo>
                    <a:pt x="28" y="15"/>
                  </a:lnTo>
                  <a:lnTo>
                    <a:pt x="30" y="17"/>
                  </a:lnTo>
                  <a:lnTo>
                    <a:pt x="32" y="20"/>
                  </a:lnTo>
                  <a:lnTo>
                    <a:pt x="34" y="22"/>
                  </a:lnTo>
                  <a:lnTo>
                    <a:pt x="36" y="25"/>
                  </a:lnTo>
                  <a:lnTo>
                    <a:pt x="38" y="27"/>
                  </a:lnTo>
                  <a:lnTo>
                    <a:pt x="40" y="30"/>
                  </a:lnTo>
                  <a:lnTo>
                    <a:pt x="42" y="33"/>
                  </a:lnTo>
                  <a:lnTo>
                    <a:pt x="44" y="36"/>
                  </a:lnTo>
                  <a:lnTo>
                    <a:pt x="46" y="39"/>
                  </a:lnTo>
                  <a:lnTo>
                    <a:pt x="48" y="43"/>
                  </a:lnTo>
                  <a:lnTo>
                    <a:pt x="50" y="46"/>
                  </a:lnTo>
                  <a:lnTo>
                    <a:pt x="52" y="50"/>
                  </a:lnTo>
                  <a:lnTo>
                    <a:pt x="54" y="53"/>
                  </a:lnTo>
                  <a:lnTo>
                    <a:pt x="56" y="57"/>
                  </a:lnTo>
                  <a:lnTo>
                    <a:pt x="58" y="61"/>
                  </a:lnTo>
                  <a:lnTo>
                    <a:pt x="60" y="65"/>
                  </a:lnTo>
                  <a:lnTo>
                    <a:pt x="62" y="69"/>
                  </a:lnTo>
                  <a:lnTo>
                    <a:pt x="64" y="74"/>
                  </a:lnTo>
                  <a:lnTo>
                    <a:pt x="66" y="78"/>
                  </a:lnTo>
                  <a:lnTo>
                    <a:pt x="68" y="82"/>
                  </a:lnTo>
                  <a:lnTo>
                    <a:pt x="70" y="87"/>
                  </a:lnTo>
                  <a:lnTo>
                    <a:pt x="72" y="92"/>
                  </a:lnTo>
                  <a:lnTo>
                    <a:pt x="74" y="96"/>
                  </a:lnTo>
                  <a:lnTo>
                    <a:pt x="76" y="101"/>
                  </a:lnTo>
                  <a:lnTo>
                    <a:pt x="78" y="106"/>
                  </a:lnTo>
                  <a:lnTo>
                    <a:pt x="80" y="111"/>
                  </a:lnTo>
                  <a:lnTo>
                    <a:pt x="82" y="116"/>
                  </a:lnTo>
                  <a:lnTo>
                    <a:pt x="84" y="121"/>
                  </a:lnTo>
                  <a:lnTo>
                    <a:pt x="86" y="126"/>
                  </a:lnTo>
                  <a:lnTo>
                    <a:pt x="88" y="131"/>
                  </a:lnTo>
                  <a:lnTo>
                    <a:pt x="90" y="137"/>
                  </a:lnTo>
                  <a:lnTo>
                    <a:pt x="92" y="142"/>
                  </a:lnTo>
                  <a:lnTo>
                    <a:pt x="94" y="147"/>
                  </a:lnTo>
                  <a:lnTo>
                    <a:pt x="96" y="153"/>
                  </a:lnTo>
                  <a:lnTo>
                    <a:pt x="98" y="158"/>
                  </a:lnTo>
                  <a:lnTo>
                    <a:pt x="100" y="164"/>
                  </a:lnTo>
                  <a:lnTo>
                    <a:pt x="102" y="169"/>
                  </a:lnTo>
                  <a:lnTo>
                    <a:pt x="104" y="175"/>
                  </a:lnTo>
                  <a:lnTo>
                    <a:pt x="106" y="181"/>
                  </a:lnTo>
                  <a:lnTo>
                    <a:pt x="108" y="186"/>
                  </a:lnTo>
                  <a:lnTo>
                    <a:pt x="110" y="192"/>
                  </a:lnTo>
                  <a:lnTo>
                    <a:pt x="112" y="198"/>
                  </a:lnTo>
                  <a:lnTo>
                    <a:pt x="114" y="203"/>
                  </a:lnTo>
                  <a:lnTo>
                    <a:pt x="116" y="209"/>
                  </a:lnTo>
                  <a:lnTo>
                    <a:pt x="118" y="215"/>
                  </a:lnTo>
                  <a:lnTo>
                    <a:pt x="120" y="220"/>
                  </a:lnTo>
                  <a:lnTo>
                    <a:pt x="122" y="226"/>
                  </a:lnTo>
                  <a:lnTo>
                    <a:pt x="124" y="232"/>
                  </a:lnTo>
                  <a:lnTo>
                    <a:pt x="126" y="237"/>
                  </a:lnTo>
                  <a:lnTo>
                    <a:pt x="128" y="243"/>
                  </a:lnTo>
                  <a:lnTo>
                    <a:pt x="130" y="249"/>
                  </a:lnTo>
                  <a:lnTo>
                    <a:pt x="132" y="254"/>
                  </a:lnTo>
                  <a:lnTo>
                    <a:pt x="134" y="260"/>
                  </a:lnTo>
                  <a:lnTo>
                    <a:pt x="136" y="266"/>
                  </a:lnTo>
                  <a:lnTo>
                    <a:pt x="138" y="271"/>
                  </a:lnTo>
                  <a:lnTo>
                    <a:pt x="140" y="276"/>
                  </a:lnTo>
                  <a:lnTo>
                    <a:pt x="142" y="282"/>
                  </a:lnTo>
                  <a:lnTo>
                    <a:pt x="144" y="287"/>
                  </a:lnTo>
                  <a:lnTo>
                    <a:pt x="146" y="293"/>
                  </a:lnTo>
                  <a:lnTo>
                    <a:pt x="148" y="298"/>
                  </a:lnTo>
                  <a:lnTo>
                    <a:pt x="150" y="303"/>
                  </a:lnTo>
                  <a:lnTo>
                    <a:pt x="152" y="308"/>
                  </a:lnTo>
                  <a:lnTo>
                    <a:pt x="154" y="313"/>
                  </a:lnTo>
                  <a:lnTo>
                    <a:pt x="156" y="318"/>
                  </a:lnTo>
                  <a:lnTo>
                    <a:pt x="158" y="323"/>
                  </a:lnTo>
                  <a:lnTo>
                    <a:pt x="160" y="328"/>
                  </a:lnTo>
                  <a:lnTo>
                    <a:pt x="162" y="333"/>
                  </a:lnTo>
                  <a:lnTo>
                    <a:pt x="164" y="338"/>
                  </a:lnTo>
                  <a:lnTo>
                    <a:pt x="166" y="342"/>
                  </a:lnTo>
                  <a:lnTo>
                    <a:pt x="168" y="347"/>
                  </a:lnTo>
                  <a:lnTo>
                    <a:pt x="170" y="351"/>
                  </a:lnTo>
                  <a:lnTo>
                    <a:pt x="172" y="356"/>
                  </a:lnTo>
                  <a:lnTo>
                    <a:pt x="174" y="360"/>
                  </a:lnTo>
                  <a:lnTo>
                    <a:pt x="176" y="364"/>
                  </a:lnTo>
                  <a:lnTo>
                    <a:pt x="178" y="368"/>
                  </a:lnTo>
                  <a:lnTo>
                    <a:pt x="180" y="372"/>
                  </a:lnTo>
                  <a:lnTo>
                    <a:pt x="182" y="376"/>
                  </a:lnTo>
                  <a:lnTo>
                    <a:pt x="184" y="379"/>
                  </a:lnTo>
                  <a:lnTo>
                    <a:pt x="186" y="383"/>
                  </a:lnTo>
                  <a:lnTo>
                    <a:pt x="188" y="386"/>
                  </a:lnTo>
                  <a:lnTo>
                    <a:pt x="190" y="390"/>
                  </a:lnTo>
                  <a:lnTo>
                    <a:pt x="192" y="393"/>
                  </a:lnTo>
                  <a:lnTo>
                    <a:pt x="194" y="396"/>
                  </a:lnTo>
                  <a:lnTo>
                    <a:pt x="196" y="399"/>
                  </a:lnTo>
                  <a:lnTo>
                    <a:pt x="198" y="402"/>
                  </a:lnTo>
                  <a:lnTo>
                    <a:pt x="200" y="405"/>
                  </a:lnTo>
                  <a:lnTo>
                    <a:pt x="202" y="407"/>
                  </a:lnTo>
                  <a:lnTo>
                    <a:pt x="204" y="409"/>
                  </a:lnTo>
                  <a:lnTo>
                    <a:pt x="206" y="412"/>
                  </a:lnTo>
                  <a:lnTo>
                    <a:pt x="208" y="414"/>
                  </a:lnTo>
                  <a:lnTo>
                    <a:pt x="210" y="416"/>
                  </a:lnTo>
                  <a:lnTo>
                    <a:pt x="212" y="418"/>
                  </a:lnTo>
                  <a:lnTo>
                    <a:pt x="214" y="419"/>
                  </a:lnTo>
                  <a:lnTo>
                    <a:pt x="216" y="421"/>
                  </a:lnTo>
                  <a:lnTo>
                    <a:pt x="218" y="422"/>
                  </a:lnTo>
                  <a:lnTo>
                    <a:pt x="220" y="424"/>
                  </a:lnTo>
                  <a:lnTo>
                    <a:pt x="222" y="425"/>
                  </a:lnTo>
                  <a:lnTo>
                    <a:pt x="224" y="426"/>
                  </a:lnTo>
                  <a:lnTo>
                    <a:pt x="226" y="427"/>
                  </a:lnTo>
                  <a:lnTo>
                    <a:pt x="228" y="427"/>
                  </a:lnTo>
                  <a:lnTo>
                    <a:pt x="230" y="428"/>
                  </a:lnTo>
                  <a:lnTo>
                    <a:pt x="232" y="428"/>
                  </a:lnTo>
                  <a:lnTo>
                    <a:pt x="234" y="428"/>
                  </a:lnTo>
                  <a:lnTo>
                    <a:pt x="236" y="428"/>
                  </a:lnTo>
                  <a:lnTo>
                    <a:pt x="238" y="428"/>
                  </a:lnTo>
                  <a:lnTo>
                    <a:pt x="240" y="428"/>
                  </a:lnTo>
                  <a:lnTo>
                    <a:pt x="242" y="428"/>
                  </a:lnTo>
                  <a:lnTo>
                    <a:pt x="244" y="427"/>
                  </a:lnTo>
                  <a:lnTo>
                    <a:pt x="246" y="426"/>
                  </a:lnTo>
                  <a:lnTo>
                    <a:pt x="248" y="426"/>
                  </a:lnTo>
                  <a:lnTo>
                    <a:pt x="250" y="425"/>
                  </a:lnTo>
                  <a:lnTo>
                    <a:pt x="252" y="423"/>
                  </a:lnTo>
                  <a:lnTo>
                    <a:pt x="254" y="422"/>
                  </a:lnTo>
                  <a:lnTo>
                    <a:pt x="256" y="421"/>
                  </a:lnTo>
                  <a:lnTo>
                    <a:pt x="258" y="419"/>
                  </a:lnTo>
                  <a:lnTo>
                    <a:pt x="260" y="417"/>
                  </a:lnTo>
                  <a:lnTo>
                    <a:pt x="262" y="415"/>
                  </a:lnTo>
                  <a:lnTo>
                    <a:pt x="264" y="413"/>
                  </a:lnTo>
                  <a:lnTo>
                    <a:pt x="266" y="411"/>
                  </a:lnTo>
                  <a:lnTo>
                    <a:pt x="268" y="409"/>
                  </a:lnTo>
                  <a:lnTo>
                    <a:pt x="270" y="407"/>
                  </a:lnTo>
                  <a:lnTo>
                    <a:pt x="272" y="404"/>
                  </a:lnTo>
                  <a:lnTo>
                    <a:pt x="274" y="401"/>
                  </a:lnTo>
                  <a:lnTo>
                    <a:pt x="276" y="398"/>
                  </a:lnTo>
                  <a:lnTo>
                    <a:pt x="278" y="395"/>
                  </a:lnTo>
                  <a:lnTo>
                    <a:pt x="280" y="392"/>
                  </a:lnTo>
                  <a:lnTo>
                    <a:pt x="282" y="389"/>
                  </a:lnTo>
                  <a:lnTo>
                    <a:pt x="284" y="386"/>
                  </a:lnTo>
                  <a:lnTo>
                    <a:pt x="286" y="382"/>
                  </a:lnTo>
                  <a:lnTo>
                    <a:pt x="288" y="379"/>
                  </a:lnTo>
                  <a:lnTo>
                    <a:pt x="290" y="375"/>
                  </a:lnTo>
                  <a:lnTo>
                    <a:pt x="292" y="371"/>
                  </a:lnTo>
                  <a:lnTo>
                    <a:pt x="294" y="367"/>
                  </a:lnTo>
                  <a:lnTo>
                    <a:pt x="296" y="363"/>
                  </a:lnTo>
                  <a:lnTo>
                    <a:pt x="298" y="359"/>
                  </a:lnTo>
                  <a:lnTo>
                    <a:pt x="300" y="355"/>
                  </a:lnTo>
                  <a:lnTo>
                    <a:pt x="302" y="350"/>
                  </a:lnTo>
                  <a:lnTo>
                    <a:pt x="304" y="346"/>
                  </a:lnTo>
                  <a:lnTo>
                    <a:pt x="306" y="341"/>
                  </a:lnTo>
                  <a:lnTo>
                    <a:pt x="308" y="337"/>
                  </a:lnTo>
                  <a:lnTo>
                    <a:pt x="310" y="332"/>
                  </a:lnTo>
                  <a:lnTo>
                    <a:pt x="312" y="327"/>
                  </a:lnTo>
                  <a:lnTo>
                    <a:pt x="314" y="322"/>
                  </a:lnTo>
                  <a:lnTo>
                    <a:pt x="316" y="317"/>
                  </a:lnTo>
                  <a:lnTo>
                    <a:pt x="318" y="312"/>
                  </a:lnTo>
                  <a:lnTo>
                    <a:pt x="320" y="307"/>
                  </a:lnTo>
                  <a:lnTo>
                    <a:pt x="322" y="302"/>
                  </a:lnTo>
                  <a:lnTo>
                    <a:pt x="324" y="297"/>
                  </a:lnTo>
                  <a:lnTo>
                    <a:pt x="326" y="292"/>
                  </a:lnTo>
                  <a:lnTo>
                    <a:pt x="328" y="286"/>
                  </a:lnTo>
                  <a:lnTo>
                    <a:pt x="330" y="281"/>
                  </a:lnTo>
                  <a:lnTo>
                    <a:pt x="332" y="275"/>
                  </a:lnTo>
                  <a:lnTo>
                    <a:pt x="334" y="270"/>
                  </a:lnTo>
                  <a:lnTo>
                    <a:pt x="336" y="264"/>
                  </a:lnTo>
                  <a:lnTo>
                    <a:pt x="338" y="259"/>
                  </a:lnTo>
                  <a:lnTo>
                    <a:pt x="340" y="253"/>
                  </a:lnTo>
                  <a:lnTo>
                    <a:pt x="342" y="248"/>
                  </a:lnTo>
                  <a:lnTo>
                    <a:pt x="344" y="242"/>
                  </a:lnTo>
                  <a:lnTo>
                    <a:pt x="346" y="236"/>
                  </a:lnTo>
                  <a:lnTo>
                    <a:pt x="348" y="231"/>
                  </a:lnTo>
                  <a:lnTo>
                    <a:pt x="350" y="225"/>
                  </a:lnTo>
                  <a:lnTo>
                    <a:pt x="352" y="219"/>
                  </a:lnTo>
                  <a:lnTo>
                    <a:pt x="354" y="214"/>
                  </a:lnTo>
                  <a:lnTo>
                    <a:pt x="356" y="208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2" y="191"/>
                  </a:lnTo>
                  <a:lnTo>
                    <a:pt x="364" y="185"/>
                  </a:lnTo>
                  <a:lnTo>
                    <a:pt x="366" y="180"/>
                  </a:lnTo>
                  <a:lnTo>
                    <a:pt x="368" y="174"/>
                  </a:lnTo>
                  <a:lnTo>
                    <a:pt x="370" y="168"/>
                  </a:lnTo>
                  <a:lnTo>
                    <a:pt x="372" y="163"/>
                  </a:lnTo>
                  <a:lnTo>
                    <a:pt x="374" y="157"/>
                  </a:lnTo>
                  <a:lnTo>
                    <a:pt x="376" y="152"/>
                  </a:lnTo>
                  <a:lnTo>
                    <a:pt x="378" y="146"/>
                  </a:lnTo>
                  <a:lnTo>
                    <a:pt x="380" y="141"/>
                  </a:lnTo>
                  <a:lnTo>
                    <a:pt x="382" y="136"/>
                  </a:lnTo>
                  <a:lnTo>
                    <a:pt x="384" y="130"/>
                  </a:lnTo>
                  <a:lnTo>
                    <a:pt x="386" y="125"/>
                  </a:lnTo>
                  <a:lnTo>
                    <a:pt x="388" y="120"/>
                  </a:lnTo>
                  <a:lnTo>
                    <a:pt x="390" y="115"/>
                  </a:lnTo>
                  <a:lnTo>
                    <a:pt x="392" y="110"/>
                  </a:lnTo>
                  <a:lnTo>
                    <a:pt x="394" y="105"/>
                  </a:lnTo>
                  <a:lnTo>
                    <a:pt x="396" y="100"/>
                  </a:lnTo>
                  <a:lnTo>
                    <a:pt x="398" y="95"/>
                  </a:lnTo>
                  <a:lnTo>
                    <a:pt x="400" y="91"/>
                  </a:lnTo>
                  <a:lnTo>
                    <a:pt x="402" y="86"/>
                  </a:lnTo>
                  <a:lnTo>
                    <a:pt x="404" y="81"/>
                  </a:lnTo>
                  <a:lnTo>
                    <a:pt x="406" y="77"/>
                  </a:lnTo>
                  <a:lnTo>
                    <a:pt x="408" y="73"/>
                  </a:lnTo>
                  <a:lnTo>
                    <a:pt x="410" y="69"/>
                  </a:lnTo>
                  <a:lnTo>
                    <a:pt x="412" y="64"/>
                  </a:lnTo>
                  <a:lnTo>
                    <a:pt x="414" y="60"/>
                  </a:lnTo>
                  <a:lnTo>
                    <a:pt x="416" y="56"/>
                  </a:lnTo>
                  <a:lnTo>
                    <a:pt x="418" y="53"/>
                  </a:lnTo>
                  <a:lnTo>
                    <a:pt x="420" y="49"/>
                  </a:lnTo>
                  <a:lnTo>
                    <a:pt x="422" y="45"/>
                  </a:lnTo>
                  <a:lnTo>
                    <a:pt x="424" y="42"/>
                  </a:lnTo>
                  <a:lnTo>
                    <a:pt x="426" y="39"/>
                  </a:lnTo>
                  <a:lnTo>
                    <a:pt x="428" y="36"/>
                  </a:lnTo>
                  <a:lnTo>
                    <a:pt x="430" y="32"/>
                  </a:lnTo>
                  <a:lnTo>
                    <a:pt x="432" y="30"/>
                  </a:lnTo>
                  <a:lnTo>
                    <a:pt x="434" y="27"/>
                  </a:lnTo>
                  <a:lnTo>
                    <a:pt x="436" y="24"/>
                  </a:lnTo>
                  <a:lnTo>
                    <a:pt x="438" y="21"/>
                  </a:lnTo>
                  <a:lnTo>
                    <a:pt x="440" y="19"/>
                  </a:lnTo>
                  <a:lnTo>
                    <a:pt x="442" y="17"/>
                  </a:lnTo>
                  <a:lnTo>
                    <a:pt x="444" y="15"/>
                  </a:lnTo>
                  <a:lnTo>
                    <a:pt x="446" y="13"/>
                  </a:lnTo>
                  <a:lnTo>
                    <a:pt x="448" y="11"/>
                  </a:lnTo>
                  <a:lnTo>
                    <a:pt x="450" y="9"/>
                  </a:lnTo>
                  <a:lnTo>
                    <a:pt x="452" y="8"/>
                  </a:lnTo>
                  <a:lnTo>
                    <a:pt x="454" y="6"/>
                  </a:lnTo>
                  <a:lnTo>
                    <a:pt x="456" y="5"/>
                  </a:lnTo>
                  <a:lnTo>
                    <a:pt x="458" y="4"/>
                  </a:lnTo>
                  <a:lnTo>
                    <a:pt x="460" y="3"/>
                  </a:lnTo>
                  <a:lnTo>
                    <a:pt x="462" y="2"/>
                  </a:lnTo>
                  <a:lnTo>
                    <a:pt x="464" y="1"/>
                  </a:lnTo>
                  <a:lnTo>
                    <a:pt x="466" y="1"/>
                  </a:lnTo>
                  <a:lnTo>
                    <a:pt x="468" y="1"/>
                  </a:lnTo>
                  <a:lnTo>
                    <a:pt x="470" y="0"/>
                  </a:lnTo>
                  <a:lnTo>
                    <a:pt x="472" y="0"/>
                  </a:lnTo>
                  <a:lnTo>
                    <a:pt x="474" y="1"/>
                  </a:lnTo>
                  <a:lnTo>
                    <a:pt x="476" y="1"/>
                  </a:lnTo>
                  <a:lnTo>
                    <a:pt x="478" y="1"/>
                  </a:lnTo>
                  <a:lnTo>
                    <a:pt x="480" y="2"/>
                  </a:lnTo>
                  <a:lnTo>
                    <a:pt x="482" y="2"/>
                  </a:lnTo>
                  <a:lnTo>
                    <a:pt x="484" y="3"/>
                  </a:lnTo>
                  <a:lnTo>
                    <a:pt x="486" y="4"/>
                  </a:lnTo>
                  <a:lnTo>
                    <a:pt x="488" y="5"/>
                  </a:lnTo>
                  <a:lnTo>
                    <a:pt x="490" y="7"/>
                  </a:lnTo>
                  <a:lnTo>
                    <a:pt x="492" y="8"/>
                  </a:lnTo>
                  <a:lnTo>
                    <a:pt x="494" y="10"/>
                  </a:lnTo>
                  <a:lnTo>
                    <a:pt x="496" y="12"/>
                  </a:lnTo>
                  <a:lnTo>
                    <a:pt x="498" y="13"/>
                  </a:lnTo>
                  <a:lnTo>
                    <a:pt x="500" y="16"/>
                  </a:lnTo>
                  <a:lnTo>
                    <a:pt x="502" y="18"/>
                  </a:lnTo>
                  <a:lnTo>
                    <a:pt x="504" y="20"/>
                  </a:lnTo>
                  <a:lnTo>
                    <a:pt x="506" y="22"/>
                  </a:lnTo>
                  <a:lnTo>
                    <a:pt x="508" y="25"/>
                  </a:lnTo>
                  <a:lnTo>
                    <a:pt x="510" y="28"/>
                  </a:lnTo>
                  <a:lnTo>
                    <a:pt x="512" y="31"/>
                  </a:lnTo>
                  <a:lnTo>
                    <a:pt x="514" y="34"/>
                  </a:lnTo>
                  <a:lnTo>
                    <a:pt x="516" y="37"/>
                  </a:lnTo>
                  <a:lnTo>
                    <a:pt x="518" y="40"/>
                  </a:lnTo>
                  <a:lnTo>
                    <a:pt x="520" y="43"/>
                  </a:lnTo>
                  <a:lnTo>
                    <a:pt x="522" y="47"/>
                  </a:lnTo>
                  <a:lnTo>
                    <a:pt x="524" y="50"/>
                  </a:lnTo>
                  <a:lnTo>
                    <a:pt x="526" y="54"/>
                  </a:lnTo>
                  <a:lnTo>
                    <a:pt x="528" y="58"/>
                  </a:lnTo>
                  <a:lnTo>
                    <a:pt x="530" y="62"/>
                  </a:lnTo>
                  <a:lnTo>
                    <a:pt x="532" y="66"/>
                  </a:lnTo>
                  <a:lnTo>
                    <a:pt x="534" y="70"/>
                  </a:lnTo>
                  <a:lnTo>
                    <a:pt x="536" y="74"/>
                  </a:lnTo>
                  <a:lnTo>
                    <a:pt x="538" y="79"/>
                  </a:lnTo>
                  <a:lnTo>
                    <a:pt x="540" y="83"/>
                  </a:lnTo>
                  <a:lnTo>
                    <a:pt x="542" y="88"/>
                  </a:lnTo>
                  <a:lnTo>
                    <a:pt x="544" y="92"/>
                  </a:lnTo>
                  <a:lnTo>
                    <a:pt x="546" y="97"/>
                  </a:lnTo>
                  <a:lnTo>
                    <a:pt x="548" y="102"/>
                  </a:lnTo>
                  <a:lnTo>
                    <a:pt x="550" y="107"/>
                  </a:lnTo>
                  <a:lnTo>
                    <a:pt x="552" y="112"/>
                  </a:lnTo>
                  <a:lnTo>
                    <a:pt x="554" y="117"/>
                  </a:lnTo>
                  <a:lnTo>
                    <a:pt x="556" y="122"/>
                  </a:lnTo>
                  <a:lnTo>
                    <a:pt x="558" y="127"/>
                  </a:lnTo>
                  <a:lnTo>
                    <a:pt x="560" y="132"/>
                  </a:lnTo>
                  <a:lnTo>
                    <a:pt x="562" y="138"/>
                  </a:lnTo>
                  <a:lnTo>
                    <a:pt x="564" y="143"/>
                  </a:lnTo>
                  <a:lnTo>
                    <a:pt x="566" y="148"/>
                  </a:lnTo>
                  <a:lnTo>
                    <a:pt x="568" y="154"/>
                  </a:lnTo>
                  <a:lnTo>
                    <a:pt x="570" y="159"/>
                  </a:lnTo>
                  <a:lnTo>
                    <a:pt x="572" y="165"/>
                  </a:lnTo>
                  <a:lnTo>
                    <a:pt x="574" y="170"/>
                  </a:lnTo>
                  <a:lnTo>
                    <a:pt x="576" y="176"/>
                  </a:lnTo>
                  <a:lnTo>
                    <a:pt x="578" y="182"/>
                  </a:lnTo>
                  <a:lnTo>
                    <a:pt x="580" y="187"/>
                  </a:lnTo>
                  <a:lnTo>
                    <a:pt x="582" y="193"/>
                  </a:lnTo>
                  <a:lnTo>
                    <a:pt x="584" y="199"/>
                  </a:lnTo>
                  <a:lnTo>
                    <a:pt x="586" y="204"/>
                  </a:lnTo>
                  <a:lnTo>
                    <a:pt x="588" y="210"/>
                  </a:lnTo>
                  <a:lnTo>
                    <a:pt x="590" y="216"/>
                  </a:lnTo>
                  <a:lnTo>
                    <a:pt x="592" y="221"/>
                  </a:lnTo>
                  <a:lnTo>
                    <a:pt x="594" y="227"/>
                  </a:lnTo>
                  <a:lnTo>
                    <a:pt x="596" y="233"/>
                  </a:lnTo>
                  <a:lnTo>
                    <a:pt x="598" y="239"/>
                  </a:lnTo>
                  <a:lnTo>
                    <a:pt x="600" y="244"/>
                  </a:lnTo>
                  <a:lnTo>
                    <a:pt x="602" y="250"/>
                  </a:lnTo>
                  <a:lnTo>
                    <a:pt x="604" y="255"/>
                  </a:lnTo>
                  <a:lnTo>
                    <a:pt x="606" y="261"/>
                  </a:lnTo>
                  <a:lnTo>
                    <a:pt x="608" y="267"/>
                  </a:lnTo>
                  <a:lnTo>
                    <a:pt x="610" y="272"/>
                  </a:lnTo>
                  <a:lnTo>
                    <a:pt x="612" y="278"/>
                  </a:lnTo>
                  <a:lnTo>
                    <a:pt x="614" y="283"/>
                  </a:lnTo>
                  <a:lnTo>
                    <a:pt x="616" y="288"/>
                  </a:lnTo>
                  <a:lnTo>
                    <a:pt x="618" y="294"/>
                  </a:lnTo>
                  <a:lnTo>
                    <a:pt x="620" y="299"/>
                  </a:lnTo>
                  <a:lnTo>
                    <a:pt x="622" y="304"/>
                  </a:lnTo>
                  <a:lnTo>
                    <a:pt x="624" y="309"/>
                  </a:lnTo>
                  <a:lnTo>
                    <a:pt x="626" y="314"/>
                  </a:lnTo>
                  <a:lnTo>
                    <a:pt x="628" y="319"/>
                  </a:lnTo>
                  <a:lnTo>
                    <a:pt x="630" y="324"/>
                  </a:lnTo>
                  <a:lnTo>
                    <a:pt x="632" y="329"/>
                  </a:lnTo>
                  <a:lnTo>
                    <a:pt x="634" y="334"/>
                  </a:lnTo>
                  <a:lnTo>
                    <a:pt x="636" y="339"/>
                  </a:lnTo>
                  <a:lnTo>
                    <a:pt x="638" y="343"/>
                  </a:lnTo>
                  <a:lnTo>
                    <a:pt x="640" y="348"/>
                  </a:lnTo>
                  <a:lnTo>
                    <a:pt x="642" y="352"/>
                  </a:lnTo>
                  <a:lnTo>
                    <a:pt x="644" y="356"/>
                  </a:lnTo>
                  <a:lnTo>
                    <a:pt x="646" y="361"/>
                  </a:lnTo>
                  <a:lnTo>
                    <a:pt x="648" y="365"/>
                  </a:lnTo>
                  <a:lnTo>
                    <a:pt x="650" y="369"/>
                  </a:lnTo>
                  <a:lnTo>
                    <a:pt x="652" y="373"/>
                  </a:lnTo>
                  <a:lnTo>
                    <a:pt x="654" y="376"/>
                  </a:lnTo>
                  <a:lnTo>
                    <a:pt x="656" y="380"/>
                  </a:lnTo>
                  <a:lnTo>
                    <a:pt x="658" y="384"/>
                  </a:lnTo>
                  <a:lnTo>
                    <a:pt x="660" y="387"/>
                  </a:lnTo>
                  <a:lnTo>
                    <a:pt x="662" y="390"/>
                  </a:lnTo>
                  <a:lnTo>
                    <a:pt x="664" y="394"/>
                  </a:lnTo>
                  <a:lnTo>
                    <a:pt x="666" y="397"/>
                  </a:lnTo>
                  <a:lnTo>
                    <a:pt x="668" y="400"/>
                  </a:lnTo>
                  <a:lnTo>
                    <a:pt x="670" y="402"/>
                  </a:lnTo>
                  <a:lnTo>
                    <a:pt x="672" y="405"/>
                  </a:lnTo>
                  <a:lnTo>
                    <a:pt x="674" y="408"/>
                  </a:lnTo>
                  <a:lnTo>
                    <a:pt x="676" y="410"/>
                  </a:lnTo>
                  <a:lnTo>
                    <a:pt x="678" y="412"/>
                  </a:lnTo>
                  <a:lnTo>
                    <a:pt x="680" y="414"/>
                  </a:lnTo>
                  <a:lnTo>
                    <a:pt x="682" y="416"/>
                  </a:lnTo>
                  <a:lnTo>
                    <a:pt x="684" y="418"/>
                  </a:lnTo>
                  <a:lnTo>
                    <a:pt x="686" y="420"/>
                  </a:lnTo>
                  <a:lnTo>
                    <a:pt x="688" y="421"/>
                  </a:lnTo>
                  <a:lnTo>
                    <a:pt x="690" y="423"/>
                  </a:lnTo>
                  <a:lnTo>
                    <a:pt x="692" y="424"/>
                  </a:lnTo>
                  <a:lnTo>
                    <a:pt x="694" y="425"/>
                  </a:lnTo>
                  <a:lnTo>
                    <a:pt x="696" y="426"/>
                  </a:lnTo>
                  <a:lnTo>
                    <a:pt x="698" y="427"/>
                  </a:lnTo>
                  <a:lnTo>
                    <a:pt x="700" y="427"/>
                  </a:lnTo>
                  <a:lnTo>
                    <a:pt x="702" y="428"/>
                  </a:lnTo>
                  <a:lnTo>
                    <a:pt x="704" y="428"/>
                  </a:lnTo>
                  <a:lnTo>
                    <a:pt x="706" y="428"/>
                  </a:lnTo>
                  <a:lnTo>
                    <a:pt x="708" y="428"/>
                  </a:lnTo>
                  <a:lnTo>
                    <a:pt x="710" y="428"/>
                  </a:lnTo>
                  <a:lnTo>
                    <a:pt x="712" y="428"/>
                  </a:lnTo>
                  <a:lnTo>
                    <a:pt x="714" y="428"/>
                  </a:lnTo>
                  <a:lnTo>
                    <a:pt x="716" y="427"/>
                  </a:lnTo>
                  <a:lnTo>
                    <a:pt x="718" y="426"/>
                  </a:lnTo>
                  <a:lnTo>
                    <a:pt x="720" y="425"/>
                  </a:lnTo>
                  <a:lnTo>
                    <a:pt x="722" y="424"/>
                  </a:lnTo>
                  <a:lnTo>
                    <a:pt x="724" y="423"/>
                  </a:lnTo>
                  <a:lnTo>
                    <a:pt x="726" y="422"/>
                  </a:lnTo>
                  <a:lnTo>
                    <a:pt x="728" y="420"/>
                  </a:lnTo>
                  <a:lnTo>
                    <a:pt x="730" y="419"/>
                  </a:lnTo>
                  <a:lnTo>
                    <a:pt x="732" y="417"/>
                  </a:lnTo>
                  <a:lnTo>
                    <a:pt x="734" y="415"/>
                  </a:lnTo>
                  <a:lnTo>
                    <a:pt x="736" y="413"/>
                  </a:lnTo>
                  <a:lnTo>
                    <a:pt x="738" y="411"/>
                  </a:lnTo>
                  <a:lnTo>
                    <a:pt x="740" y="409"/>
                  </a:lnTo>
                  <a:lnTo>
                    <a:pt x="742" y="406"/>
                  </a:lnTo>
                  <a:lnTo>
                    <a:pt x="744" y="403"/>
                  </a:lnTo>
                  <a:lnTo>
                    <a:pt x="746" y="401"/>
                  </a:lnTo>
                  <a:lnTo>
                    <a:pt x="748" y="398"/>
                  </a:lnTo>
                  <a:lnTo>
                    <a:pt x="750" y="395"/>
                  </a:lnTo>
                  <a:lnTo>
                    <a:pt x="752" y="392"/>
                  </a:lnTo>
                  <a:lnTo>
                    <a:pt x="754" y="388"/>
                  </a:lnTo>
                  <a:lnTo>
                    <a:pt x="756" y="385"/>
                  </a:lnTo>
                  <a:lnTo>
                    <a:pt x="758" y="382"/>
                  </a:lnTo>
                  <a:lnTo>
                    <a:pt x="760" y="378"/>
                  </a:lnTo>
                  <a:lnTo>
                    <a:pt x="762" y="374"/>
                  </a:lnTo>
                  <a:lnTo>
                    <a:pt x="764" y="370"/>
                  </a:lnTo>
                  <a:lnTo>
                    <a:pt x="766" y="366"/>
                  </a:lnTo>
                  <a:lnTo>
                    <a:pt x="768" y="362"/>
                  </a:lnTo>
                  <a:lnTo>
                    <a:pt x="770" y="358"/>
                  </a:lnTo>
                  <a:lnTo>
                    <a:pt x="772" y="354"/>
                  </a:lnTo>
                  <a:lnTo>
                    <a:pt x="774" y="350"/>
                  </a:lnTo>
                  <a:lnTo>
                    <a:pt x="776" y="345"/>
                  </a:lnTo>
                  <a:lnTo>
                    <a:pt x="778" y="341"/>
                  </a:lnTo>
                  <a:lnTo>
                    <a:pt x="780" y="336"/>
                  </a:lnTo>
                  <a:lnTo>
                    <a:pt x="782" y="331"/>
                  </a:lnTo>
                  <a:lnTo>
                    <a:pt x="784" y="326"/>
                  </a:lnTo>
                  <a:lnTo>
                    <a:pt x="786" y="321"/>
                  </a:lnTo>
                  <a:lnTo>
                    <a:pt x="788" y="316"/>
                  </a:lnTo>
                  <a:lnTo>
                    <a:pt x="790" y="311"/>
                  </a:lnTo>
                  <a:lnTo>
                    <a:pt x="792" y="306"/>
                  </a:lnTo>
                  <a:lnTo>
                    <a:pt x="794" y="301"/>
                  </a:lnTo>
                  <a:lnTo>
                    <a:pt x="796" y="296"/>
                  </a:lnTo>
                  <a:lnTo>
                    <a:pt x="798" y="291"/>
                  </a:lnTo>
                  <a:lnTo>
                    <a:pt x="800" y="285"/>
                  </a:lnTo>
                  <a:lnTo>
                    <a:pt x="802" y="280"/>
                  </a:lnTo>
                  <a:lnTo>
                    <a:pt x="804" y="274"/>
                  </a:lnTo>
                  <a:lnTo>
                    <a:pt x="806" y="269"/>
                  </a:lnTo>
                  <a:lnTo>
                    <a:pt x="808" y="263"/>
                  </a:lnTo>
                  <a:lnTo>
                    <a:pt x="810" y="258"/>
                  </a:lnTo>
                  <a:lnTo>
                    <a:pt x="812" y="252"/>
                  </a:lnTo>
                  <a:lnTo>
                    <a:pt x="814" y="247"/>
                  </a:lnTo>
                  <a:lnTo>
                    <a:pt x="816" y="241"/>
                  </a:lnTo>
                  <a:lnTo>
                    <a:pt x="818" y="235"/>
                  </a:lnTo>
                  <a:lnTo>
                    <a:pt x="820" y="230"/>
                  </a:lnTo>
                  <a:lnTo>
                    <a:pt x="822" y="224"/>
                  </a:lnTo>
                  <a:lnTo>
                    <a:pt x="824" y="218"/>
                  </a:lnTo>
                  <a:lnTo>
                    <a:pt x="826" y="212"/>
                  </a:lnTo>
                  <a:lnTo>
                    <a:pt x="828" y="207"/>
                  </a:lnTo>
                  <a:lnTo>
                    <a:pt x="830" y="201"/>
                  </a:lnTo>
                  <a:lnTo>
                    <a:pt x="832" y="195"/>
                  </a:lnTo>
                  <a:lnTo>
                    <a:pt x="834" y="190"/>
                  </a:lnTo>
                  <a:lnTo>
                    <a:pt x="836" y="184"/>
                  </a:lnTo>
                  <a:lnTo>
                    <a:pt x="838" y="178"/>
                  </a:lnTo>
                  <a:lnTo>
                    <a:pt x="840" y="173"/>
                  </a:lnTo>
                  <a:lnTo>
                    <a:pt x="842" y="167"/>
                  </a:lnTo>
                  <a:lnTo>
                    <a:pt x="844" y="162"/>
                  </a:lnTo>
                  <a:lnTo>
                    <a:pt x="846" y="156"/>
                  </a:lnTo>
                  <a:lnTo>
                    <a:pt x="848" y="151"/>
                  </a:lnTo>
                  <a:lnTo>
                    <a:pt x="850" y="145"/>
                  </a:lnTo>
                  <a:lnTo>
                    <a:pt x="852" y="140"/>
                  </a:lnTo>
                  <a:lnTo>
                    <a:pt x="854" y="135"/>
                  </a:lnTo>
                  <a:lnTo>
                    <a:pt x="856" y="129"/>
                  </a:lnTo>
                  <a:lnTo>
                    <a:pt x="858" y="124"/>
                  </a:lnTo>
                  <a:lnTo>
                    <a:pt x="860" y="119"/>
                  </a:lnTo>
                  <a:lnTo>
                    <a:pt x="862" y="114"/>
                  </a:lnTo>
                  <a:lnTo>
                    <a:pt x="864" y="109"/>
                  </a:lnTo>
                  <a:lnTo>
                    <a:pt x="866" y="104"/>
                  </a:lnTo>
                  <a:lnTo>
                    <a:pt x="868" y="99"/>
                  </a:lnTo>
                  <a:lnTo>
                    <a:pt x="870" y="94"/>
                  </a:lnTo>
                  <a:lnTo>
                    <a:pt x="872" y="90"/>
                  </a:lnTo>
                  <a:lnTo>
                    <a:pt x="874" y="85"/>
                  </a:lnTo>
                  <a:lnTo>
                    <a:pt x="876" y="81"/>
                  </a:lnTo>
                  <a:lnTo>
                    <a:pt x="878" y="76"/>
                  </a:lnTo>
                  <a:lnTo>
                    <a:pt x="880" y="72"/>
                  </a:lnTo>
                  <a:lnTo>
                    <a:pt x="882" y="68"/>
                  </a:lnTo>
                  <a:lnTo>
                    <a:pt x="884" y="64"/>
                  </a:lnTo>
                  <a:lnTo>
                    <a:pt x="886" y="60"/>
                  </a:lnTo>
                  <a:lnTo>
                    <a:pt x="888" y="56"/>
                  </a:lnTo>
                  <a:lnTo>
                    <a:pt x="890" y="52"/>
                  </a:lnTo>
                  <a:lnTo>
                    <a:pt x="892" y="48"/>
                  </a:lnTo>
                  <a:lnTo>
                    <a:pt x="894" y="45"/>
                  </a:lnTo>
                  <a:lnTo>
                    <a:pt x="896" y="41"/>
                  </a:lnTo>
                  <a:lnTo>
                    <a:pt x="898" y="38"/>
                  </a:lnTo>
                  <a:lnTo>
                    <a:pt x="900" y="35"/>
                  </a:lnTo>
                  <a:lnTo>
                    <a:pt x="902" y="32"/>
                  </a:lnTo>
                  <a:lnTo>
                    <a:pt x="904" y="29"/>
                  </a:lnTo>
                  <a:lnTo>
                    <a:pt x="906" y="26"/>
                  </a:lnTo>
                  <a:lnTo>
                    <a:pt x="908" y="24"/>
                  </a:lnTo>
                  <a:lnTo>
                    <a:pt x="910" y="21"/>
                  </a:lnTo>
                  <a:lnTo>
                    <a:pt x="912" y="19"/>
                  </a:lnTo>
                  <a:lnTo>
                    <a:pt x="914" y="16"/>
                  </a:lnTo>
                  <a:lnTo>
                    <a:pt x="916" y="14"/>
                  </a:lnTo>
                  <a:lnTo>
                    <a:pt x="918" y="12"/>
                  </a:lnTo>
                  <a:lnTo>
                    <a:pt x="920" y="11"/>
                  </a:lnTo>
                  <a:lnTo>
                    <a:pt x="922" y="9"/>
                  </a:lnTo>
                  <a:lnTo>
                    <a:pt x="924" y="7"/>
                  </a:lnTo>
                  <a:lnTo>
                    <a:pt x="926" y="6"/>
                  </a:lnTo>
                  <a:lnTo>
                    <a:pt x="928" y="5"/>
                  </a:lnTo>
                  <a:lnTo>
                    <a:pt x="930" y="4"/>
                  </a:lnTo>
                  <a:lnTo>
                    <a:pt x="932" y="3"/>
                  </a:lnTo>
                  <a:lnTo>
                    <a:pt x="934" y="2"/>
                  </a:lnTo>
                  <a:lnTo>
                    <a:pt x="936" y="1"/>
                  </a:lnTo>
                  <a:lnTo>
                    <a:pt x="938" y="1"/>
                  </a:lnTo>
                  <a:lnTo>
                    <a:pt x="940" y="1"/>
                  </a:lnTo>
                  <a:lnTo>
                    <a:pt x="942" y="0"/>
                  </a:lnTo>
                  <a:lnTo>
                    <a:pt x="943" y="0"/>
                  </a:lnTo>
                </a:path>
              </a:pathLst>
            </a:custGeom>
            <a:noFill/>
            <a:ln w="57150" cmpd="sng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5" name="Freeform 19"/>
            <p:cNvSpPr>
              <a:spLocks/>
            </p:cNvSpPr>
            <p:nvPr/>
          </p:nvSpPr>
          <p:spPr bwMode="auto">
            <a:xfrm>
              <a:off x="1212" y="1979"/>
              <a:ext cx="2447" cy="1"/>
            </a:xfrm>
            <a:custGeom>
              <a:avLst/>
              <a:gdLst>
                <a:gd name="T0" fmla="*/ 10 w 944"/>
                <a:gd name="T1" fmla="*/ 22 w 944"/>
                <a:gd name="T2" fmla="*/ 40 w 944"/>
                <a:gd name="T3" fmla="*/ 58 w 944"/>
                <a:gd name="T4" fmla="*/ 76 w 944"/>
                <a:gd name="T5" fmla="*/ 94 w 944"/>
                <a:gd name="T6" fmla="*/ 112 w 944"/>
                <a:gd name="T7" fmla="*/ 130 w 944"/>
                <a:gd name="T8" fmla="*/ 148 w 944"/>
                <a:gd name="T9" fmla="*/ 166 w 944"/>
                <a:gd name="T10" fmla="*/ 184 w 944"/>
                <a:gd name="T11" fmla="*/ 202 w 944"/>
                <a:gd name="T12" fmla="*/ 220 w 944"/>
                <a:gd name="T13" fmla="*/ 238 w 944"/>
                <a:gd name="T14" fmla="*/ 256 w 944"/>
                <a:gd name="T15" fmla="*/ 274 w 944"/>
                <a:gd name="T16" fmla="*/ 292 w 944"/>
                <a:gd name="T17" fmla="*/ 310 w 944"/>
                <a:gd name="T18" fmla="*/ 328 w 944"/>
                <a:gd name="T19" fmla="*/ 346 w 944"/>
                <a:gd name="T20" fmla="*/ 364 w 944"/>
                <a:gd name="T21" fmla="*/ 382 w 944"/>
                <a:gd name="T22" fmla="*/ 400 w 944"/>
                <a:gd name="T23" fmla="*/ 418 w 944"/>
                <a:gd name="T24" fmla="*/ 436 w 944"/>
                <a:gd name="T25" fmla="*/ 454 w 944"/>
                <a:gd name="T26" fmla="*/ 472 w 944"/>
                <a:gd name="T27" fmla="*/ 490 w 944"/>
                <a:gd name="T28" fmla="*/ 508 w 944"/>
                <a:gd name="T29" fmla="*/ 526 w 944"/>
                <a:gd name="T30" fmla="*/ 544 w 944"/>
                <a:gd name="T31" fmla="*/ 562 w 944"/>
                <a:gd name="T32" fmla="*/ 580 w 944"/>
                <a:gd name="T33" fmla="*/ 598 w 944"/>
                <a:gd name="T34" fmla="*/ 616 w 944"/>
                <a:gd name="T35" fmla="*/ 634 w 944"/>
                <a:gd name="T36" fmla="*/ 652 w 944"/>
                <a:gd name="T37" fmla="*/ 670 w 944"/>
                <a:gd name="T38" fmla="*/ 688 w 944"/>
                <a:gd name="T39" fmla="*/ 706 w 944"/>
                <a:gd name="T40" fmla="*/ 724 w 944"/>
                <a:gd name="T41" fmla="*/ 742 w 944"/>
                <a:gd name="T42" fmla="*/ 760 w 944"/>
                <a:gd name="T43" fmla="*/ 778 w 944"/>
                <a:gd name="T44" fmla="*/ 796 w 944"/>
                <a:gd name="T45" fmla="*/ 814 w 944"/>
                <a:gd name="T46" fmla="*/ 832 w 944"/>
                <a:gd name="T47" fmla="*/ 850 w 944"/>
                <a:gd name="T48" fmla="*/ 868 w 944"/>
                <a:gd name="T49" fmla="*/ 886 w 944"/>
                <a:gd name="T50" fmla="*/ 904 w 944"/>
                <a:gd name="T51" fmla="*/ 922 w 944"/>
                <a:gd name="T52" fmla="*/ 940 w 9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</a:cxnLst>
              <a:rect l="0" t="0" r="r" b="b"/>
              <a:pathLst>
                <a:path w="94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8" y="0"/>
                  </a:lnTo>
                  <a:lnTo>
                    <a:pt x="61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88" y="0"/>
                  </a:lnTo>
                  <a:lnTo>
                    <a:pt x="91" y="0"/>
                  </a:lnTo>
                  <a:lnTo>
                    <a:pt x="94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3" y="0"/>
                  </a:lnTo>
                  <a:lnTo>
                    <a:pt x="106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7" y="0"/>
                  </a:lnTo>
                  <a:lnTo>
                    <a:pt x="130" y="0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39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7" y="0"/>
                  </a:lnTo>
                  <a:lnTo>
                    <a:pt x="160" y="0"/>
                  </a:lnTo>
                  <a:lnTo>
                    <a:pt x="163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2" y="0"/>
                  </a:lnTo>
                  <a:lnTo>
                    <a:pt x="175" y="0"/>
                  </a:lnTo>
                  <a:lnTo>
                    <a:pt x="178" y="0"/>
                  </a:lnTo>
                  <a:lnTo>
                    <a:pt x="181" y="0"/>
                  </a:lnTo>
                  <a:lnTo>
                    <a:pt x="184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3" y="0"/>
                  </a:lnTo>
                  <a:lnTo>
                    <a:pt x="196" y="0"/>
                  </a:lnTo>
                  <a:lnTo>
                    <a:pt x="199" y="0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8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3" y="0"/>
                  </a:lnTo>
                  <a:lnTo>
                    <a:pt x="226" y="0"/>
                  </a:lnTo>
                  <a:lnTo>
                    <a:pt x="229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4" y="0"/>
                  </a:lnTo>
                  <a:lnTo>
                    <a:pt x="247" y="0"/>
                  </a:lnTo>
                  <a:lnTo>
                    <a:pt x="250" y="0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2" y="0"/>
                  </a:lnTo>
                  <a:lnTo>
                    <a:pt x="265" y="0"/>
                  </a:lnTo>
                  <a:lnTo>
                    <a:pt x="268" y="0"/>
                  </a:lnTo>
                  <a:lnTo>
                    <a:pt x="271" y="0"/>
                  </a:lnTo>
                  <a:lnTo>
                    <a:pt x="274" y="0"/>
                  </a:lnTo>
                  <a:lnTo>
                    <a:pt x="277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6" y="0"/>
                  </a:lnTo>
                  <a:lnTo>
                    <a:pt x="289" y="0"/>
                  </a:lnTo>
                  <a:lnTo>
                    <a:pt x="292" y="0"/>
                  </a:lnTo>
                  <a:lnTo>
                    <a:pt x="295" y="0"/>
                  </a:lnTo>
                  <a:lnTo>
                    <a:pt x="298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7" y="0"/>
                  </a:lnTo>
                  <a:lnTo>
                    <a:pt x="310" y="0"/>
                  </a:lnTo>
                  <a:lnTo>
                    <a:pt x="313" y="0"/>
                  </a:lnTo>
                  <a:lnTo>
                    <a:pt x="316" y="0"/>
                  </a:lnTo>
                  <a:lnTo>
                    <a:pt x="319" y="0"/>
                  </a:lnTo>
                  <a:lnTo>
                    <a:pt x="322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1" y="0"/>
                  </a:lnTo>
                  <a:lnTo>
                    <a:pt x="334" y="0"/>
                  </a:lnTo>
                  <a:lnTo>
                    <a:pt x="337" y="0"/>
                  </a:lnTo>
                  <a:lnTo>
                    <a:pt x="340" y="0"/>
                  </a:lnTo>
                  <a:lnTo>
                    <a:pt x="343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2" y="0"/>
                  </a:lnTo>
                  <a:lnTo>
                    <a:pt x="355" y="0"/>
                  </a:lnTo>
                  <a:lnTo>
                    <a:pt x="358" y="0"/>
                  </a:lnTo>
                  <a:lnTo>
                    <a:pt x="361" y="0"/>
                  </a:lnTo>
                  <a:lnTo>
                    <a:pt x="364" y="0"/>
                  </a:lnTo>
                  <a:lnTo>
                    <a:pt x="367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6" y="0"/>
                  </a:lnTo>
                  <a:lnTo>
                    <a:pt x="379" y="0"/>
                  </a:lnTo>
                  <a:lnTo>
                    <a:pt x="382" y="0"/>
                  </a:lnTo>
                  <a:lnTo>
                    <a:pt x="385" y="0"/>
                  </a:lnTo>
                  <a:lnTo>
                    <a:pt x="388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0" y="0"/>
                  </a:lnTo>
                  <a:lnTo>
                    <a:pt x="403" y="0"/>
                  </a:lnTo>
                  <a:lnTo>
                    <a:pt x="406" y="0"/>
                  </a:lnTo>
                  <a:lnTo>
                    <a:pt x="409" y="0"/>
                  </a:lnTo>
                  <a:lnTo>
                    <a:pt x="412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1" y="0"/>
                  </a:lnTo>
                  <a:lnTo>
                    <a:pt x="424" y="0"/>
                  </a:lnTo>
                  <a:lnTo>
                    <a:pt x="427" y="0"/>
                  </a:lnTo>
                  <a:lnTo>
                    <a:pt x="430" y="0"/>
                  </a:lnTo>
                  <a:lnTo>
                    <a:pt x="433" y="0"/>
                  </a:lnTo>
                  <a:lnTo>
                    <a:pt x="436" y="0"/>
                  </a:lnTo>
                  <a:lnTo>
                    <a:pt x="439" y="0"/>
                  </a:lnTo>
                  <a:lnTo>
                    <a:pt x="442" y="0"/>
                  </a:lnTo>
                  <a:lnTo>
                    <a:pt x="445" y="0"/>
                  </a:lnTo>
                  <a:lnTo>
                    <a:pt x="448" y="0"/>
                  </a:lnTo>
                  <a:lnTo>
                    <a:pt x="451" y="0"/>
                  </a:lnTo>
                  <a:lnTo>
                    <a:pt x="454" y="0"/>
                  </a:lnTo>
                  <a:lnTo>
                    <a:pt x="457" y="0"/>
                  </a:lnTo>
                  <a:lnTo>
                    <a:pt x="460" y="0"/>
                  </a:lnTo>
                  <a:lnTo>
                    <a:pt x="463" y="0"/>
                  </a:lnTo>
                  <a:lnTo>
                    <a:pt x="466" y="0"/>
                  </a:lnTo>
                  <a:lnTo>
                    <a:pt x="469" y="0"/>
                  </a:lnTo>
                  <a:lnTo>
                    <a:pt x="472" y="0"/>
                  </a:lnTo>
                  <a:lnTo>
                    <a:pt x="475" y="0"/>
                  </a:lnTo>
                  <a:lnTo>
                    <a:pt x="478" y="0"/>
                  </a:lnTo>
                  <a:lnTo>
                    <a:pt x="481" y="0"/>
                  </a:lnTo>
                  <a:lnTo>
                    <a:pt x="484" y="0"/>
                  </a:lnTo>
                  <a:lnTo>
                    <a:pt x="487" y="0"/>
                  </a:lnTo>
                  <a:lnTo>
                    <a:pt x="490" y="0"/>
                  </a:lnTo>
                  <a:lnTo>
                    <a:pt x="493" y="0"/>
                  </a:lnTo>
                  <a:lnTo>
                    <a:pt x="496" y="0"/>
                  </a:lnTo>
                  <a:lnTo>
                    <a:pt x="499" y="0"/>
                  </a:lnTo>
                  <a:lnTo>
                    <a:pt x="502" y="0"/>
                  </a:lnTo>
                  <a:lnTo>
                    <a:pt x="505" y="0"/>
                  </a:lnTo>
                  <a:lnTo>
                    <a:pt x="508" y="0"/>
                  </a:lnTo>
                  <a:lnTo>
                    <a:pt x="511" y="0"/>
                  </a:lnTo>
                  <a:lnTo>
                    <a:pt x="514" y="0"/>
                  </a:lnTo>
                  <a:lnTo>
                    <a:pt x="517" y="0"/>
                  </a:lnTo>
                  <a:lnTo>
                    <a:pt x="520" y="0"/>
                  </a:lnTo>
                  <a:lnTo>
                    <a:pt x="523" y="0"/>
                  </a:lnTo>
                  <a:lnTo>
                    <a:pt x="526" y="0"/>
                  </a:lnTo>
                  <a:lnTo>
                    <a:pt x="529" y="0"/>
                  </a:lnTo>
                  <a:lnTo>
                    <a:pt x="532" y="0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41" y="0"/>
                  </a:lnTo>
                  <a:lnTo>
                    <a:pt x="544" y="0"/>
                  </a:lnTo>
                  <a:lnTo>
                    <a:pt x="547" y="0"/>
                  </a:lnTo>
                  <a:lnTo>
                    <a:pt x="550" y="0"/>
                  </a:lnTo>
                  <a:lnTo>
                    <a:pt x="553" y="0"/>
                  </a:lnTo>
                  <a:lnTo>
                    <a:pt x="556" y="0"/>
                  </a:lnTo>
                  <a:lnTo>
                    <a:pt x="559" y="0"/>
                  </a:lnTo>
                  <a:lnTo>
                    <a:pt x="562" y="0"/>
                  </a:lnTo>
                  <a:lnTo>
                    <a:pt x="565" y="0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4" y="0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3" y="0"/>
                  </a:lnTo>
                  <a:lnTo>
                    <a:pt x="586" y="0"/>
                  </a:lnTo>
                  <a:lnTo>
                    <a:pt x="589" y="0"/>
                  </a:lnTo>
                  <a:lnTo>
                    <a:pt x="592" y="0"/>
                  </a:lnTo>
                  <a:lnTo>
                    <a:pt x="595" y="0"/>
                  </a:lnTo>
                  <a:lnTo>
                    <a:pt x="598" y="0"/>
                  </a:lnTo>
                  <a:lnTo>
                    <a:pt x="601" y="0"/>
                  </a:lnTo>
                  <a:lnTo>
                    <a:pt x="604" y="0"/>
                  </a:lnTo>
                  <a:lnTo>
                    <a:pt x="607" y="0"/>
                  </a:lnTo>
                  <a:lnTo>
                    <a:pt x="610" y="0"/>
                  </a:lnTo>
                  <a:lnTo>
                    <a:pt x="613" y="0"/>
                  </a:lnTo>
                  <a:lnTo>
                    <a:pt x="616" y="0"/>
                  </a:lnTo>
                  <a:lnTo>
                    <a:pt x="619" y="0"/>
                  </a:lnTo>
                  <a:lnTo>
                    <a:pt x="622" y="0"/>
                  </a:lnTo>
                  <a:lnTo>
                    <a:pt x="625" y="0"/>
                  </a:lnTo>
                  <a:lnTo>
                    <a:pt x="628" y="0"/>
                  </a:lnTo>
                  <a:lnTo>
                    <a:pt x="631" y="0"/>
                  </a:lnTo>
                  <a:lnTo>
                    <a:pt x="634" y="0"/>
                  </a:lnTo>
                  <a:lnTo>
                    <a:pt x="637" y="0"/>
                  </a:lnTo>
                  <a:lnTo>
                    <a:pt x="640" y="0"/>
                  </a:lnTo>
                  <a:lnTo>
                    <a:pt x="643" y="0"/>
                  </a:lnTo>
                  <a:lnTo>
                    <a:pt x="646" y="0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5" y="0"/>
                  </a:lnTo>
                  <a:lnTo>
                    <a:pt x="658" y="0"/>
                  </a:lnTo>
                  <a:lnTo>
                    <a:pt x="661" y="0"/>
                  </a:lnTo>
                  <a:lnTo>
                    <a:pt x="664" y="0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6" y="0"/>
                  </a:lnTo>
                  <a:lnTo>
                    <a:pt x="679" y="0"/>
                  </a:lnTo>
                  <a:lnTo>
                    <a:pt x="682" y="0"/>
                  </a:lnTo>
                  <a:lnTo>
                    <a:pt x="685" y="0"/>
                  </a:lnTo>
                  <a:lnTo>
                    <a:pt x="688" y="0"/>
                  </a:lnTo>
                  <a:lnTo>
                    <a:pt x="691" y="0"/>
                  </a:lnTo>
                  <a:lnTo>
                    <a:pt x="694" y="0"/>
                  </a:lnTo>
                  <a:lnTo>
                    <a:pt x="697" y="0"/>
                  </a:lnTo>
                  <a:lnTo>
                    <a:pt x="700" y="0"/>
                  </a:lnTo>
                  <a:lnTo>
                    <a:pt x="703" y="0"/>
                  </a:lnTo>
                  <a:lnTo>
                    <a:pt x="706" y="0"/>
                  </a:lnTo>
                  <a:lnTo>
                    <a:pt x="709" y="0"/>
                  </a:lnTo>
                  <a:lnTo>
                    <a:pt x="712" y="0"/>
                  </a:lnTo>
                  <a:lnTo>
                    <a:pt x="715" y="0"/>
                  </a:lnTo>
                  <a:lnTo>
                    <a:pt x="718" y="0"/>
                  </a:lnTo>
                  <a:lnTo>
                    <a:pt x="721" y="0"/>
                  </a:lnTo>
                  <a:lnTo>
                    <a:pt x="724" y="0"/>
                  </a:lnTo>
                  <a:lnTo>
                    <a:pt x="727" y="0"/>
                  </a:lnTo>
                  <a:lnTo>
                    <a:pt x="730" y="0"/>
                  </a:lnTo>
                  <a:lnTo>
                    <a:pt x="733" y="0"/>
                  </a:lnTo>
                  <a:lnTo>
                    <a:pt x="736" y="0"/>
                  </a:lnTo>
                  <a:lnTo>
                    <a:pt x="739" y="0"/>
                  </a:lnTo>
                  <a:lnTo>
                    <a:pt x="742" y="0"/>
                  </a:lnTo>
                  <a:lnTo>
                    <a:pt x="745" y="0"/>
                  </a:lnTo>
                  <a:lnTo>
                    <a:pt x="748" y="0"/>
                  </a:lnTo>
                  <a:lnTo>
                    <a:pt x="751" y="0"/>
                  </a:lnTo>
                  <a:lnTo>
                    <a:pt x="754" y="0"/>
                  </a:lnTo>
                  <a:lnTo>
                    <a:pt x="757" y="0"/>
                  </a:lnTo>
                  <a:lnTo>
                    <a:pt x="760" y="0"/>
                  </a:lnTo>
                  <a:lnTo>
                    <a:pt x="763" y="0"/>
                  </a:lnTo>
                  <a:lnTo>
                    <a:pt x="766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5" y="0"/>
                  </a:lnTo>
                  <a:lnTo>
                    <a:pt x="778" y="0"/>
                  </a:lnTo>
                  <a:lnTo>
                    <a:pt x="781" y="0"/>
                  </a:lnTo>
                  <a:lnTo>
                    <a:pt x="784" y="0"/>
                  </a:lnTo>
                  <a:lnTo>
                    <a:pt x="787" y="0"/>
                  </a:lnTo>
                  <a:lnTo>
                    <a:pt x="790" y="0"/>
                  </a:lnTo>
                  <a:lnTo>
                    <a:pt x="793" y="0"/>
                  </a:lnTo>
                  <a:lnTo>
                    <a:pt x="796" y="0"/>
                  </a:lnTo>
                  <a:lnTo>
                    <a:pt x="799" y="0"/>
                  </a:lnTo>
                  <a:lnTo>
                    <a:pt x="802" y="0"/>
                  </a:lnTo>
                  <a:lnTo>
                    <a:pt x="805" y="0"/>
                  </a:lnTo>
                  <a:lnTo>
                    <a:pt x="808" y="0"/>
                  </a:lnTo>
                  <a:lnTo>
                    <a:pt x="811" y="0"/>
                  </a:lnTo>
                  <a:lnTo>
                    <a:pt x="814" y="0"/>
                  </a:lnTo>
                  <a:lnTo>
                    <a:pt x="817" y="0"/>
                  </a:lnTo>
                  <a:lnTo>
                    <a:pt x="820" y="0"/>
                  </a:lnTo>
                  <a:lnTo>
                    <a:pt x="823" y="0"/>
                  </a:lnTo>
                  <a:lnTo>
                    <a:pt x="826" y="0"/>
                  </a:lnTo>
                  <a:lnTo>
                    <a:pt x="829" y="0"/>
                  </a:lnTo>
                  <a:lnTo>
                    <a:pt x="832" y="0"/>
                  </a:lnTo>
                  <a:lnTo>
                    <a:pt x="835" y="0"/>
                  </a:lnTo>
                  <a:lnTo>
                    <a:pt x="838" y="0"/>
                  </a:lnTo>
                  <a:lnTo>
                    <a:pt x="841" y="0"/>
                  </a:lnTo>
                  <a:lnTo>
                    <a:pt x="844" y="0"/>
                  </a:lnTo>
                  <a:lnTo>
                    <a:pt x="847" y="0"/>
                  </a:lnTo>
                  <a:lnTo>
                    <a:pt x="850" y="0"/>
                  </a:lnTo>
                  <a:lnTo>
                    <a:pt x="853" y="0"/>
                  </a:lnTo>
                  <a:lnTo>
                    <a:pt x="856" y="0"/>
                  </a:lnTo>
                  <a:lnTo>
                    <a:pt x="859" y="0"/>
                  </a:lnTo>
                  <a:lnTo>
                    <a:pt x="862" y="0"/>
                  </a:lnTo>
                  <a:lnTo>
                    <a:pt x="865" y="0"/>
                  </a:lnTo>
                  <a:lnTo>
                    <a:pt x="868" y="0"/>
                  </a:lnTo>
                  <a:lnTo>
                    <a:pt x="871" y="0"/>
                  </a:lnTo>
                  <a:lnTo>
                    <a:pt x="874" y="0"/>
                  </a:lnTo>
                  <a:lnTo>
                    <a:pt x="877" y="0"/>
                  </a:lnTo>
                  <a:lnTo>
                    <a:pt x="880" y="0"/>
                  </a:lnTo>
                  <a:lnTo>
                    <a:pt x="883" y="0"/>
                  </a:lnTo>
                  <a:lnTo>
                    <a:pt x="886" y="0"/>
                  </a:lnTo>
                  <a:lnTo>
                    <a:pt x="889" y="0"/>
                  </a:lnTo>
                  <a:lnTo>
                    <a:pt x="892" y="0"/>
                  </a:lnTo>
                  <a:lnTo>
                    <a:pt x="895" y="0"/>
                  </a:lnTo>
                  <a:lnTo>
                    <a:pt x="898" y="0"/>
                  </a:lnTo>
                  <a:lnTo>
                    <a:pt x="901" y="0"/>
                  </a:lnTo>
                  <a:lnTo>
                    <a:pt x="904" y="0"/>
                  </a:lnTo>
                  <a:lnTo>
                    <a:pt x="907" y="0"/>
                  </a:lnTo>
                  <a:lnTo>
                    <a:pt x="910" y="0"/>
                  </a:lnTo>
                  <a:lnTo>
                    <a:pt x="913" y="0"/>
                  </a:lnTo>
                  <a:lnTo>
                    <a:pt x="916" y="0"/>
                  </a:lnTo>
                  <a:lnTo>
                    <a:pt x="919" y="0"/>
                  </a:lnTo>
                  <a:lnTo>
                    <a:pt x="922" y="0"/>
                  </a:lnTo>
                  <a:lnTo>
                    <a:pt x="925" y="0"/>
                  </a:lnTo>
                  <a:lnTo>
                    <a:pt x="928" y="0"/>
                  </a:lnTo>
                  <a:lnTo>
                    <a:pt x="931" y="0"/>
                  </a:lnTo>
                  <a:lnTo>
                    <a:pt x="934" y="0"/>
                  </a:lnTo>
                  <a:lnTo>
                    <a:pt x="937" y="0"/>
                  </a:lnTo>
                  <a:lnTo>
                    <a:pt x="940" y="0"/>
                  </a:lnTo>
                  <a:lnTo>
                    <a:pt x="943" y="0"/>
                  </a:lnTo>
                  <a:lnTo>
                    <a:pt x="944" y="0"/>
                  </a:lnTo>
                </a:path>
              </a:pathLst>
            </a:custGeom>
            <a:noFill/>
            <a:ln w="57150" cmpd="sng">
              <a:solidFill>
                <a:srgbClr val="00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6" name="Freeform 20"/>
            <p:cNvSpPr>
              <a:spLocks/>
            </p:cNvSpPr>
            <p:nvPr/>
          </p:nvSpPr>
          <p:spPr bwMode="auto">
            <a:xfrm>
              <a:off x="1212" y="2534"/>
              <a:ext cx="2447" cy="0"/>
            </a:xfrm>
            <a:custGeom>
              <a:avLst/>
              <a:gdLst>
                <a:gd name="T0" fmla="*/ 10 w 944"/>
                <a:gd name="T1" fmla="*/ 22 w 944"/>
                <a:gd name="T2" fmla="*/ 40 w 944"/>
                <a:gd name="T3" fmla="*/ 58 w 944"/>
                <a:gd name="T4" fmla="*/ 76 w 944"/>
                <a:gd name="T5" fmla="*/ 94 w 944"/>
                <a:gd name="T6" fmla="*/ 112 w 944"/>
                <a:gd name="T7" fmla="*/ 130 w 944"/>
                <a:gd name="T8" fmla="*/ 148 w 944"/>
                <a:gd name="T9" fmla="*/ 166 w 944"/>
                <a:gd name="T10" fmla="*/ 184 w 944"/>
                <a:gd name="T11" fmla="*/ 202 w 944"/>
                <a:gd name="T12" fmla="*/ 220 w 944"/>
                <a:gd name="T13" fmla="*/ 238 w 944"/>
                <a:gd name="T14" fmla="*/ 256 w 944"/>
                <a:gd name="T15" fmla="*/ 274 w 944"/>
                <a:gd name="T16" fmla="*/ 292 w 944"/>
                <a:gd name="T17" fmla="*/ 310 w 944"/>
                <a:gd name="T18" fmla="*/ 328 w 944"/>
                <a:gd name="T19" fmla="*/ 346 w 944"/>
                <a:gd name="T20" fmla="*/ 364 w 944"/>
                <a:gd name="T21" fmla="*/ 382 w 944"/>
                <a:gd name="T22" fmla="*/ 400 w 944"/>
                <a:gd name="T23" fmla="*/ 418 w 944"/>
                <a:gd name="T24" fmla="*/ 436 w 944"/>
                <a:gd name="T25" fmla="*/ 454 w 944"/>
                <a:gd name="T26" fmla="*/ 472 w 944"/>
                <a:gd name="T27" fmla="*/ 490 w 944"/>
                <a:gd name="T28" fmla="*/ 508 w 944"/>
                <a:gd name="T29" fmla="*/ 526 w 944"/>
                <a:gd name="T30" fmla="*/ 544 w 944"/>
                <a:gd name="T31" fmla="*/ 562 w 944"/>
                <a:gd name="T32" fmla="*/ 580 w 944"/>
                <a:gd name="T33" fmla="*/ 598 w 944"/>
                <a:gd name="T34" fmla="*/ 616 w 944"/>
                <a:gd name="T35" fmla="*/ 634 w 944"/>
                <a:gd name="T36" fmla="*/ 652 w 944"/>
                <a:gd name="T37" fmla="*/ 670 w 944"/>
                <a:gd name="T38" fmla="*/ 688 w 944"/>
                <a:gd name="T39" fmla="*/ 706 w 944"/>
                <a:gd name="T40" fmla="*/ 724 w 944"/>
                <a:gd name="T41" fmla="*/ 742 w 944"/>
                <a:gd name="T42" fmla="*/ 760 w 944"/>
                <a:gd name="T43" fmla="*/ 778 w 944"/>
                <a:gd name="T44" fmla="*/ 796 w 944"/>
                <a:gd name="T45" fmla="*/ 814 w 944"/>
                <a:gd name="T46" fmla="*/ 832 w 944"/>
                <a:gd name="T47" fmla="*/ 850 w 944"/>
                <a:gd name="T48" fmla="*/ 868 w 944"/>
                <a:gd name="T49" fmla="*/ 886 w 944"/>
                <a:gd name="T50" fmla="*/ 904 w 944"/>
                <a:gd name="T51" fmla="*/ 922 w 944"/>
                <a:gd name="T52" fmla="*/ 940 w 9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</a:cxnLst>
              <a:rect l="0" t="0" r="r" b="b"/>
              <a:pathLst>
                <a:path w="944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0" y="0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8" y="0"/>
                  </a:lnTo>
                  <a:lnTo>
                    <a:pt x="61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2" y="0"/>
                  </a:lnTo>
                  <a:lnTo>
                    <a:pt x="85" y="0"/>
                  </a:lnTo>
                  <a:lnTo>
                    <a:pt x="88" y="0"/>
                  </a:lnTo>
                  <a:lnTo>
                    <a:pt x="91" y="0"/>
                  </a:lnTo>
                  <a:lnTo>
                    <a:pt x="94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3" y="0"/>
                  </a:lnTo>
                  <a:lnTo>
                    <a:pt x="106" y="0"/>
                  </a:lnTo>
                  <a:lnTo>
                    <a:pt x="109" y="0"/>
                  </a:lnTo>
                  <a:lnTo>
                    <a:pt x="112" y="0"/>
                  </a:lnTo>
                  <a:lnTo>
                    <a:pt x="115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7" y="0"/>
                  </a:lnTo>
                  <a:lnTo>
                    <a:pt x="130" y="0"/>
                  </a:lnTo>
                  <a:lnTo>
                    <a:pt x="133" y="0"/>
                  </a:lnTo>
                  <a:lnTo>
                    <a:pt x="136" y="0"/>
                  </a:lnTo>
                  <a:lnTo>
                    <a:pt x="139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7" y="0"/>
                  </a:lnTo>
                  <a:lnTo>
                    <a:pt x="160" y="0"/>
                  </a:lnTo>
                  <a:lnTo>
                    <a:pt x="163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2" y="0"/>
                  </a:lnTo>
                  <a:lnTo>
                    <a:pt x="175" y="0"/>
                  </a:lnTo>
                  <a:lnTo>
                    <a:pt x="178" y="0"/>
                  </a:lnTo>
                  <a:lnTo>
                    <a:pt x="181" y="0"/>
                  </a:lnTo>
                  <a:lnTo>
                    <a:pt x="184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3" y="0"/>
                  </a:lnTo>
                  <a:lnTo>
                    <a:pt x="196" y="0"/>
                  </a:lnTo>
                  <a:lnTo>
                    <a:pt x="199" y="0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8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7" y="0"/>
                  </a:lnTo>
                  <a:lnTo>
                    <a:pt x="220" y="0"/>
                  </a:lnTo>
                  <a:lnTo>
                    <a:pt x="223" y="0"/>
                  </a:lnTo>
                  <a:lnTo>
                    <a:pt x="226" y="0"/>
                  </a:lnTo>
                  <a:lnTo>
                    <a:pt x="229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4" y="0"/>
                  </a:lnTo>
                  <a:lnTo>
                    <a:pt x="247" y="0"/>
                  </a:lnTo>
                  <a:lnTo>
                    <a:pt x="250" y="0"/>
                  </a:lnTo>
                  <a:lnTo>
                    <a:pt x="253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2" y="0"/>
                  </a:lnTo>
                  <a:lnTo>
                    <a:pt x="265" y="0"/>
                  </a:lnTo>
                  <a:lnTo>
                    <a:pt x="268" y="0"/>
                  </a:lnTo>
                  <a:lnTo>
                    <a:pt x="271" y="0"/>
                  </a:lnTo>
                  <a:lnTo>
                    <a:pt x="274" y="0"/>
                  </a:lnTo>
                  <a:lnTo>
                    <a:pt x="277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6" y="0"/>
                  </a:lnTo>
                  <a:lnTo>
                    <a:pt x="289" y="0"/>
                  </a:lnTo>
                  <a:lnTo>
                    <a:pt x="292" y="0"/>
                  </a:lnTo>
                  <a:lnTo>
                    <a:pt x="295" y="0"/>
                  </a:lnTo>
                  <a:lnTo>
                    <a:pt x="298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7" y="0"/>
                  </a:lnTo>
                  <a:lnTo>
                    <a:pt x="310" y="0"/>
                  </a:lnTo>
                  <a:lnTo>
                    <a:pt x="313" y="0"/>
                  </a:lnTo>
                  <a:lnTo>
                    <a:pt x="316" y="0"/>
                  </a:lnTo>
                  <a:lnTo>
                    <a:pt x="319" y="0"/>
                  </a:lnTo>
                  <a:lnTo>
                    <a:pt x="322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1" y="0"/>
                  </a:lnTo>
                  <a:lnTo>
                    <a:pt x="334" y="0"/>
                  </a:lnTo>
                  <a:lnTo>
                    <a:pt x="337" y="0"/>
                  </a:lnTo>
                  <a:lnTo>
                    <a:pt x="340" y="0"/>
                  </a:lnTo>
                  <a:lnTo>
                    <a:pt x="343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2" y="0"/>
                  </a:lnTo>
                  <a:lnTo>
                    <a:pt x="355" y="0"/>
                  </a:lnTo>
                  <a:lnTo>
                    <a:pt x="358" y="0"/>
                  </a:lnTo>
                  <a:lnTo>
                    <a:pt x="361" y="0"/>
                  </a:lnTo>
                  <a:lnTo>
                    <a:pt x="364" y="0"/>
                  </a:lnTo>
                  <a:lnTo>
                    <a:pt x="367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6" y="0"/>
                  </a:lnTo>
                  <a:lnTo>
                    <a:pt x="379" y="0"/>
                  </a:lnTo>
                  <a:lnTo>
                    <a:pt x="382" y="0"/>
                  </a:lnTo>
                  <a:lnTo>
                    <a:pt x="385" y="0"/>
                  </a:lnTo>
                  <a:lnTo>
                    <a:pt x="388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0" y="0"/>
                  </a:lnTo>
                  <a:lnTo>
                    <a:pt x="403" y="0"/>
                  </a:lnTo>
                  <a:lnTo>
                    <a:pt x="406" y="0"/>
                  </a:lnTo>
                  <a:lnTo>
                    <a:pt x="409" y="0"/>
                  </a:lnTo>
                  <a:lnTo>
                    <a:pt x="412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1" y="0"/>
                  </a:lnTo>
                  <a:lnTo>
                    <a:pt x="424" y="0"/>
                  </a:lnTo>
                  <a:lnTo>
                    <a:pt x="427" y="0"/>
                  </a:lnTo>
                  <a:lnTo>
                    <a:pt x="430" y="0"/>
                  </a:lnTo>
                  <a:lnTo>
                    <a:pt x="433" y="0"/>
                  </a:lnTo>
                  <a:lnTo>
                    <a:pt x="436" y="0"/>
                  </a:lnTo>
                  <a:lnTo>
                    <a:pt x="439" y="0"/>
                  </a:lnTo>
                  <a:lnTo>
                    <a:pt x="442" y="0"/>
                  </a:lnTo>
                  <a:lnTo>
                    <a:pt x="445" y="0"/>
                  </a:lnTo>
                  <a:lnTo>
                    <a:pt x="448" y="0"/>
                  </a:lnTo>
                  <a:lnTo>
                    <a:pt x="451" y="0"/>
                  </a:lnTo>
                  <a:lnTo>
                    <a:pt x="454" y="0"/>
                  </a:lnTo>
                  <a:lnTo>
                    <a:pt x="457" y="0"/>
                  </a:lnTo>
                  <a:lnTo>
                    <a:pt x="460" y="0"/>
                  </a:lnTo>
                  <a:lnTo>
                    <a:pt x="463" y="0"/>
                  </a:lnTo>
                  <a:lnTo>
                    <a:pt x="466" y="0"/>
                  </a:lnTo>
                  <a:lnTo>
                    <a:pt x="469" y="0"/>
                  </a:lnTo>
                  <a:lnTo>
                    <a:pt x="472" y="0"/>
                  </a:lnTo>
                  <a:lnTo>
                    <a:pt x="475" y="0"/>
                  </a:lnTo>
                  <a:lnTo>
                    <a:pt x="478" y="0"/>
                  </a:lnTo>
                  <a:lnTo>
                    <a:pt x="481" y="0"/>
                  </a:lnTo>
                  <a:lnTo>
                    <a:pt x="484" y="0"/>
                  </a:lnTo>
                  <a:lnTo>
                    <a:pt x="487" y="0"/>
                  </a:lnTo>
                  <a:lnTo>
                    <a:pt x="490" y="0"/>
                  </a:lnTo>
                  <a:lnTo>
                    <a:pt x="493" y="0"/>
                  </a:lnTo>
                  <a:lnTo>
                    <a:pt x="496" y="0"/>
                  </a:lnTo>
                  <a:lnTo>
                    <a:pt x="499" y="0"/>
                  </a:lnTo>
                  <a:lnTo>
                    <a:pt x="502" y="0"/>
                  </a:lnTo>
                  <a:lnTo>
                    <a:pt x="505" y="0"/>
                  </a:lnTo>
                  <a:lnTo>
                    <a:pt x="508" y="0"/>
                  </a:lnTo>
                  <a:lnTo>
                    <a:pt x="511" y="0"/>
                  </a:lnTo>
                  <a:lnTo>
                    <a:pt x="514" y="0"/>
                  </a:lnTo>
                  <a:lnTo>
                    <a:pt x="517" y="0"/>
                  </a:lnTo>
                  <a:lnTo>
                    <a:pt x="520" y="0"/>
                  </a:lnTo>
                  <a:lnTo>
                    <a:pt x="523" y="0"/>
                  </a:lnTo>
                  <a:lnTo>
                    <a:pt x="526" y="0"/>
                  </a:lnTo>
                  <a:lnTo>
                    <a:pt x="529" y="0"/>
                  </a:lnTo>
                  <a:lnTo>
                    <a:pt x="532" y="0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41" y="0"/>
                  </a:lnTo>
                  <a:lnTo>
                    <a:pt x="544" y="0"/>
                  </a:lnTo>
                  <a:lnTo>
                    <a:pt x="547" y="0"/>
                  </a:lnTo>
                  <a:lnTo>
                    <a:pt x="550" y="0"/>
                  </a:lnTo>
                  <a:lnTo>
                    <a:pt x="553" y="0"/>
                  </a:lnTo>
                  <a:lnTo>
                    <a:pt x="556" y="0"/>
                  </a:lnTo>
                  <a:lnTo>
                    <a:pt x="559" y="0"/>
                  </a:lnTo>
                  <a:lnTo>
                    <a:pt x="562" y="0"/>
                  </a:lnTo>
                  <a:lnTo>
                    <a:pt x="565" y="0"/>
                  </a:lnTo>
                  <a:lnTo>
                    <a:pt x="568" y="0"/>
                  </a:lnTo>
                  <a:lnTo>
                    <a:pt x="571" y="0"/>
                  </a:lnTo>
                  <a:lnTo>
                    <a:pt x="574" y="0"/>
                  </a:lnTo>
                  <a:lnTo>
                    <a:pt x="577" y="0"/>
                  </a:lnTo>
                  <a:lnTo>
                    <a:pt x="580" y="0"/>
                  </a:lnTo>
                  <a:lnTo>
                    <a:pt x="583" y="0"/>
                  </a:lnTo>
                  <a:lnTo>
                    <a:pt x="586" y="0"/>
                  </a:lnTo>
                  <a:lnTo>
                    <a:pt x="589" y="0"/>
                  </a:lnTo>
                  <a:lnTo>
                    <a:pt x="592" y="0"/>
                  </a:lnTo>
                  <a:lnTo>
                    <a:pt x="595" y="0"/>
                  </a:lnTo>
                  <a:lnTo>
                    <a:pt x="598" y="0"/>
                  </a:lnTo>
                  <a:lnTo>
                    <a:pt x="601" y="0"/>
                  </a:lnTo>
                  <a:lnTo>
                    <a:pt x="604" y="0"/>
                  </a:lnTo>
                  <a:lnTo>
                    <a:pt x="607" y="0"/>
                  </a:lnTo>
                  <a:lnTo>
                    <a:pt x="610" y="0"/>
                  </a:lnTo>
                  <a:lnTo>
                    <a:pt x="613" y="0"/>
                  </a:lnTo>
                  <a:lnTo>
                    <a:pt x="616" y="0"/>
                  </a:lnTo>
                  <a:lnTo>
                    <a:pt x="619" y="0"/>
                  </a:lnTo>
                  <a:lnTo>
                    <a:pt x="622" y="0"/>
                  </a:lnTo>
                  <a:lnTo>
                    <a:pt x="625" y="0"/>
                  </a:lnTo>
                  <a:lnTo>
                    <a:pt x="628" y="0"/>
                  </a:lnTo>
                  <a:lnTo>
                    <a:pt x="631" y="0"/>
                  </a:lnTo>
                  <a:lnTo>
                    <a:pt x="634" y="0"/>
                  </a:lnTo>
                  <a:lnTo>
                    <a:pt x="637" y="0"/>
                  </a:lnTo>
                  <a:lnTo>
                    <a:pt x="640" y="0"/>
                  </a:lnTo>
                  <a:lnTo>
                    <a:pt x="643" y="0"/>
                  </a:lnTo>
                  <a:lnTo>
                    <a:pt x="646" y="0"/>
                  </a:lnTo>
                  <a:lnTo>
                    <a:pt x="649" y="0"/>
                  </a:lnTo>
                  <a:lnTo>
                    <a:pt x="652" y="0"/>
                  </a:lnTo>
                  <a:lnTo>
                    <a:pt x="655" y="0"/>
                  </a:lnTo>
                  <a:lnTo>
                    <a:pt x="658" y="0"/>
                  </a:lnTo>
                  <a:lnTo>
                    <a:pt x="661" y="0"/>
                  </a:lnTo>
                  <a:lnTo>
                    <a:pt x="664" y="0"/>
                  </a:lnTo>
                  <a:lnTo>
                    <a:pt x="667" y="0"/>
                  </a:lnTo>
                  <a:lnTo>
                    <a:pt x="670" y="0"/>
                  </a:lnTo>
                  <a:lnTo>
                    <a:pt x="673" y="0"/>
                  </a:lnTo>
                  <a:lnTo>
                    <a:pt x="676" y="0"/>
                  </a:lnTo>
                  <a:lnTo>
                    <a:pt x="679" y="0"/>
                  </a:lnTo>
                  <a:lnTo>
                    <a:pt x="682" y="0"/>
                  </a:lnTo>
                  <a:lnTo>
                    <a:pt x="685" y="0"/>
                  </a:lnTo>
                  <a:lnTo>
                    <a:pt x="688" y="0"/>
                  </a:lnTo>
                  <a:lnTo>
                    <a:pt x="691" y="0"/>
                  </a:lnTo>
                  <a:lnTo>
                    <a:pt x="694" y="0"/>
                  </a:lnTo>
                  <a:lnTo>
                    <a:pt x="697" y="0"/>
                  </a:lnTo>
                  <a:lnTo>
                    <a:pt x="700" y="0"/>
                  </a:lnTo>
                  <a:lnTo>
                    <a:pt x="703" y="0"/>
                  </a:lnTo>
                  <a:lnTo>
                    <a:pt x="706" y="0"/>
                  </a:lnTo>
                  <a:lnTo>
                    <a:pt x="709" y="0"/>
                  </a:lnTo>
                  <a:lnTo>
                    <a:pt x="712" y="0"/>
                  </a:lnTo>
                  <a:lnTo>
                    <a:pt x="715" y="0"/>
                  </a:lnTo>
                  <a:lnTo>
                    <a:pt x="718" y="0"/>
                  </a:lnTo>
                  <a:lnTo>
                    <a:pt x="721" y="0"/>
                  </a:lnTo>
                  <a:lnTo>
                    <a:pt x="724" y="0"/>
                  </a:lnTo>
                  <a:lnTo>
                    <a:pt x="727" y="0"/>
                  </a:lnTo>
                  <a:lnTo>
                    <a:pt x="730" y="0"/>
                  </a:lnTo>
                  <a:lnTo>
                    <a:pt x="733" y="0"/>
                  </a:lnTo>
                  <a:lnTo>
                    <a:pt x="736" y="0"/>
                  </a:lnTo>
                  <a:lnTo>
                    <a:pt x="739" y="0"/>
                  </a:lnTo>
                  <a:lnTo>
                    <a:pt x="742" y="0"/>
                  </a:lnTo>
                  <a:lnTo>
                    <a:pt x="745" y="0"/>
                  </a:lnTo>
                  <a:lnTo>
                    <a:pt x="748" y="0"/>
                  </a:lnTo>
                  <a:lnTo>
                    <a:pt x="751" y="0"/>
                  </a:lnTo>
                  <a:lnTo>
                    <a:pt x="754" y="0"/>
                  </a:lnTo>
                  <a:lnTo>
                    <a:pt x="757" y="0"/>
                  </a:lnTo>
                  <a:lnTo>
                    <a:pt x="760" y="0"/>
                  </a:lnTo>
                  <a:lnTo>
                    <a:pt x="763" y="0"/>
                  </a:lnTo>
                  <a:lnTo>
                    <a:pt x="766" y="0"/>
                  </a:lnTo>
                  <a:lnTo>
                    <a:pt x="769" y="0"/>
                  </a:lnTo>
                  <a:lnTo>
                    <a:pt x="772" y="0"/>
                  </a:lnTo>
                  <a:lnTo>
                    <a:pt x="775" y="0"/>
                  </a:lnTo>
                  <a:lnTo>
                    <a:pt x="778" y="0"/>
                  </a:lnTo>
                  <a:lnTo>
                    <a:pt x="781" y="0"/>
                  </a:lnTo>
                  <a:lnTo>
                    <a:pt x="784" y="0"/>
                  </a:lnTo>
                  <a:lnTo>
                    <a:pt x="787" y="0"/>
                  </a:lnTo>
                  <a:lnTo>
                    <a:pt x="790" y="0"/>
                  </a:lnTo>
                  <a:lnTo>
                    <a:pt x="793" y="0"/>
                  </a:lnTo>
                  <a:lnTo>
                    <a:pt x="796" y="0"/>
                  </a:lnTo>
                  <a:lnTo>
                    <a:pt x="799" y="0"/>
                  </a:lnTo>
                  <a:lnTo>
                    <a:pt x="802" y="0"/>
                  </a:lnTo>
                  <a:lnTo>
                    <a:pt x="805" y="0"/>
                  </a:lnTo>
                  <a:lnTo>
                    <a:pt x="808" y="0"/>
                  </a:lnTo>
                  <a:lnTo>
                    <a:pt x="811" y="0"/>
                  </a:lnTo>
                  <a:lnTo>
                    <a:pt x="814" y="0"/>
                  </a:lnTo>
                  <a:lnTo>
                    <a:pt x="817" y="0"/>
                  </a:lnTo>
                  <a:lnTo>
                    <a:pt x="820" y="0"/>
                  </a:lnTo>
                  <a:lnTo>
                    <a:pt x="823" y="0"/>
                  </a:lnTo>
                  <a:lnTo>
                    <a:pt x="826" y="0"/>
                  </a:lnTo>
                  <a:lnTo>
                    <a:pt x="829" y="0"/>
                  </a:lnTo>
                  <a:lnTo>
                    <a:pt x="832" y="0"/>
                  </a:lnTo>
                  <a:lnTo>
                    <a:pt x="835" y="0"/>
                  </a:lnTo>
                  <a:lnTo>
                    <a:pt x="838" y="0"/>
                  </a:lnTo>
                  <a:lnTo>
                    <a:pt x="841" y="0"/>
                  </a:lnTo>
                  <a:lnTo>
                    <a:pt x="844" y="0"/>
                  </a:lnTo>
                  <a:lnTo>
                    <a:pt x="847" y="0"/>
                  </a:lnTo>
                  <a:lnTo>
                    <a:pt x="850" y="0"/>
                  </a:lnTo>
                  <a:lnTo>
                    <a:pt x="853" y="0"/>
                  </a:lnTo>
                  <a:lnTo>
                    <a:pt x="856" y="0"/>
                  </a:lnTo>
                  <a:lnTo>
                    <a:pt x="859" y="0"/>
                  </a:lnTo>
                  <a:lnTo>
                    <a:pt x="862" y="0"/>
                  </a:lnTo>
                  <a:lnTo>
                    <a:pt x="865" y="0"/>
                  </a:lnTo>
                  <a:lnTo>
                    <a:pt x="868" y="0"/>
                  </a:lnTo>
                  <a:lnTo>
                    <a:pt x="871" y="0"/>
                  </a:lnTo>
                  <a:lnTo>
                    <a:pt x="874" y="0"/>
                  </a:lnTo>
                  <a:lnTo>
                    <a:pt x="877" y="0"/>
                  </a:lnTo>
                  <a:lnTo>
                    <a:pt x="880" y="0"/>
                  </a:lnTo>
                  <a:lnTo>
                    <a:pt x="883" y="0"/>
                  </a:lnTo>
                  <a:lnTo>
                    <a:pt x="886" y="0"/>
                  </a:lnTo>
                  <a:lnTo>
                    <a:pt x="889" y="0"/>
                  </a:lnTo>
                  <a:lnTo>
                    <a:pt x="892" y="0"/>
                  </a:lnTo>
                  <a:lnTo>
                    <a:pt x="895" y="0"/>
                  </a:lnTo>
                  <a:lnTo>
                    <a:pt x="898" y="0"/>
                  </a:lnTo>
                  <a:lnTo>
                    <a:pt x="901" y="0"/>
                  </a:lnTo>
                  <a:lnTo>
                    <a:pt x="904" y="0"/>
                  </a:lnTo>
                  <a:lnTo>
                    <a:pt x="907" y="0"/>
                  </a:lnTo>
                  <a:lnTo>
                    <a:pt x="910" y="0"/>
                  </a:lnTo>
                  <a:lnTo>
                    <a:pt x="913" y="0"/>
                  </a:lnTo>
                  <a:lnTo>
                    <a:pt x="916" y="0"/>
                  </a:lnTo>
                  <a:lnTo>
                    <a:pt x="919" y="0"/>
                  </a:lnTo>
                  <a:lnTo>
                    <a:pt x="922" y="0"/>
                  </a:lnTo>
                  <a:lnTo>
                    <a:pt x="925" y="0"/>
                  </a:lnTo>
                  <a:lnTo>
                    <a:pt x="928" y="0"/>
                  </a:lnTo>
                  <a:lnTo>
                    <a:pt x="931" y="0"/>
                  </a:lnTo>
                  <a:lnTo>
                    <a:pt x="934" y="0"/>
                  </a:lnTo>
                  <a:lnTo>
                    <a:pt x="937" y="0"/>
                  </a:lnTo>
                  <a:lnTo>
                    <a:pt x="940" y="0"/>
                  </a:lnTo>
                  <a:lnTo>
                    <a:pt x="943" y="0"/>
                  </a:lnTo>
                  <a:lnTo>
                    <a:pt x="944" y="0"/>
                  </a:ln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50200" name="Group 24"/>
          <p:cNvGrpSpPr>
            <a:grpSpLocks/>
          </p:cNvGrpSpPr>
          <p:nvPr/>
        </p:nvGrpSpPr>
        <p:grpSpPr bwMode="auto">
          <a:xfrm>
            <a:off x="1663700" y="3111500"/>
            <a:ext cx="628650" cy="2728913"/>
            <a:chOff x="1048" y="1960"/>
            <a:chExt cx="396" cy="1719"/>
          </a:xfrm>
        </p:grpSpPr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1228" y="1960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199" name="Text Box 23"/>
            <p:cNvSpPr txBox="1">
              <a:spLocks noChangeArrowheads="1"/>
            </p:cNvSpPr>
            <p:nvPr/>
          </p:nvSpPr>
          <p:spPr bwMode="auto">
            <a:xfrm>
              <a:off x="1048" y="3448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T</a:t>
              </a:r>
              <a:r>
                <a:rPr lang="el-GR" sz="1800">
                  <a:solidFill>
                    <a:schemeClr val="bg1"/>
                  </a:solidFill>
                </a:rPr>
                <a:t>/8</a:t>
              </a:r>
            </a:p>
          </p:txBody>
        </p:sp>
      </p:grpSp>
      <p:grpSp>
        <p:nvGrpSpPr>
          <p:cNvPr id="50201" name="Group 25"/>
          <p:cNvGrpSpPr>
            <a:grpSpLocks/>
          </p:cNvGrpSpPr>
          <p:nvPr/>
        </p:nvGrpSpPr>
        <p:grpSpPr bwMode="auto">
          <a:xfrm>
            <a:off x="2427288" y="3113088"/>
            <a:ext cx="628650" cy="2728912"/>
            <a:chOff x="1048" y="1960"/>
            <a:chExt cx="396" cy="1719"/>
          </a:xfrm>
        </p:grpSpPr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1228" y="1960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1048" y="3448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T</a:t>
              </a:r>
              <a:r>
                <a:rPr lang="el-GR" sz="1800">
                  <a:solidFill>
                    <a:schemeClr val="bg1"/>
                  </a:solidFill>
                </a:rPr>
                <a:t>/</a:t>
              </a:r>
              <a:r>
                <a:rPr lang="en-US" sz="1800">
                  <a:solidFill>
                    <a:schemeClr val="bg1"/>
                  </a:solidFill>
                </a:rPr>
                <a:t>4</a:t>
              </a:r>
              <a:endParaRPr lang="el-GR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50207" name="Group 31"/>
          <p:cNvGrpSpPr>
            <a:grpSpLocks/>
          </p:cNvGrpSpPr>
          <p:nvPr/>
        </p:nvGrpSpPr>
        <p:grpSpPr bwMode="auto">
          <a:xfrm>
            <a:off x="3162300" y="3090863"/>
            <a:ext cx="700088" cy="2728912"/>
            <a:chOff x="2014" y="1961"/>
            <a:chExt cx="441" cy="1719"/>
          </a:xfrm>
        </p:grpSpPr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06" name="Text Box 30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3T</a:t>
              </a:r>
              <a:r>
                <a:rPr lang="el-GR" sz="1800">
                  <a:solidFill>
                    <a:schemeClr val="bg1"/>
                  </a:solidFill>
                </a:rPr>
                <a:t>/8</a:t>
              </a:r>
            </a:p>
          </p:txBody>
        </p:sp>
      </p:grpSp>
      <p:grpSp>
        <p:nvGrpSpPr>
          <p:cNvPr id="50211" name="Group 35"/>
          <p:cNvGrpSpPr>
            <a:grpSpLocks/>
          </p:cNvGrpSpPr>
          <p:nvPr/>
        </p:nvGrpSpPr>
        <p:grpSpPr bwMode="auto">
          <a:xfrm>
            <a:off x="3960813" y="3094038"/>
            <a:ext cx="700087" cy="2728912"/>
            <a:chOff x="2014" y="1961"/>
            <a:chExt cx="441" cy="1719"/>
          </a:xfrm>
        </p:grpSpPr>
        <p:sp>
          <p:nvSpPr>
            <p:cNvPr id="50212" name="Line 36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13" name="Text Box 37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T</a:t>
              </a:r>
              <a:r>
                <a:rPr lang="el-GR" sz="1800">
                  <a:solidFill>
                    <a:schemeClr val="bg1"/>
                  </a:solidFill>
                </a:rPr>
                <a:t>/</a:t>
              </a:r>
              <a:r>
                <a:rPr lang="en-US" sz="1800">
                  <a:solidFill>
                    <a:schemeClr val="bg1"/>
                  </a:solidFill>
                </a:rPr>
                <a:t>2</a:t>
              </a:r>
              <a:endParaRPr lang="el-GR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50214" name="Group 38"/>
          <p:cNvGrpSpPr>
            <a:grpSpLocks/>
          </p:cNvGrpSpPr>
          <p:nvPr/>
        </p:nvGrpSpPr>
        <p:grpSpPr bwMode="auto">
          <a:xfrm>
            <a:off x="4697413" y="3084513"/>
            <a:ext cx="700087" cy="2728912"/>
            <a:chOff x="2014" y="1961"/>
            <a:chExt cx="441" cy="1719"/>
          </a:xfrm>
        </p:grpSpPr>
        <p:sp>
          <p:nvSpPr>
            <p:cNvPr id="50215" name="Line 39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16" name="Text Box 40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5T</a:t>
              </a:r>
              <a:r>
                <a:rPr lang="el-GR" sz="1800">
                  <a:solidFill>
                    <a:schemeClr val="bg1"/>
                  </a:solidFill>
                </a:rPr>
                <a:t>/8</a:t>
              </a:r>
            </a:p>
          </p:txBody>
        </p:sp>
      </p:grpSp>
      <p:grpSp>
        <p:nvGrpSpPr>
          <p:cNvPr id="50217" name="Group 41"/>
          <p:cNvGrpSpPr>
            <a:grpSpLocks/>
          </p:cNvGrpSpPr>
          <p:nvPr/>
        </p:nvGrpSpPr>
        <p:grpSpPr bwMode="auto">
          <a:xfrm>
            <a:off x="5464175" y="3090863"/>
            <a:ext cx="700088" cy="2728912"/>
            <a:chOff x="2014" y="1961"/>
            <a:chExt cx="441" cy="1719"/>
          </a:xfrm>
        </p:grpSpPr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19" name="Text Box 43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3T</a:t>
              </a:r>
              <a:r>
                <a:rPr lang="el-GR" sz="1800">
                  <a:solidFill>
                    <a:schemeClr val="bg1"/>
                  </a:solidFill>
                </a:rPr>
                <a:t>/</a:t>
              </a:r>
              <a:r>
                <a:rPr lang="en-US" sz="1800">
                  <a:solidFill>
                    <a:schemeClr val="bg1"/>
                  </a:solidFill>
                </a:rPr>
                <a:t>4</a:t>
              </a:r>
              <a:endParaRPr lang="el-GR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50220" name="Group 44"/>
          <p:cNvGrpSpPr>
            <a:grpSpLocks/>
          </p:cNvGrpSpPr>
          <p:nvPr/>
        </p:nvGrpSpPr>
        <p:grpSpPr bwMode="auto">
          <a:xfrm>
            <a:off x="6237288" y="3065463"/>
            <a:ext cx="700087" cy="2728912"/>
            <a:chOff x="2014" y="1961"/>
            <a:chExt cx="441" cy="1719"/>
          </a:xfrm>
        </p:grpSpPr>
        <p:sp>
          <p:nvSpPr>
            <p:cNvPr id="50221" name="Line 45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22" name="Text Box 46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7T</a:t>
              </a:r>
              <a:r>
                <a:rPr lang="el-GR" sz="1800">
                  <a:solidFill>
                    <a:schemeClr val="bg1"/>
                  </a:solidFill>
                </a:rPr>
                <a:t>/8</a:t>
              </a:r>
            </a:p>
          </p:txBody>
        </p:sp>
      </p:grpSp>
      <p:grpSp>
        <p:nvGrpSpPr>
          <p:cNvPr id="50223" name="Group 47"/>
          <p:cNvGrpSpPr>
            <a:grpSpLocks/>
          </p:cNvGrpSpPr>
          <p:nvPr/>
        </p:nvGrpSpPr>
        <p:grpSpPr bwMode="auto">
          <a:xfrm>
            <a:off x="6991350" y="3073400"/>
            <a:ext cx="700088" cy="2728913"/>
            <a:chOff x="2014" y="1961"/>
            <a:chExt cx="441" cy="1719"/>
          </a:xfrm>
        </p:grpSpPr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2194" y="1961"/>
              <a:ext cx="0" cy="142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0225" name="Text Box 49"/>
            <p:cNvSpPr txBox="1">
              <a:spLocks noChangeArrowheads="1"/>
            </p:cNvSpPr>
            <p:nvPr/>
          </p:nvSpPr>
          <p:spPr bwMode="auto">
            <a:xfrm>
              <a:off x="2014" y="3449"/>
              <a:ext cx="4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bg1"/>
                  </a:solidFill>
                </a:rPr>
                <a:t> T</a:t>
              </a:r>
              <a:endParaRPr lang="el-GR" sz="1800">
                <a:solidFill>
                  <a:schemeClr val="bg1"/>
                </a:solidFill>
              </a:endParaRPr>
            </a:p>
          </p:txBody>
        </p:sp>
      </p:grpSp>
      <p:sp>
        <p:nvSpPr>
          <p:cNvPr id="50226" name="Text Box 50"/>
          <p:cNvSpPr txBox="1">
            <a:spLocks noChangeArrowheads="1"/>
          </p:cNvSpPr>
          <p:nvPr/>
        </p:nvSpPr>
        <p:spPr bwMode="auto">
          <a:xfrm>
            <a:off x="1377950" y="2492375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</a:rPr>
              <a:t>E</a:t>
            </a:r>
            <a:r>
              <a:rPr lang="el-GR" sz="3200" baseline="-25000">
                <a:solidFill>
                  <a:schemeClr val="bg1"/>
                </a:solidFill>
              </a:rPr>
              <a:t>μηχ</a:t>
            </a:r>
            <a:endParaRPr lang="el-GR" sz="3200">
              <a:solidFill>
                <a:schemeClr val="bg1"/>
              </a:solidFill>
            </a:endParaRPr>
          </a:p>
        </p:txBody>
      </p:sp>
      <p:sp>
        <p:nvSpPr>
          <p:cNvPr id="50227" name="Text Box 51"/>
          <p:cNvSpPr txBox="1">
            <a:spLocks noChangeArrowheads="1"/>
          </p:cNvSpPr>
          <p:nvPr/>
        </p:nvSpPr>
        <p:spPr bwMode="auto">
          <a:xfrm>
            <a:off x="1212850" y="452755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</a:rPr>
              <a:t>U</a:t>
            </a:r>
            <a:endParaRPr lang="el-GR" sz="3200">
              <a:solidFill>
                <a:schemeClr val="bg1"/>
              </a:solidFill>
            </a:endParaRPr>
          </a:p>
        </p:txBody>
      </p:sp>
      <p:sp>
        <p:nvSpPr>
          <p:cNvPr id="50228" name="Text Box 52"/>
          <p:cNvSpPr txBox="1">
            <a:spLocks noChangeArrowheads="1"/>
          </p:cNvSpPr>
          <p:nvPr/>
        </p:nvSpPr>
        <p:spPr bwMode="auto">
          <a:xfrm>
            <a:off x="1192213" y="3359150"/>
            <a:ext cx="99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bg1"/>
                </a:solidFill>
              </a:rPr>
              <a:t>K</a:t>
            </a:r>
            <a:endParaRPr lang="el-GR" sz="3600">
              <a:solidFill>
                <a:schemeClr val="bg1"/>
              </a:solidFill>
            </a:endParaRPr>
          </a:p>
        </p:txBody>
      </p: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7493000" y="4929188"/>
            <a:ext cx="65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t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738188" y="5310188"/>
            <a:ext cx="65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 0</a:t>
            </a:r>
            <a:endParaRPr lang="el-GR">
              <a:solidFill>
                <a:schemeClr val="bg1"/>
              </a:solidFill>
            </a:endParaRPr>
          </a:p>
        </p:txBody>
      </p:sp>
      <p:sp>
        <p:nvSpPr>
          <p:cNvPr id="50231" name="Text Box 55"/>
          <p:cNvSpPr txBox="1">
            <a:spLocks noChangeArrowheads="1"/>
          </p:cNvSpPr>
          <p:nvPr/>
        </p:nvSpPr>
        <p:spPr bwMode="auto">
          <a:xfrm>
            <a:off x="488950" y="3933825"/>
            <a:ext cx="65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</a:rPr>
              <a:t>E/2</a:t>
            </a:r>
            <a:endParaRPr lang="el-G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5" name="Picture 5" descr="shm_eng_anim"/>
          <p:cNvPicPr>
            <a:picLocks noGrp="1" noChangeAspect="1" noChangeArrowheads="1" noCrop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927350"/>
            <a:ext cx="9144000" cy="2174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-92075" y="112713"/>
            <a:ext cx="9239250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3600">
                <a:solidFill>
                  <a:srgbClr val="FFFF00"/>
                </a:solidFill>
              </a:rPr>
              <a:t>Βασικό συμπέρασμα</a:t>
            </a:r>
          </a:p>
          <a:p>
            <a:endParaRPr lang="el-GR" sz="3600">
              <a:solidFill>
                <a:srgbClr val="FFFF00"/>
              </a:solidFill>
            </a:endParaRPr>
          </a:p>
          <a:p>
            <a:r>
              <a:rPr lang="el-GR">
                <a:solidFill>
                  <a:schemeClr val="bg1"/>
                </a:solidFill>
              </a:rPr>
              <a:t>Κατά την διάρκεια της ταλάντωσης πραγματοποιείται περιοδική  </a:t>
            </a:r>
          </a:p>
          <a:p>
            <a:r>
              <a:rPr lang="el-GR">
                <a:solidFill>
                  <a:schemeClr val="bg1"/>
                </a:solidFill>
              </a:rPr>
              <a:t>μετατροπή της δυναμικής σε κινητική ενέργεια και αντίστροφα.</a:t>
            </a:r>
          </a:p>
          <a:p>
            <a:r>
              <a:rPr lang="el-GR">
                <a:solidFill>
                  <a:schemeClr val="bg1"/>
                </a:solidFill>
              </a:rPr>
              <a:t>Η περίοδος αυτής της μεταβολής είναι ίση με το </a:t>
            </a:r>
            <a:r>
              <a:rPr lang="el-GR">
                <a:solidFill>
                  <a:srgbClr val="FFFF00"/>
                </a:solidFill>
              </a:rPr>
              <a:t>μισό της περιόδου </a:t>
            </a:r>
          </a:p>
          <a:p>
            <a:r>
              <a:rPr lang="el-GR">
                <a:solidFill>
                  <a:srgbClr val="FFFF00"/>
                </a:solidFill>
              </a:rPr>
              <a:t>της ταλάντωσης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>
                <a:solidFill>
                  <a:schemeClr val="bg1"/>
                </a:solidFill>
              </a:rPr>
              <a:t>Συμπεράσματα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800">
                <a:solidFill>
                  <a:schemeClr val="bg1"/>
                </a:solidFill>
              </a:rPr>
              <a:t>Μέσα σε μία περίοδο η κινητική και η δυναμική ενέργεια ολοκληρώνουν </a:t>
            </a:r>
            <a:r>
              <a:rPr lang="el-GR" sz="2800">
                <a:solidFill>
                  <a:srgbClr val="FFFF00"/>
                </a:solidFill>
              </a:rPr>
              <a:t>δύο </a:t>
            </a:r>
            <a:r>
              <a:rPr lang="el-GR" sz="2800">
                <a:solidFill>
                  <a:schemeClr val="bg1"/>
                </a:solidFill>
              </a:rPr>
              <a:t>πλήρεις μεταβολές.</a:t>
            </a:r>
          </a:p>
          <a:p>
            <a:r>
              <a:rPr lang="el-GR" sz="2800">
                <a:solidFill>
                  <a:schemeClr val="bg1"/>
                </a:solidFill>
              </a:rPr>
              <a:t>Αυτό σημαίνει ότι η κινητική και η δυναμική ενέργεια </a:t>
            </a:r>
            <a:r>
              <a:rPr lang="el-GR" sz="2800">
                <a:solidFill>
                  <a:srgbClr val="FFFF00"/>
                </a:solidFill>
              </a:rPr>
              <a:t>έχουν την μισή περίοδο</a:t>
            </a:r>
            <a:r>
              <a:rPr lang="el-GR" sz="2800">
                <a:solidFill>
                  <a:schemeClr val="bg1"/>
                </a:solidFill>
              </a:rPr>
              <a:t> σε σχέση με την περίοδο της ταλάντωσης και </a:t>
            </a:r>
            <a:r>
              <a:rPr lang="el-GR" sz="2800">
                <a:solidFill>
                  <a:srgbClr val="FFFF00"/>
                </a:solidFill>
              </a:rPr>
              <a:t>διπλάσια συχνότητα</a:t>
            </a:r>
            <a:r>
              <a:rPr lang="el-GR" sz="2800">
                <a:solidFill>
                  <a:schemeClr val="bg1"/>
                </a:solidFill>
              </a:rPr>
              <a:t> από την ταλάντωση.</a:t>
            </a:r>
          </a:p>
          <a:p>
            <a:r>
              <a:rPr lang="el-GR" sz="2800">
                <a:solidFill>
                  <a:schemeClr val="bg1"/>
                </a:solidFill>
              </a:rPr>
              <a:t>Η κινητική και η δυναμική ενέργεια μέσα σε μία περίοδο τέμνονται τέσσερις φορές και </a:t>
            </a:r>
            <a:r>
              <a:rPr lang="el-GR" sz="2800">
                <a:solidFill>
                  <a:srgbClr val="FFFF00"/>
                </a:solidFill>
              </a:rPr>
              <a:t>εξισώνονται τέσσερις φορές</a:t>
            </a:r>
            <a:r>
              <a:rPr lang="el-GR" sz="280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r>
              <a:rPr lang="el-GR" sz="3600">
                <a:solidFill>
                  <a:schemeClr val="bg1"/>
                </a:solidFill>
              </a:rPr>
              <a:t>Να αποδειχθεί ότι η δυναμική ενέργεια της ταλάντωσης είναι </a:t>
            </a:r>
            <a:r>
              <a:rPr lang="en-US" sz="3600">
                <a:solidFill>
                  <a:schemeClr val="bg1"/>
                </a:solidFill>
              </a:rPr>
              <a:t>U= ½ D.x</a:t>
            </a:r>
            <a:r>
              <a:rPr lang="en-US" sz="3600" baseline="30000">
                <a:solidFill>
                  <a:schemeClr val="bg1"/>
                </a:solidFill>
              </a:rPr>
              <a:t>2</a:t>
            </a:r>
            <a:r>
              <a:rPr lang="en-US" sz="4000">
                <a:solidFill>
                  <a:schemeClr val="bg1"/>
                </a:solidFill>
              </a:rPr>
              <a:t> </a:t>
            </a:r>
            <a:endParaRPr lang="el-GR" sz="4000">
              <a:solidFill>
                <a:schemeClr val="bg1"/>
              </a:solidFill>
            </a:endParaRP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-2335213" y="2066925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2341" name="Freeform 5" descr="Πλατειά διαγώνιος προς τα κάτω"/>
          <p:cNvSpPr>
            <a:spLocks/>
          </p:cNvSpPr>
          <p:nvPr/>
        </p:nvSpPr>
        <p:spPr bwMode="auto">
          <a:xfrm>
            <a:off x="6083300" y="2876550"/>
            <a:ext cx="1571625" cy="1195388"/>
          </a:xfrm>
          <a:custGeom>
            <a:avLst/>
            <a:gdLst>
              <a:gd name="T0" fmla="*/ 38 w 975"/>
              <a:gd name="T1" fmla="*/ 699 h 730"/>
              <a:gd name="T2" fmla="*/ 975 w 975"/>
              <a:gd name="T3" fmla="*/ 0 h 730"/>
              <a:gd name="T4" fmla="*/ 975 w 975"/>
              <a:gd name="T5" fmla="*/ 722 h 730"/>
              <a:gd name="T6" fmla="*/ 0 w 975"/>
              <a:gd name="T7" fmla="*/ 730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5" h="730">
                <a:moveTo>
                  <a:pt x="38" y="699"/>
                </a:moveTo>
                <a:lnTo>
                  <a:pt x="975" y="0"/>
                </a:lnTo>
                <a:lnTo>
                  <a:pt x="975" y="722"/>
                </a:lnTo>
                <a:lnTo>
                  <a:pt x="0" y="730"/>
                </a:lnTo>
              </a:path>
            </a:pathLst>
          </a:custGeom>
          <a:pattFill prst="wdDnDiag">
            <a:fgClr>
              <a:schemeClr val="hlink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5783263" y="4054475"/>
            <a:ext cx="2944812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43" name="Line 7"/>
          <p:cNvSpPr>
            <a:spLocks noChangeShapeType="1"/>
          </p:cNvSpPr>
          <p:nvPr/>
        </p:nvSpPr>
        <p:spPr bwMode="auto">
          <a:xfrm flipV="1">
            <a:off x="6080125" y="1703388"/>
            <a:ext cx="0" cy="275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6067425" y="160655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F</a:t>
            </a:r>
            <a:r>
              <a:rPr lang="el-GR" sz="2800">
                <a:solidFill>
                  <a:schemeClr val="bg1"/>
                </a:solidFill>
              </a:rPr>
              <a:t>΄</a:t>
            </a:r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 flipV="1">
            <a:off x="6083300" y="2876550"/>
            <a:ext cx="1573213" cy="1158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46" name="Text Box 10"/>
          <p:cNvSpPr txBox="1">
            <a:spLocks noChangeArrowheads="1"/>
          </p:cNvSpPr>
          <p:nvPr/>
        </p:nvSpPr>
        <p:spPr bwMode="auto">
          <a:xfrm>
            <a:off x="7502525" y="3979863"/>
            <a:ext cx="584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x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5248275" y="2640013"/>
            <a:ext cx="974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D.x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142348" name="Line 12"/>
          <p:cNvSpPr>
            <a:spLocks noChangeShapeType="1"/>
          </p:cNvSpPr>
          <p:nvPr/>
        </p:nvSpPr>
        <p:spPr bwMode="auto">
          <a:xfrm flipH="1">
            <a:off x="6070600" y="2876550"/>
            <a:ext cx="15494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49" name="Line 13"/>
          <p:cNvSpPr>
            <a:spLocks noChangeShapeType="1"/>
          </p:cNvSpPr>
          <p:nvPr/>
        </p:nvSpPr>
        <p:spPr bwMode="auto">
          <a:xfrm rot="5400000" flipH="1">
            <a:off x="7066756" y="3458370"/>
            <a:ext cx="1196975" cy="11112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6046788" y="4013200"/>
            <a:ext cx="58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0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142353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5294313" cy="5257800"/>
          </a:xfrm>
          <a:noFill/>
          <a:ln/>
        </p:spPr>
        <p:txBody>
          <a:bodyPr/>
          <a:lstStyle/>
          <a:p>
            <a:r>
              <a:rPr lang="el-GR" sz="2400">
                <a:solidFill>
                  <a:schemeClr val="bg1"/>
                </a:solidFill>
              </a:rPr>
              <a:t>Η συνισταμένη δύναμη που ενεργεί στον ταλαντωτή είναι </a:t>
            </a:r>
            <a:r>
              <a:rPr lang="el-GR" sz="2400" b="1">
                <a:solidFill>
                  <a:srgbClr val="FFFF00"/>
                </a:solidFill>
              </a:rPr>
              <a:t>ΣF=-</a:t>
            </a:r>
            <a:r>
              <a:rPr lang="en-US" sz="2400" b="1">
                <a:solidFill>
                  <a:srgbClr val="FFFF00"/>
                </a:solidFill>
              </a:rPr>
              <a:t>D</a:t>
            </a:r>
            <a:r>
              <a:rPr lang="el-GR" sz="2400" b="1">
                <a:solidFill>
                  <a:srgbClr val="FFFF00"/>
                </a:solidFill>
              </a:rPr>
              <a:t>.</a:t>
            </a:r>
            <a:r>
              <a:rPr lang="en-US" sz="2400" b="1">
                <a:solidFill>
                  <a:srgbClr val="FFFF00"/>
                </a:solidFill>
              </a:rPr>
              <a:t>x</a:t>
            </a:r>
            <a:r>
              <a:rPr lang="en-US" sz="2400">
                <a:solidFill>
                  <a:schemeClr val="bg1"/>
                </a:solidFill>
              </a:rPr>
              <a:t> </a:t>
            </a:r>
          </a:p>
          <a:p>
            <a:r>
              <a:rPr lang="el-GR" sz="2400">
                <a:solidFill>
                  <a:schemeClr val="bg1"/>
                </a:solidFill>
              </a:rPr>
              <a:t>Για να απομακρύνω αργά τον ταλαντωτή από την θέση ισορροπίας πρέπει να ασκώ μια δύναμη </a:t>
            </a:r>
            <a:r>
              <a:rPr lang="en-US" sz="2400" b="1">
                <a:solidFill>
                  <a:srgbClr val="FFFF00"/>
                </a:solidFill>
              </a:rPr>
              <a:t>F</a:t>
            </a:r>
            <a:r>
              <a:rPr lang="el-GR" sz="2400" b="1">
                <a:solidFill>
                  <a:srgbClr val="FFFF00"/>
                </a:solidFill>
              </a:rPr>
              <a:t>'=</a:t>
            </a:r>
            <a:r>
              <a:rPr lang="en-US" sz="2400" b="1">
                <a:solidFill>
                  <a:srgbClr val="FFFF00"/>
                </a:solidFill>
              </a:rPr>
              <a:t>D</a:t>
            </a:r>
            <a:r>
              <a:rPr lang="el-GR" sz="2400" b="1">
                <a:solidFill>
                  <a:srgbClr val="FFFF00"/>
                </a:solidFill>
              </a:rPr>
              <a:t>.</a:t>
            </a:r>
            <a:r>
              <a:rPr lang="en-US" sz="2400" b="1">
                <a:solidFill>
                  <a:srgbClr val="FFFF00"/>
                </a:solidFill>
              </a:rPr>
              <a:t>x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el-GR" sz="2400">
                <a:solidFill>
                  <a:schemeClr val="bg1"/>
                </a:solidFill>
              </a:rPr>
              <a:t>αντίθετης φοράς με την </a:t>
            </a:r>
            <a:r>
              <a:rPr lang="el-GR" sz="2400" b="1">
                <a:solidFill>
                  <a:srgbClr val="FFFF00"/>
                </a:solidFill>
              </a:rPr>
              <a:t>ΣF</a:t>
            </a:r>
          </a:p>
          <a:p>
            <a:r>
              <a:rPr lang="el-GR" sz="2400">
                <a:solidFill>
                  <a:schemeClr val="bg1"/>
                </a:solidFill>
              </a:rPr>
              <a:t>Η γραφική της παράσταση θα είναι όπως στο σχήμα και το έργο της, θα υπολογίζεται από το εμβαδόν του γραμμοσκιασμένου τριγώνου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r>
              <a:rPr lang="el-GR" sz="3600">
                <a:solidFill>
                  <a:schemeClr val="bg1"/>
                </a:solidFill>
              </a:rPr>
              <a:t>Να αποδειχθεί ότι η δυναμική ενέργεια της ταλάντωσης είναι </a:t>
            </a:r>
            <a:r>
              <a:rPr lang="en-US" sz="3600">
                <a:solidFill>
                  <a:schemeClr val="bg1"/>
                </a:solidFill>
              </a:rPr>
              <a:t>U= ½ D.x</a:t>
            </a:r>
            <a:r>
              <a:rPr lang="en-US" sz="3600" baseline="30000">
                <a:solidFill>
                  <a:schemeClr val="bg1"/>
                </a:solidFill>
              </a:rPr>
              <a:t>2</a:t>
            </a:r>
            <a:r>
              <a:rPr lang="en-US" sz="4000">
                <a:solidFill>
                  <a:schemeClr val="bg1"/>
                </a:solidFill>
              </a:rPr>
              <a:t> </a:t>
            </a:r>
            <a:endParaRPr lang="el-GR" sz="4000">
              <a:solidFill>
                <a:schemeClr val="bg1"/>
              </a:solidFill>
            </a:endParaRPr>
          </a:p>
        </p:txBody>
      </p:sp>
      <p:sp>
        <p:nvSpPr>
          <p:cNvPr id="3105" name="Freeform 33" descr="Πλατειά διαγώνιος προς τα κάτω"/>
          <p:cNvSpPr>
            <a:spLocks/>
          </p:cNvSpPr>
          <p:nvPr/>
        </p:nvSpPr>
        <p:spPr bwMode="auto">
          <a:xfrm>
            <a:off x="6083300" y="2876550"/>
            <a:ext cx="1571625" cy="1195388"/>
          </a:xfrm>
          <a:custGeom>
            <a:avLst/>
            <a:gdLst>
              <a:gd name="T0" fmla="*/ 38 w 975"/>
              <a:gd name="T1" fmla="*/ 699 h 730"/>
              <a:gd name="T2" fmla="*/ 975 w 975"/>
              <a:gd name="T3" fmla="*/ 0 h 730"/>
              <a:gd name="T4" fmla="*/ 975 w 975"/>
              <a:gd name="T5" fmla="*/ 722 h 730"/>
              <a:gd name="T6" fmla="*/ 0 w 975"/>
              <a:gd name="T7" fmla="*/ 730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75" h="730">
                <a:moveTo>
                  <a:pt x="38" y="699"/>
                </a:moveTo>
                <a:lnTo>
                  <a:pt x="975" y="0"/>
                </a:lnTo>
                <a:lnTo>
                  <a:pt x="975" y="722"/>
                </a:lnTo>
                <a:lnTo>
                  <a:pt x="0" y="730"/>
                </a:lnTo>
              </a:path>
            </a:pathLst>
          </a:custGeom>
          <a:pattFill prst="wdDnDiag">
            <a:fgClr>
              <a:schemeClr val="hlink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783263" y="4054475"/>
            <a:ext cx="2944812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080125" y="1703388"/>
            <a:ext cx="0" cy="275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067425" y="1606550"/>
            <a:ext cx="974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F</a:t>
            </a:r>
            <a:r>
              <a:rPr lang="el-GR" sz="2800">
                <a:solidFill>
                  <a:schemeClr val="bg1"/>
                </a:solidFill>
              </a:rPr>
              <a:t>΄</a:t>
            </a:r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V="1">
            <a:off x="6083300" y="2876550"/>
            <a:ext cx="1573213" cy="1158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7502525" y="3979863"/>
            <a:ext cx="584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x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5248275" y="2640013"/>
            <a:ext cx="974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D.x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H="1">
            <a:off x="6070600" y="2876550"/>
            <a:ext cx="1549400" cy="0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 rot="5400000" flipH="1">
            <a:off x="7066756" y="3458370"/>
            <a:ext cx="1196975" cy="11112"/>
          </a:xfrm>
          <a:prstGeom prst="line">
            <a:avLst/>
          </a:prstGeom>
          <a:noFill/>
          <a:ln w="1905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046788" y="4013200"/>
            <a:ext cx="58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0</a:t>
            </a:r>
            <a:endParaRPr lang="el-GR" sz="2800">
              <a:solidFill>
                <a:schemeClr val="bg1"/>
              </a:solidFill>
            </a:endParaRP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681038" y="1692275"/>
            <a:ext cx="4732337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sz="2800">
                <a:solidFill>
                  <a:schemeClr val="bg1"/>
                </a:solidFill>
              </a:rPr>
              <a:t>Άρα </a:t>
            </a:r>
            <a:r>
              <a:rPr lang="en-US" sz="2800">
                <a:solidFill>
                  <a:srgbClr val="FFFF00"/>
                </a:solidFill>
              </a:rPr>
              <a:t>W</a:t>
            </a:r>
            <a:r>
              <a:rPr lang="en-US" sz="2800" baseline="-25000">
                <a:solidFill>
                  <a:srgbClr val="FFFF00"/>
                </a:solidFill>
              </a:rPr>
              <a:t>F</a:t>
            </a:r>
            <a:r>
              <a:rPr lang="el-GR" sz="2800" baseline="-25000">
                <a:solidFill>
                  <a:srgbClr val="FFFF00"/>
                </a:solidFill>
              </a:rPr>
              <a:t>' </a:t>
            </a:r>
            <a:r>
              <a:rPr lang="el-GR" sz="2800">
                <a:solidFill>
                  <a:srgbClr val="FFFF00"/>
                </a:solidFill>
              </a:rPr>
              <a:t>= ½ (</a:t>
            </a:r>
            <a:r>
              <a:rPr lang="en-US" sz="2800">
                <a:solidFill>
                  <a:srgbClr val="FFFF00"/>
                </a:solidFill>
              </a:rPr>
              <a:t>D</a:t>
            </a:r>
            <a:r>
              <a:rPr lang="el-GR" sz="2800">
                <a:solidFill>
                  <a:srgbClr val="FFFF00"/>
                </a:solidFill>
              </a:rPr>
              <a:t>.</a:t>
            </a:r>
            <a:r>
              <a:rPr lang="en-US" sz="2800">
                <a:solidFill>
                  <a:srgbClr val="FFFF00"/>
                </a:solidFill>
              </a:rPr>
              <a:t>x</a:t>
            </a:r>
            <a:r>
              <a:rPr lang="el-GR" sz="2800">
                <a:solidFill>
                  <a:srgbClr val="FFFF00"/>
                </a:solidFill>
              </a:rPr>
              <a:t>) .</a:t>
            </a:r>
            <a:r>
              <a:rPr lang="en-US" sz="2800">
                <a:solidFill>
                  <a:srgbClr val="FFFF00"/>
                </a:solidFill>
              </a:rPr>
              <a:t>x </a:t>
            </a:r>
            <a:r>
              <a:rPr lang="en-US" sz="2800">
                <a:solidFill>
                  <a:srgbClr val="FFFF00"/>
                </a:solidFill>
                <a:sym typeface="Math C" pitchFamily="2" charset="2"/>
              </a:rPr>
              <a:t></a:t>
            </a:r>
            <a:r>
              <a:rPr lang="en-US" sz="2800">
                <a:solidFill>
                  <a:srgbClr val="FFFF00"/>
                </a:solidFill>
              </a:rPr>
              <a:t> </a:t>
            </a:r>
            <a:endParaRPr lang="el-GR" sz="2800">
              <a:solidFill>
                <a:srgbClr val="FFFF00"/>
              </a:solidFill>
            </a:endParaRPr>
          </a:p>
          <a:p>
            <a:endParaRPr lang="el-GR" sz="2800">
              <a:solidFill>
                <a:srgbClr val="FFFF00"/>
              </a:solidFill>
            </a:endParaRPr>
          </a:p>
          <a:p>
            <a:r>
              <a:rPr lang="en-US" sz="2800">
                <a:solidFill>
                  <a:srgbClr val="FFFF00"/>
                </a:solidFill>
              </a:rPr>
              <a:t>W</a:t>
            </a:r>
            <a:r>
              <a:rPr lang="en-US" sz="2800" baseline="-25000">
                <a:solidFill>
                  <a:srgbClr val="FFFF00"/>
                </a:solidFill>
              </a:rPr>
              <a:t>F</a:t>
            </a:r>
            <a:r>
              <a:rPr lang="el-GR" sz="2800" baseline="-25000">
                <a:solidFill>
                  <a:srgbClr val="FFFF00"/>
                </a:solidFill>
              </a:rPr>
              <a:t>' </a:t>
            </a:r>
            <a:r>
              <a:rPr lang="el-GR" sz="2800">
                <a:solidFill>
                  <a:srgbClr val="FFFF00"/>
                </a:solidFill>
              </a:rPr>
              <a:t>= ½ </a:t>
            </a:r>
            <a:r>
              <a:rPr lang="en-US" sz="2800">
                <a:solidFill>
                  <a:srgbClr val="FFFF00"/>
                </a:solidFill>
              </a:rPr>
              <a:t> D</a:t>
            </a:r>
            <a:r>
              <a:rPr lang="el-GR" sz="2800">
                <a:solidFill>
                  <a:srgbClr val="FFFF00"/>
                </a:solidFill>
              </a:rPr>
              <a:t>.</a:t>
            </a:r>
            <a:r>
              <a:rPr lang="en-US" sz="2800">
                <a:solidFill>
                  <a:srgbClr val="FFFF00"/>
                </a:solidFill>
              </a:rPr>
              <a:t>x</a:t>
            </a:r>
            <a:r>
              <a:rPr lang="el-GR" sz="2800" baseline="30000">
                <a:solidFill>
                  <a:srgbClr val="FFFF00"/>
                </a:solidFill>
              </a:rPr>
              <a:t>2</a:t>
            </a:r>
          </a:p>
          <a:p>
            <a:endParaRPr lang="el-GR" sz="2800">
              <a:solidFill>
                <a:schemeClr val="bg1"/>
              </a:solidFill>
            </a:endParaRPr>
          </a:p>
          <a:p>
            <a:r>
              <a:rPr lang="el-GR" sz="2800">
                <a:solidFill>
                  <a:schemeClr val="bg1"/>
                </a:solidFill>
              </a:rPr>
              <a:t>Το έργο αυτό όμως αποθηκεύτηκε στον ταλαντωτή ως δυναμική ενέργεια. Άρα η δυναμική ενέργεια του ταλαντωτή είναι </a:t>
            </a:r>
            <a:endParaRPr lang="en-US" sz="2800">
              <a:solidFill>
                <a:schemeClr val="bg1"/>
              </a:solidFill>
            </a:endParaRPr>
          </a:p>
          <a:p>
            <a:pPr algn="ctr"/>
            <a:endParaRPr lang="el-GR" sz="2800">
              <a:solidFill>
                <a:srgbClr val="FFFF00"/>
              </a:solidFill>
            </a:endParaRPr>
          </a:p>
          <a:p>
            <a:pPr algn="ctr"/>
            <a:r>
              <a:rPr lang="en-US" sz="2800">
                <a:solidFill>
                  <a:srgbClr val="FFFF00"/>
                </a:solidFill>
              </a:rPr>
              <a:t>U</a:t>
            </a:r>
            <a:r>
              <a:rPr lang="el-GR" sz="2800">
                <a:solidFill>
                  <a:srgbClr val="FFFF00"/>
                </a:solidFill>
              </a:rPr>
              <a:t>=</a:t>
            </a:r>
            <a:r>
              <a:rPr lang="en-US" sz="2800">
                <a:solidFill>
                  <a:srgbClr val="FFFF00"/>
                </a:solidFill>
              </a:rPr>
              <a:t> </a:t>
            </a:r>
            <a:r>
              <a:rPr lang="el-GR" sz="2800">
                <a:solidFill>
                  <a:srgbClr val="FFFF00"/>
                </a:solidFill>
              </a:rPr>
              <a:t>½ </a:t>
            </a:r>
            <a:r>
              <a:rPr lang="en-US" sz="2800">
                <a:solidFill>
                  <a:srgbClr val="FFFF00"/>
                </a:solidFill>
              </a:rPr>
              <a:t>D</a:t>
            </a:r>
            <a:r>
              <a:rPr lang="el-GR" sz="2800">
                <a:solidFill>
                  <a:srgbClr val="FFFF00"/>
                </a:solidFill>
              </a:rPr>
              <a:t>.</a:t>
            </a:r>
            <a:r>
              <a:rPr lang="en-US" sz="2800">
                <a:solidFill>
                  <a:srgbClr val="FFFF00"/>
                </a:solidFill>
              </a:rPr>
              <a:t>x</a:t>
            </a:r>
            <a:r>
              <a:rPr lang="el-GR" sz="2800" baseline="30000">
                <a:solidFill>
                  <a:srgbClr val="FFFF00"/>
                </a:solidFill>
              </a:rPr>
              <a:t>2</a:t>
            </a:r>
            <a:r>
              <a:rPr lang="el-GR" sz="280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5" grpId="0" animBg="1"/>
      <p:bldP spid="31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flatTx/>
          </a:bodyPr>
          <a:lstStyle/>
          <a:p>
            <a:r>
              <a:rPr lang="el-GR">
                <a:solidFill>
                  <a:schemeClr val="bg1"/>
                </a:solidFill>
              </a:rPr>
              <a:t>Συμπέρασμα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1213" cy="3221038"/>
          </a:xfrm>
        </p:spPr>
        <p:txBody>
          <a:bodyPr/>
          <a:lstStyle/>
          <a:p>
            <a:r>
              <a:rPr lang="el-GR" sz="2800">
                <a:solidFill>
                  <a:schemeClr val="bg1"/>
                </a:solidFill>
              </a:rPr>
              <a:t>Η δυναμική ενέργεια της ταλάντωσης </a:t>
            </a:r>
          </a:p>
          <a:p>
            <a:r>
              <a:rPr lang="el-GR" sz="2800">
                <a:solidFill>
                  <a:schemeClr val="bg1"/>
                </a:solidFill>
              </a:rPr>
              <a:t>Είναι  πάντα θετική</a:t>
            </a:r>
          </a:p>
          <a:p>
            <a:r>
              <a:rPr lang="el-GR" sz="2800">
                <a:solidFill>
                  <a:schemeClr val="bg1"/>
                </a:solidFill>
              </a:rPr>
              <a:t>Είναι  ανάλογη της σταθεράς επαναφοράς </a:t>
            </a:r>
            <a:r>
              <a:rPr lang="en-US" sz="2800">
                <a:solidFill>
                  <a:schemeClr val="bg1"/>
                </a:solidFill>
              </a:rPr>
              <a:t>D </a:t>
            </a:r>
            <a:r>
              <a:rPr lang="el-GR" sz="2800">
                <a:solidFill>
                  <a:schemeClr val="bg1"/>
                </a:solidFill>
              </a:rPr>
              <a:t>και</a:t>
            </a:r>
          </a:p>
          <a:p>
            <a:r>
              <a:rPr lang="el-GR" sz="2800">
                <a:solidFill>
                  <a:schemeClr val="bg1"/>
                </a:solidFill>
              </a:rPr>
              <a:t>Είναι ανάλογη του τετραγώνου της απομάκρυνσης της ταλάντωσης  Δηλαδή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139440" y="4724400"/>
                <a:ext cx="2621359" cy="1244828"/>
              </a:xfrm>
              <a:prstGeom prst="rect">
                <a:avLst/>
              </a:prstGeom>
              <a:solidFill>
                <a:srgbClr val="C0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/>
                        </a:rPr>
                        <m:t>𝑈</m:t>
                      </m:r>
                      <m:r>
                        <a:rPr lang="en-US" sz="4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4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/>
                            </a:rPr>
                            <m:t>𝐷𝑥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l-GR" sz="4000" i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9440" y="4724400"/>
                <a:ext cx="2621359" cy="124482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3" name="Group 45"/>
          <p:cNvGrpSpPr>
            <a:grpSpLocks/>
          </p:cNvGrpSpPr>
          <p:nvPr/>
        </p:nvGrpSpPr>
        <p:grpSpPr bwMode="auto">
          <a:xfrm>
            <a:off x="889000" y="2058988"/>
            <a:ext cx="7185025" cy="4365625"/>
            <a:chOff x="531" y="879"/>
            <a:chExt cx="4526" cy="2750"/>
          </a:xfrm>
        </p:grpSpPr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619" y="879"/>
              <a:ext cx="79" cy="2411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4766" y="879"/>
              <a:ext cx="79" cy="2411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698" y="879"/>
              <a:ext cx="4071" cy="83"/>
            </a:xfrm>
            <a:prstGeom prst="rect">
              <a:avLst/>
            </a:prstGeom>
            <a:solidFill>
              <a:srgbClr val="00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7196" name="Group 28"/>
            <p:cNvGrpSpPr>
              <a:grpSpLocks/>
            </p:cNvGrpSpPr>
            <p:nvPr/>
          </p:nvGrpSpPr>
          <p:grpSpPr bwMode="auto">
            <a:xfrm>
              <a:off x="531" y="1174"/>
              <a:ext cx="4526" cy="2102"/>
              <a:chOff x="531" y="1174"/>
              <a:chExt cx="4526" cy="2102"/>
            </a:xfrm>
          </p:grpSpPr>
          <p:sp>
            <p:nvSpPr>
              <p:cNvPr id="7190" name="Freeform 22"/>
              <p:cNvSpPr>
                <a:spLocks/>
              </p:cNvSpPr>
              <p:nvPr/>
            </p:nvSpPr>
            <p:spPr bwMode="auto">
              <a:xfrm>
                <a:off x="994" y="1624"/>
                <a:ext cx="3479" cy="1500"/>
              </a:xfrm>
              <a:custGeom>
                <a:avLst/>
                <a:gdLst>
                  <a:gd name="T0" fmla="*/ 16 w 1095"/>
                  <a:gd name="T1" fmla="*/ 26 h 415"/>
                  <a:gd name="T2" fmla="*/ 34 w 1095"/>
                  <a:gd name="T3" fmla="*/ 52 h 415"/>
                  <a:gd name="T4" fmla="*/ 52 w 1095"/>
                  <a:gd name="T5" fmla="*/ 77 h 415"/>
                  <a:gd name="T6" fmla="*/ 70 w 1095"/>
                  <a:gd name="T7" fmla="*/ 101 h 415"/>
                  <a:gd name="T8" fmla="*/ 88 w 1095"/>
                  <a:gd name="T9" fmla="*/ 125 h 415"/>
                  <a:gd name="T10" fmla="*/ 106 w 1095"/>
                  <a:gd name="T11" fmla="*/ 147 h 415"/>
                  <a:gd name="T12" fmla="*/ 124 w 1095"/>
                  <a:gd name="T13" fmla="*/ 168 h 415"/>
                  <a:gd name="T14" fmla="*/ 142 w 1095"/>
                  <a:gd name="T15" fmla="*/ 189 h 415"/>
                  <a:gd name="T16" fmla="*/ 160 w 1095"/>
                  <a:gd name="T17" fmla="*/ 209 h 415"/>
                  <a:gd name="T18" fmla="*/ 178 w 1095"/>
                  <a:gd name="T19" fmla="*/ 227 h 415"/>
                  <a:gd name="T20" fmla="*/ 196 w 1095"/>
                  <a:gd name="T21" fmla="*/ 245 h 415"/>
                  <a:gd name="T22" fmla="*/ 214 w 1095"/>
                  <a:gd name="T23" fmla="*/ 262 h 415"/>
                  <a:gd name="T24" fmla="*/ 232 w 1095"/>
                  <a:gd name="T25" fmla="*/ 278 h 415"/>
                  <a:gd name="T26" fmla="*/ 250 w 1095"/>
                  <a:gd name="T27" fmla="*/ 294 h 415"/>
                  <a:gd name="T28" fmla="*/ 268 w 1095"/>
                  <a:gd name="T29" fmla="*/ 308 h 415"/>
                  <a:gd name="T30" fmla="*/ 286 w 1095"/>
                  <a:gd name="T31" fmla="*/ 321 h 415"/>
                  <a:gd name="T32" fmla="*/ 304 w 1095"/>
                  <a:gd name="T33" fmla="*/ 334 h 415"/>
                  <a:gd name="T34" fmla="*/ 322 w 1095"/>
                  <a:gd name="T35" fmla="*/ 345 h 415"/>
                  <a:gd name="T36" fmla="*/ 340 w 1095"/>
                  <a:gd name="T37" fmla="*/ 356 h 415"/>
                  <a:gd name="T38" fmla="*/ 358 w 1095"/>
                  <a:gd name="T39" fmla="*/ 366 h 415"/>
                  <a:gd name="T40" fmla="*/ 376 w 1095"/>
                  <a:gd name="T41" fmla="*/ 375 h 415"/>
                  <a:gd name="T42" fmla="*/ 394 w 1095"/>
                  <a:gd name="T43" fmla="*/ 383 h 415"/>
                  <a:gd name="T44" fmla="*/ 412 w 1095"/>
                  <a:gd name="T45" fmla="*/ 390 h 415"/>
                  <a:gd name="T46" fmla="*/ 430 w 1095"/>
                  <a:gd name="T47" fmla="*/ 396 h 415"/>
                  <a:gd name="T48" fmla="*/ 448 w 1095"/>
                  <a:gd name="T49" fmla="*/ 402 h 415"/>
                  <a:gd name="T50" fmla="*/ 466 w 1095"/>
                  <a:gd name="T51" fmla="*/ 406 h 415"/>
                  <a:gd name="T52" fmla="*/ 484 w 1095"/>
                  <a:gd name="T53" fmla="*/ 410 h 415"/>
                  <a:gd name="T54" fmla="*/ 502 w 1095"/>
                  <a:gd name="T55" fmla="*/ 412 h 415"/>
                  <a:gd name="T56" fmla="*/ 520 w 1095"/>
                  <a:gd name="T57" fmla="*/ 414 h 415"/>
                  <a:gd name="T58" fmla="*/ 538 w 1095"/>
                  <a:gd name="T59" fmla="*/ 415 h 415"/>
                  <a:gd name="T60" fmla="*/ 556 w 1095"/>
                  <a:gd name="T61" fmla="*/ 415 h 415"/>
                  <a:gd name="T62" fmla="*/ 574 w 1095"/>
                  <a:gd name="T63" fmla="*/ 414 h 415"/>
                  <a:gd name="T64" fmla="*/ 592 w 1095"/>
                  <a:gd name="T65" fmla="*/ 412 h 415"/>
                  <a:gd name="T66" fmla="*/ 610 w 1095"/>
                  <a:gd name="T67" fmla="*/ 410 h 415"/>
                  <a:gd name="T68" fmla="*/ 628 w 1095"/>
                  <a:gd name="T69" fmla="*/ 406 h 415"/>
                  <a:gd name="T70" fmla="*/ 646 w 1095"/>
                  <a:gd name="T71" fmla="*/ 402 h 415"/>
                  <a:gd name="T72" fmla="*/ 664 w 1095"/>
                  <a:gd name="T73" fmla="*/ 396 h 415"/>
                  <a:gd name="T74" fmla="*/ 682 w 1095"/>
                  <a:gd name="T75" fmla="*/ 390 h 415"/>
                  <a:gd name="T76" fmla="*/ 700 w 1095"/>
                  <a:gd name="T77" fmla="*/ 383 h 415"/>
                  <a:gd name="T78" fmla="*/ 718 w 1095"/>
                  <a:gd name="T79" fmla="*/ 375 h 415"/>
                  <a:gd name="T80" fmla="*/ 736 w 1095"/>
                  <a:gd name="T81" fmla="*/ 366 h 415"/>
                  <a:gd name="T82" fmla="*/ 754 w 1095"/>
                  <a:gd name="T83" fmla="*/ 356 h 415"/>
                  <a:gd name="T84" fmla="*/ 772 w 1095"/>
                  <a:gd name="T85" fmla="*/ 345 h 415"/>
                  <a:gd name="T86" fmla="*/ 790 w 1095"/>
                  <a:gd name="T87" fmla="*/ 334 h 415"/>
                  <a:gd name="T88" fmla="*/ 808 w 1095"/>
                  <a:gd name="T89" fmla="*/ 321 h 415"/>
                  <a:gd name="T90" fmla="*/ 826 w 1095"/>
                  <a:gd name="T91" fmla="*/ 308 h 415"/>
                  <a:gd name="T92" fmla="*/ 844 w 1095"/>
                  <a:gd name="T93" fmla="*/ 293 h 415"/>
                  <a:gd name="T94" fmla="*/ 862 w 1095"/>
                  <a:gd name="T95" fmla="*/ 278 h 415"/>
                  <a:gd name="T96" fmla="*/ 880 w 1095"/>
                  <a:gd name="T97" fmla="*/ 262 h 415"/>
                  <a:gd name="T98" fmla="*/ 898 w 1095"/>
                  <a:gd name="T99" fmla="*/ 245 h 415"/>
                  <a:gd name="T100" fmla="*/ 916 w 1095"/>
                  <a:gd name="T101" fmla="*/ 227 h 415"/>
                  <a:gd name="T102" fmla="*/ 934 w 1095"/>
                  <a:gd name="T103" fmla="*/ 208 h 415"/>
                  <a:gd name="T104" fmla="*/ 952 w 1095"/>
                  <a:gd name="T105" fmla="*/ 189 h 415"/>
                  <a:gd name="T106" fmla="*/ 970 w 1095"/>
                  <a:gd name="T107" fmla="*/ 168 h 415"/>
                  <a:gd name="T108" fmla="*/ 988 w 1095"/>
                  <a:gd name="T109" fmla="*/ 147 h 415"/>
                  <a:gd name="T110" fmla="*/ 1006 w 1095"/>
                  <a:gd name="T111" fmla="*/ 124 h 415"/>
                  <a:gd name="T112" fmla="*/ 1024 w 1095"/>
                  <a:gd name="T113" fmla="*/ 101 h 415"/>
                  <a:gd name="T114" fmla="*/ 1042 w 1095"/>
                  <a:gd name="T115" fmla="*/ 77 h 415"/>
                  <a:gd name="T116" fmla="*/ 1060 w 1095"/>
                  <a:gd name="T117" fmla="*/ 52 h 415"/>
                  <a:gd name="T118" fmla="*/ 1078 w 1095"/>
                  <a:gd name="T119" fmla="*/ 26 h 415"/>
                  <a:gd name="T120" fmla="*/ 1095 w 1095"/>
                  <a:gd name="T121" fmla="*/ 0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95" h="415">
                    <a:moveTo>
                      <a:pt x="0" y="2"/>
                    </a:moveTo>
                    <a:lnTo>
                      <a:pt x="2" y="5"/>
                    </a:lnTo>
                    <a:lnTo>
                      <a:pt x="4" y="8"/>
                    </a:lnTo>
                    <a:lnTo>
                      <a:pt x="6" y="11"/>
                    </a:lnTo>
                    <a:lnTo>
                      <a:pt x="8" y="14"/>
                    </a:lnTo>
                    <a:lnTo>
                      <a:pt x="10" y="17"/>
                    </a:lnTo>
                    <a:lnTo>
                      <a:pt x="12" y="20"/>
                    </a:lnTo>
                    <a:lnTo>
                      <a:pt x="14" y="23"/>
                    </a:lnTo>
                    <a:lnTo>
                      <a:pt x="16" y="26"/>
                    </a:lnTo>
                    <a:lnTo>
                      <a:pt x="18" y="29"/>
                    </a:lnTo>
                    <a:lnTo>
                      <a:pt x="20" y="32"/>
                    </a:lnTo>
                    <a:lnTo>
                      <a:pt x="22" y="35"/>
                    </a:lnTo>
                    <a:lnTo>
                      <a:pt x="24" y="38"/>
                    </a:lnTo>
                    <a:lnTo>
                      <a:pt x="26" y="41"/>
                    </a:lnTo>
                    <a:lnTo>
                      <a:pt x="28" y="44"/>
                    </a:lnTo>
                    <a:lnTo>
                      <a:pt x="30" y="46"/>
                    </a:lnTo>
                    <a:lnTo>
                      <a:pt x="32" y="49"/>
                    </a:lnTo>
                    <a:lnTo>
                      <a:pt x="34" y="52"/>
                    </a:lnTo>
                    <a:lnTo>
                      <a:pt x="36" y="55"/>
                    </a:lnTo>
                    <a:lnTo>
                      <a:pt x="38" y="58"/>
                    </a:lnTo>
                    <a:lnTo>
                      <a:pt x="40" y="61"/>
                    </a:lnTo>
                    <a:lnTo>
                      <a:pt x="42" y="63"/>
                    </a:lnTo>
                    <a:lnTo>
                      <a:pt x="44" y="66"/>
                    </a:lnTo>
                    <a:lnTo>
                      <a:pt x="46" y="69"/>
                    </a:lnTo>
                    <a:lnTo>
                      <a:pt x="48" y="72"/>
                    </a:lnTo>
                    <a:lnTo>
                      <a:pt x="50" y="74"/>
                    </a:lnTo>
                    <a:lnTo>
                      <a:pt x="52" y="77"/>
                    </a:lnTo>
                    <a:lnTo>
                      <a:pt x="54" y="80"/>
                    </a:lnTo>
                    <a:lnTo>
                      <a:pt x="56" y="83"/>
                    </a:lnTo>
                    <a:lnTo>
                      <a:pt x="58" y="85"/>
                    </a:lnTo>
                    <a:lnTo>
                      <a:pt x="60" y="88"/>
                    </a:lnTo>
                    <a:lnTo>
                      <a:pt x="62" y="91"/>
                    </a:lnTo>
                    <a:lnTo>
                      <a:pt x="64" y="93"/>
                    </a:lnTo>
                    <a:lnTo>
                      <a:pt x="66" y="96"/>
                    </a:lnTo>
                    <a:lnTo>
                      <a:pt x="68" y="99"/>
                    </a:lnTo>
                    <a:lnTo>
                      <a:pt x="70" y="101"/>
                    </a:lnTo>
                    <a:lnTo>
                      <a:pt x="72" y="104"/>
                    </a:lnTo>
                    <a:lnTo>
                      <a:pt x="74" y="107"/>
                    </a:lnTo>
                    <a:lnTo>
                      <a:pt x="76" y="109"/>
                    </a:lnTo>
                    <a:lnTo>
                      <a:pt x="78" y="112"/>
                    </a:lnTo>
                    <a:lnTo>
                      <a:pt x="80" y="114"/>
                    </a:lnTo>
                    <a:lnTo>
                      <a:pt x="82" y="117"/>
                    </a:lnTo>
                    <a:lnTo>
                      <a:pt x="84" y="119"/>
                    </a:lnTo>
                    <a:lnTo>
                      <a:pt x="86" y="122"/>
                    </a:lnTo>
                    <a:lnTo>
                      <a:pt x="88" y="125"/>
                    </a:lnTo>
                    <a:lnTo>
                      <a:pt x="90" y="127"/>
                    </a:lnTo>
                    <a:lnTo>
                      <a:pt x="92" y="130"/>
                    </a:lnTo>
                    <a:lnTo>
                      <a:pt x="94" y="132"/>
                    </a:lnTo>
                    <a:lnTo>
                      <a:pt x="96" y="135"/>
                    </a:lnTo>
                    <a:lnTo>
                      <a:pt x="98" y="137"/>
                    </a:lnTo>
                    <a:lnTo>
                      <a:pt x="100" y="140"/>
                    </a:lnTo>
                    <a:lnTo>
                      <a:pt x="102" y="142"/>
                    </a:lnTo>
                    <a:lnTo>
                      <a:pt x="104" y="144"/>
                    </a:lnTo>
                    <a:lnTo>
                      <a:pt x="106" y="147"/>
                    </a:lnTo>
                    <a:lnTo>
                      <a:pt x="108" y="149"/>
                    </a:lnTo>
                    <a:lnTo>
                      <a:pt x="110" y="152"/>
                    </a:lnTo>
                    <a:lnTo>
                      <a:pt x="112" y="154"/>
                    </a:lnTo>
                    <a:lnTo>
                      <a:pt x="114" y="157"/>
                    </a:lnTo>
                    <a:lnTo>
                      <a:pt x="116" y="159"/>
                    </a:lnTo>
                    <a:lnTo>
                      <a:pt x="118" y="161"/>
                    </a:lnTo>
                    <a:lnTo>
                      <a:pt x="120" y="164"/>
                    </a:lnTo>
                    <a:lnTo>
                      <a:pt x="122" y="166"/>
                    </a:lnTo>
                    <a:lnTo>
                      <a:pt x="124" y="168"/>
                    </a:lnTo>
                    <a:lnTo>
                      <a:pt x="126" y="171"/>
                    </a:lnTo>
                    <a:lnTo>
                      <a:pt x="128" y="173"/>
                    </a:lnTo>
                    <a:lnTo>
                      <a:pt x="130" y="175"/>
                    </a:lnTo>
                    <a:lnTo>
                      <a:pt x="132" y="178"/>
                    </a:lnTo>
                    <a:lnTo>
                      <a:pt x="134" y="180"/>
                    </a:lnTo>
                    <a:lnTo>
                      <a:pt x="136" y="182"/>
                    </a:lnTo>
                    <a:lnTo>
                      <a:pt x="138" y="184"/>
                    </a:lnTo>
                    <a:lnTo>
                      <a:pt x="140" y="187"/>
                    </a:lnTo>
                    <a:lnTo>
                      <a:pt x="142" y="189"/>
                    </a:lnTo>
                    <a:lnTo>
                      <a:pt x="144" y="191"/>
                    </a:lnTo>
                    <a:lnTo>
                      <a:pt x="146" y="193"/>
                    </a:lnTo>
                    <a:lnTo>
                      <a:pt x="148" y="196"/>
                    </a:lnTo>
                    <a:lnTo>
                      <a:pt x="150" y="198"/>
                    </a:lnTo>
                    <a:lnTo>
                      <a:pt x="152" y="200"/>
                    </a:lnTo>
                    <a:lnTo>
                      <a:pt x="154" y="202"/>
                    </a:lnTo>
                    <a:lnTo>
                      <a:pt x="156" y="204"/>
                    </a:lnTo>
                    <a:lnTo>
                      <a:pt x="158" y="206"/>
                    </a:lnTo>
                    <a:lnTo>
                      <a:pt x="160" y="209"/>
                    </a:lnTo>
                    <a:lnTo>
                      <a:pt x="162" y="211"/>
                    </a:lnTo>
                    <a:lnTo>
                      <a:pt x="164" y="213"/>
                    </a:lnTo>
                    <a:lnTo>
                      <a:pt x="166" y="215"/>
                    </a:lnTo>
                    <a:lnTo>
                      <a:pt x="168" y="217"/>
                    </a:lnTo>
                    <a:lnTo>
                      <a:pt x="170" y="219"/>
                    </a:lnTo>
                    <a:lnTo>
                      <a:pt x="172" y="221"/>
                    </a:lnTo>
                    <a:lnTo>
                      <a:pt x="174" y="223"/>
                    </a:lnTo>
                    <a:lnTo>
                      <a:pt x="176" y="225"/>
                    </a:lnTo>
                    <a:lnTo>
                      <a:pt x="178" y="227"/>
                    </a:lnTo>
                    <a:lnTo>
                      <a:pt x="180" y="229"/>
                    </a:lnTo>
                    <a:lnTo>
                      <a:pt x="182" y="231"/>
                    </a:lnTo>
                    <a:lnTo>
                      <a:pt x="184" y="233"/>
                    </a:lnTo>
                    <a:lnTo>
                      <a:pt x="186" y="235"/>
                    </a:lnTo>
                    <a:lnTo>
                      <a:pt x="188" y="237"/>
                    </a:lnTo>
                    <a:lnTo>
                      <a:pt x="190" y="239"/>
                    </a:lnTo>
                    <a:lnTo>
                      <a:pt x="192" y="241"/>
                    </a:lnTo>
                    <a:lnTo>
                      <a:pt x="194" y="243"/>
                    </a:lnTo>
                    <a:lnTo>
                      <a:pt x="196" y="245"/>
                    </a:lnTo>
                    <a:lnTo>
                      <a:pt x="198" y="247"/>
                    </a:lnTo>
                    <a:lnTo>
                      <a:pt x="200" y="249"/>
                    </a:lnTo>
                    <a:lnTo>
                      <a:pt x="202" y="251"/>
                    </a:lnTo>
                    <a:lnTo>
                      <a:pt x="204" y="253"/>
                    </a:lnTo>
                    <a:lnTo>
                      <a:pt x="206" y="255"/>
                    </a:lnTo>
                    <a:lnTo>
                      <a:pt x="208" y="257"/>
                    </a:lnTo>
                    <a:lnTo>
                      <a:pt x="210" y="259"/>
                    </a:lnTo>
                    <a:lnTo>
                      <a:pt x="212" y="260"/>
                    </a:lnTo>
                    <a:lnTo>
                      <a:pt x="214" y="262"/>
                    </a:lnTo>
                    <a:lnTo>
                      <a:pt x="216" y="264"/>
                    </a:lnTo>
                    <a:lnTo>
                      <a:pt x="218" y="266"/>
                    </a:lnTo>
                    <a:lnTo>
                      <a:pt x="220" y="268"/>
                    </a:lnTo>
                    <a:lnTo>
                      <a:pt x="222" y="270"/>
                    </a:lnTo>
                    <a:lnTo>
                      <a:pt x="224" y="271"/>
                    </a:lnTo>
                    <a:lnTo>
                      <a:pt x="226" y="273"/>
                    </a:lnTo>
                    <a:lnTo>
                      <a:pt x="228" y="275"/>
                    </a:lnTo>
                    <a:lnTo>
                      <a:pt x="230" y="277"/>
                    </a:lnTo>
                    <a:lnTo>
                      <a:pt x="232" y="278"/>
                    </a:lnTo>
                    <a:lnTo>
                      <a:pt x="234" y="280"/>
                    </a:lnTo>
                    <a:lnTo>
                      <a:pt x="236" y="282"/>
                    </a:lnTo>
                    <a:lnTo>
                      <a:pt x="238" y="283"/>
                    </a:lnTo>
                    <a:lnTo>
                      <a:pt x="240" y="285"/>
                    </a:lnTo>
                    <a:lnTo>
                      <a:pt x="242" y="287"/>
                    </a:lnTo>
                    <a:lnTo>
                      <a:pt x="244" y="289"/>
                    </a:lnTo>
                    <a:lnTo>
                      <a:pt x="246" y="290"/>
                    </a:lnTo>
                    <a:lnTo>
                      <a:pt x="248" y="292"/>
                    </a:lnTo>
                    <a:lnTo>
                      <a:pt x="250" y="294"/>
                    </a:lnTo>
                    <a:lnTo>
                      <a:pt x="252" y="295"/>
                    </a:lnTo>
                    <a:lnTo>
                      <a:pt x="254" y="297"/>
                    </a:lnTo>
                    <a:lnTo>
                      <a:pt x="256" y="298"/>
                    </a:lnTo>
                    <a:lnTo>
                      <a:pt x="258" y="300"/>
                    </a:lnTo>
                    <a:lnTo>
                      <a:pt x="260" y="302"/>
                    </a:lnTo>
                    <a:lnTo>
                      <a:pt x="262" y="303"/>
                    </a:lnTo>
                    <a:lnTo>
                      <a:pt x="264" y="305"/>
                    </a:lnTo>
                    <a:lnTo>
                      <a:pt x="266" y="306"/>
                    </a:lnTo>
                    <a:lnTo>
                      <a:pt x="268" y="308"/>
                    </a:lnTo>
                    <a:lnTo>
                      <a:pt x="270" y="309"/>
                    </a:lnTo>
                    <a:lnTo>
                      <a:pt x="272" y="311"/>
                    </a:lnTo>
                    <a:lnTo>
                      <a:pt x="274" y="312"/>
                    </a:lnTo>
                    <a:lnTo>
                      <a:pt x="276" y="314"/>
                    </a:lnTo>
                    <a:lnTo>
                      <a:pt x="278" y="315"/>
                    </a:lnTo>
                    <a:lnTo>
                      <a:pt x="280" y="317"/>
                    </a:lnTo>
                    <a:lnTo>
                      <a:pt x="282" y="318"/>
                    </a:lnTo>
                    <a:lnTo>
                      <a:pt x="284" y="320"/>
                    </a:lnTo>
                    <a:lnTo>
                      <a:pt x="286" y="321"/>
                    </a:lnTo>
                    <a:lnTo>
                      <a:pt x="288" y="323"/>
                    </a:lnTo>
                    <a:lnTo>
                      <a:pt x="290" y="324"/>
                    </a:lnTo>
                    <a:lnTo>
                      <a:pt x="292" y="326"/>
                    </a:lnTo>
                    <a:lnTo>
                      <a:pt x="294" y="327"/>
                    </a:lnTo>
                    <a:lnTo>
                      <a:pt x="296" y="328"/>
                    </a:lnTo>
                    <a:lnTo>
                      <a:pt x="298" y="330"/>
                    </a:lnTo>
                    <a:lnTo>
                      <a:pt x="300" y="331"/>
                    </a:lnTo>
                    <a:lnTo>
                      <a:pt x="302" y="332"/>
                    </a:lnTo>
                    <a:lnTo>
                      <a:pt x="304" y="334"/>
                    </a:lnTo>
                    <a:lnTo>
                      <a:pt x="306" y="335"/>
                    </a:lnTo>
                    <a:lnTo>
                      <a:pt x="308" y="336"/>
                    </a:lnTo>
                    <a:lnTo>
                      <a:pt x="310" y="338"/>
                    </a:lnTo>
                    <a:lnTo>
                      <a:pt x="312" y="339"/>
                    </a:lnTo>
                    <a:lnTo>
                      <a:pt x="314" y="340"/>
                    </a:lnTo>
                    <a:lnTo>
                      <a:pt x="316" y="342"/>
                    </a:lnTo>
                    <a:lnTo>
                      <a:pt x="318" y="343"/>
                    </a:lnTo>
                    <a:lnTo>
                      <a:pt x="320" y="344"/>
                    </a:lnTo>
                    <a:lnTo>
                      <a:pt x="322" y="345"/>
                    </a:lnTo>
                    <a:lnTo>
                      <a:pt x="324" y="347"/>
                    </a:lnTo>
                    <a:lnTo>
                      <a:pt x="326" y="348"/>
                    </a:lnTo>
                    <a:lnTo>
                      <a:pt x="328" y="349"/>
                    </a:lnTo>
                    <a:lnTo>
                      <a:pt x="330" y="350"/>
                    </a:lnTo>
                    <a:lnTo>
                      <a:pt x="332" y="351"/>
                    </a:lnTo>
                    <a:lnTo>
                      <a:pt x="334" y="353"/>
                    </a:lnTo>
                    <a:lnTo>
                      <a:pt x="336" y="354"/>
                    </a:lnTo>
                    <a:lnTo>
                      <a:pt x="338" y="355"/>
                    </a:lnTo>
                    <a:lnTo>
                      <a:pt x="340" y="356"/>
                    </a:lnTo>
                    <a:lnTo>
                      <a:pt x="342" y="357"/>
                    </a:lnTo>
                    <a:lnTo>
                      <a:pt x="344" y="358"/>
                    </a:lnTo>
                    <a:lnTo>
                      <a:pt x="346" y="359"/>
                    </a:lnTo>
                    <a:lnTo>
                      <a:pt x="348" y="361"/>
                    </a:lnTo>
                    <a:lnTo>
                      <a:pt x="350" y="362"/>
                    </a:lnTo>
                    <a:lnTo>
                      <a:pt x="352" y="363"/>
                    </a:lnTo>
                    <a:lnTo>
                      <a:pt x="354" y="364"/>
                    </a:lnTo>
                    <a:lnTo>
                      <a:pt x="356" y="365"/>
                    </a:lnTo>
                    <a:lnTo>
                      <a:pt x="358" y="366"/>
                    </a:lnTo>
                    <a:lnTo>
                      <a:pt x="360" y="367"/>
                    </a:lnTo>
                    <a:lnTo>
                      <a:pt x="362" y="368"/>
                    </a:lnTo>
                    <a:lnTo>
                      <a:pt x="364" y="369"/>
                    </a:lnTo>
                    <a:lnTo>
                      <a:pt x="366" y="370"/>
                    </a:lnTo>
                    <a:lnTo>
                      <a:pt x="368" y="371"/>
                    </a:lnTo>
                    <a:lnTo>
                      <a:pt x="370" y="372"/>
                    </a:lnTo>
                    <a:lnTo>
                      <a:pt x="372" y="373"/>
                    </a:lnTo>
                    <a:lnTo>
                      <a:pt x="374" y="374"/>
                    </a:lnTo>
                    <a:lnTo>
                      <a:pt x="376" y="375"/>
                    </a:lnTo>
                    <a:lnTo>
                      <a:pt x="378" y="376"/>
                    </a:lnTo>
                    <a:lnTo>
                      <a:pt x="380" y="377"/>
                    </a:lnTo>
                    <a:lnTo>
                      <a:pt x="382" y="378"/>
                    </a:lnTo>
                    <a:lnTo>
                      <a:pt x="384" y="379"/>
                    </a:lnTo>
                    <a:lnTo>
                      <a:pt x="386" y="379"/>
                    </a:lnTo>
                    <a:lnTo>
                      <a:pt x="388" y="380"/>
                    </a:lnTo>
                    <a:lnTo>
                      <a:pt x="390" y="381"/>
                    </a:lnTo>
                    <a:lnTo>
                      <a:pt x="392" y="382"/>
                    </a:lnTo>
                    <a:lnTo>
                      <a:pt x="394" y="383"/>
                    </a:lnTo>
                    <a:lnTo>
                      <a:pt x="396" y="384"/>
                    </a:lnTo>
                    <a:lnTo>
                      <a:pt x="398" y="385"/>
                    </a:lnTo>
                    <a:lnTo>
                      <a:pt x="400" y="385"/>
                    </a:lnTo>
                    <a:lnTo>
                      <a:pt x="402" y="386"/>
                    </a:lnTo>
                    <a:lnTo>
                      <a:pt x="404" y="387"/>
                    </a:lnTo>
                    <a:lnTo>
                      <a:pt x="406" y="388"/>
                    </a:lnTo>
                    <a:lnTo>
                      <a:pt x="408" y="389"/>
                    </a:lnTo>
                    <a:lnTo>
                      <a:pt x="410" y="389"/>
                    </a:lnTo>
                    <a:lnTo>
                      <a:pt x="412" y="390"/>
                    </a:lnTo>
                    <a:lnTo>
                      <a:pt x="414" y="391"/>
                    </a:lnTo>
                    <a:lnTo>
                      <a:pt x="416" y="392"/>
                    </a:lnTo>
                    <a:lnTo>
                      <a:pt x="418" y="392"/>
                    </a:lnTo>
                    <a:lnTo>
                      <a:pt x="420" y="393"/>
                    </a:lnTo>
                    <a:lnTo>
                      <a:pt x="422" y="394"/>
                    </a:lnTo>
                    <a:lnTo>
                      <a:pt x="424" y="394"/>
                    </a:lnTo>
                    <a:lnTo>
                      <a:pt x="426" y="395"/>
                    </a:lnTo>
                    <a:lnTo>
                      <a:pt x="428" y="396"/>
                    </a:lnTo>
                    <a:lnTo>
                      <a:pt x="430" y="396"/>
                    </a:lnTo>
                    <a:lnTo>
                      <a:pt x="432" y="397"/>
                    </a:lnTo>
                    <a:lnTo>
                      <a:pt x="434" y="398"/>
                    </a:lnTo>
                    <a:lnTo>
                      <a:pt x="436" y="398"/>
                    </a:lnTo>
                    <a:lnTo>
                      <a:pt x="438" y="399"/>
                    </a:lnTo>
                    <a:lnTo>
                      <a:pt x="440" y="399"/>
                    </a:lnTo>
                    <a:lnTo>
                      <a:pt x="442" y="400"/>
                    </a:lnTo>
                    <a:lnTo>
                      <a:pt x="444" y="401"/>
                    </a:lnTo>
                    <a:lnTo>
                      <a:pt x="446" y="401"/>
                    </a:lnTo>
                    <a:lnTo>
                      <a:pt x="448" y="402"/>
                    </a:lnTo>
                    <a:lnTo>
                      <a:pt x="450" y="402"/>
                    </a:lnTo>
                    <a:lnTo>
                      <a:pt x="452" y="403"/>
                    </a:lnTo>
                    <a:lnTo>
                      <a:pt x="454" y="403"/>
                    </a:lnTo>
                    <a:lnTo>
                      <a:pt x="456" y="404"/>
                    </a:lnTo>
                    <a:lnTo>
                      <a:pt x="458" y="404"/>
                    </a:lnTo>
                    <a:lnTo>
                      <a:pt x="460" y="405"/>
                    </a:lnTo>
                    <a:lnTo>
                      <a:pt x="462" y="405"/>
                    </a:lnTo>
                    <a:lnTo>
                      <a:pt x="464" y="406"/>
                    </a:lnTo>
                    <a:lnTo>
                      <a:pt x="466" y="406"/>
                    </a:lnTo>
                    <a:lnTo>
                      <a:pt x="468" y="407"/>
                    </a:lnTo>
                    <a:lnTo>
                      <a:pt x="470" y="407"/>
                    </a:lnTo>
                    <a:lnTo>
                      <a:pt x="472" y="407"/>
                    </a:lnTo>
                    <a:lnTo>
                      <a:pt x="474" y="408"/>
                    </a:lnTo>
                    <a:lnTo>
                      <a:pt x="476" y="408"/>
                    </a:lnTo>
                    <a:lnTo>
                      <a:pt x="478" y="409"/>
                    </a:lnTo>
                    <a:lnTo>
                      <a:pt x="480" y="409"/>
                    </a:lnTo>
                    <a:lnTo>
                      <a:pt x="482" y="409"/>
                    </a:lnTo>
                    <a:lnTo>
                      <a:pt x="484" y="410"/>
                    </a:lnTo>
                    <a:lnTo>
                      <a:pt x="486" y="410"/>
                    </a:lnTo>
                    <a:lnTo>
                      <a:pt x="488" y="410"/>
                    </a:lnTo>
                    <a:lnTo>
                      <a:pt x="490" y="411"/>
                    </a:lnTo>
                    <a:lnTo>
                      <a:pt x="492" y="411"/>
                    </a:lnTo>
                    <a:lnTo>
                      <a:pt x="494" y="411"/>
                    </a:lnTo>
                    <a:lnTo>
                      <a:pt x="496" y="412"/>
                    </a:lnTo>
                    <a:lnTo>
                      <a:pt x="498" y="412"/>
                    </a:lnTo>
                    <a:lnTo>
                      <a:pt x="500" y="412"/>
                    </a:lnTo>
                    <a:lnTo>
                      <a:pt x="502" y="412"/>
                    </a:lnTo>
                    <a:lnTo>
                      <a:pt x="504" y="413"/>
                    </a:lnTo>
                    <a:lnTo>
                      <a:pt x="506" y="413"/>
                    </a:lnTo>
                    <a:lnTo>
                      <a:pt x="508" y="413"/>
                    </a:lnTo>
                    <a:lnTo>
                      <a:pt x="510" y="413"/>
                    </a:lnTo>
                    <a:lnTo>
                      <a:pt x="512" y="413"/>
                    </a:lnTo>
                    <a:lnTo>
                      <a:pt x="514" y="414"/>
                    </a:lnTo>
                    <a:lnTo>
                      <a:pt x="516" y="414"/>
                    </a:lnTo>
                    <a:lnTo>
                      <a:pt x="518" y="414"/>
                    </a:lnTo>
                    <a:lnTo>
                      <a:pt x="520" y="414"/>
                    </a:lnTo>
                    <a:lnTo>
                      <a:pt x="522" y="414"/>
                    </a:lnTo>
                    <a:lnTo>
                      <a:pt x="524" y="414"/>
                    </a:lnTo>
                    <a:lnTo>
                      <a:pt x="526" y="415"/>
                    </a:lnTo>
                    <a:lnTo>
                      <a:pt x="528" y="415"/>
                    </a:lnTo>
                    <a:lnTo>
                      <a:pt x="530" y="415"/>
                    </a:lnTo>
                    <a:lnTo>
                      <a:pt x="532" y="415"/>
                    </a:lnTo>
                    <a:lnTo>
                      <a:pt x="534" y="415"/>
                    </a:lnTo>
                    <a:lnTo>
                      <a:pt x="536" y="415"/>
                    </a:lnTo>
                    <a:lnTo>
                      <a:pt x="538" y="415"/>
                    </a:lnTo>
                    <a:lnTo>
                      <a:pt x="540" y="415"/>
                    </a:lnTo>
                    <a:lnTo>
                      <a:pt x="542" y="415"/>
                    </a:lnTo>
                    <a:lnTo>
                      <a:pt x="544" y="415"/>
                    </a:lnTo>
                    <a:lnTo>
                      <a:pt x="546" y="415"/>
                    </a:lnTo>
                    <a:lnTo>
                      <a:pt x="548" y="415"/>
                    </a:lnTo>
                    <a:lnTo>
                      <a:pt x="550" y="415"/>
                    </a:lnTo>
                    <a:lnTo>
                      <a:pt x="552" y="415"/>
                    </a:lnTo>
                    <a:lnTo>
                      <a:pt x="554" y="415"/>
                    </a:lnTo>
                    <a:lnTo>
                      <a:pt x="556" y="415"/>
                    </a:lnTo>
                    <a:lnTo>
                      <a:pt x="558" y="415"/>
                    </a:lnTo>
                    <a:lnTo>
                      <a:pt x="560" y="415"/>
                    </a:lnTo>
                    <a:lnTo>
                      <a:pt x="562" y="415"/>
                    </a:lnTo>
                    <a:lnTo>
                      <a:pt x="564" y="415"/>
                    </a:lnTo>
                    <a:lnTo>
                      <a:pt x="566" y="415"/>
                    </a:lnTo>
                    <a:lnTo>
                      <a:pt x="568" y="415"/>
                    </a:lnTo>
                    <a:lnTo>
                      <a:pt x="570" y="414"/>
                    </a:lnTo>
                    <a:lnTo>
                      <a:pt x="572" y="414"/>
                    </a:lnTo>
                    <a:lnTo>
                      <a:pt x="574" y="414"/>
                    </a:lnTo>
                    <a:lnTo>
                      <a:pt x="576" y="414"/>
                    </a:lnTo>
                    <a:lnTo>
                      <a:pt x="578" y="414"/>
                    </a:lnTo>
                    <a:lnTo>
                      <a:pt x="580" y="414"/>
                    </a:lnTo>
                    <a:lnTo>
                      <a:pt x="582" y="413"/>
                    </a:lnTo>
                    <a:lnTo>
                      <a:pt x="584" y="413"/>
                    </a:lnTo>
                    <a:lnTo>
                      <a:pt x="586" y="413"/>
                    </a:lnTo>
                    <a:lnTo>
                      <a:pt x="588" y="413"/>
                    </a:lnTo>
                    <a:lnTo>
                      <a:pt x="590" y="413"/>
                    </a:lnTo>
                    <a:lnTo>
                      <a:pt x="592" y="412"/>
                    </a:lnTo>
                    <a:lnTo>
                      <a:pt x="594" y="412"/>
                    </a:lnTo>
                    <a:lnTo>
                      <a:pt x="596" y="412"/>
                    </a:lnTo>
                    <a:lnTo>
                      <a:pt x="598" y="412"/>
                    </a:lnTo>
                    <a:lnTo>
                      <a:pt x="600" y="411"/>
                    </a:lnTo>
                    <a:lnTo>
                      <a:pt x="602" y="411"/>
                    </a:lnTo>
                    <a:lnTo>
                      <a:pt x="604" y="411"/>
                    </a:lnTo>
                    <a:lnTo>
                      <a:pt x="606" y="410"/>
                    </a:lnTo>
                    <a:lnTo>
                      <a:pt x="608" y="410"/>
                    </a:lnTo>
                    <a:lnTo>
                      <a:pt x="610" y="410"/>
                    </a:lnTo>
                    <a:lnTo>
                      <a:pt x="612" y="409"/>
                    </a:lnTo>
                    <a:lnTo>
                      <a:pt x="614" y="409"/>
                    </a:lnTo>
                    <a:lnTo>
                      <a:pt x="616" y="409"/>
                    </a:lnTo>
                    <a:lnTo>
                      <a:pt x="618" y="408"/>
                    </a:lnTo>
                    <a:lnTo>
                      <a:pt x="620" y="408"/>
                    </a:lnTo>
                    <a:lnTo>
                      <a:pt x="622" y="407"/>
                    </a:lnTo>
                    <a:lnTo>
                      <a:pt x="624" y="407"/>
                    </a:lnTo>
                    <a:lnTo>
                      <a:pt x="626" y="406"/>
                    </a:lnTo>
                    <a:lnTo>
                      <a:pt x="628" y="406"/>
                    </a:lnTo>
                    <a:lnTo>
                      <a:pt x="630" y="406"/>
                    </a:lnTo>
                    <a:lnTo>
                      <a:pt x="632" y="405"/>
                    </a:lnTo>
                    <a:lnTo>
                      <a:pt x="634" y="405"/>
                    </a:lnTo>
                    <a:lnTo>
                      <a:pt x="636" y="404"/>
                    </a:lnTo>
                    <a:lnTo>
                      <a:pt x="638" y="404"/>
                    </a:lnTo>
                    <a:lnTo>
                      <a:pt x="640" y="403"/>
                    </a:lnTo>
                    <a:lnTo>
                      <a:pt x="642" y="403"/>
                    </a:lnTo>
                    <a:lnTo>
                      <a:pt x="644" y="402"/>
                    </a:lnTo>
                    <a:lnTo>
                      <a:pt x="646" y="402"/>
                    </a:lnTo>
                    <a:lnTo>
                      <a:pt x="648" y="401"/>
                    </a:lnTo>
                    <a:lnTo>
                      <a:pt x="650" y="400"/>
                    </a:lnTo>
                    <a:lnTo>
                      <a:pt x="652" y="400"/>
                    </a:lnTo>
                    <a:lnTo>
                      <a:pt x="654" y="399"/>
                    </a:lnTo>
                    <a:lnTo>
                      <a:pt x="656" y="399"/>
                    </a:lnTo>
                    <a:lnTo>
                      <a:pt x="658" y="398"/>
                    </a:lnTo>
                    <a:lnTo>
                      <a:pt x="660" y="397"/>
                    </a:lnTo>
                    <a:lnTo>
                      <a:pt x="662" y="397"/>
                    </a:lnTo>
                    <a:lnTo>
                      <a:pt x="664" y="396"/>
                    </a:lnTo>
                    <a:lnTo>
                      <a:pt x="666" y="396"/>
                    </a:lnTo>
                    <a:lnTo>
                      <a:pt x="668" y="395"/>
                    </a:lnTo>
                    <a:lnTo>
                      <a:pt x="670" y="394"/>
                    </a:lnTo>
                    <a:lnTo>
                      <a:pt x="672" y="394"/>
                    </a:lnTo>
                    <a:lnTo>
                      <a:pt x="674" y="393"/>
                    </a:lnTo>
                    <a:lnTo>
                      <a:pt x="676" y="392"/>
                    </a:lnTo>
                    <a:lnTo>
                      <a:pt x="678" y="391"/>
                    </a:lnTo>
                    <a:lnTo>
                      <a:pt x="680" y="391"/>
                    </a:lnTo>
                    <a:lnTo>
                      <a:pt x="682" y="390"/>
                    </a:lnTo>
                    <a:lnTo>
                      <a:pt x="684" y="389"/>
                    </a:lnTo>
                    <a:lnTo>
                      <a:pt x="686" y="388"/>
                    </a:lnTo>
                    <a:lnTo>
                      <a:pt x="688" y="388"/>
                    </a:lnTo>
                    <a:lnTo>
                      <a:pt x="690" y="387"/>
                    </a:lnTo>
                    <a:lnTo>
                      <a:pt x="692" y="386"/>
                    </a:lnTo>
                    <a:lnTo>
                      <a:pt x="694" y="385"/>
                    </a:lnTo>
                    <a:lnTo>
                      <a:pt x="696" y="384"/>
                    </a:lnTo>
                    <a:lnTo>
                      <a:pt x="698" y="384"/>
                    </a:lnTo>
                    <a:lnTo>
                      <a:pt x="700" y="383"/>
                    </a:lnTo>
                    <a:lnTo>
                      <a:pt x="702" y="382"/>
                    </a:lnTo>
                    <a:lnTo>
                      <a:pt x="704" y="381"/>
                    </a:lnTo>
                    <a:lnTo>
                      <a:pt x="706" y="380"/>
                    </a:lnTo>
                    <a:lnTo>
                      <a:pt x="708" y="379"/>
                    </a:lnTo>
                    <a:lnTo>
                      <a:pt x="710" y="378"/>
                    </a:lnTo>
                    <a:lnTo>
                      <a:pt x="712" y="378"/>
                    </a:lnTo>
                    <a:lnTo>
                      <a:pt x="714" y="377"/>
                    </a:lnTo>
                    <a:lnTo>
                      <a:pt x="716" y="376"/>
                    </a:lnTo>
                    <a:lnTo>
                      <a:pt x="718" y="375"/>
                    </a:lnTo>
                    <a:lnTo>
                      <a:pt x="720" y="374"/>
                    </a:lnTo>
                    <a:lnTo>
                      <a:pt x="722" y="373"/>
                    </a:lnTo>
                    <a:lnTo>
                      <a:pt x="724" y="372"/>
                    </a:lnTo>
                    <a:lnTo>
                      <a:pt x="726" y="371"/>
                    </a:lnTo>
                    <a:lnTo>
                      <a:pt x="728" y="370"/>
                    </a:lnTo>
                    <a:lnTo>
                      <a:pt x="730" y="369"/>
                    </a:lnTo>
                    <a:lnTo>
                      <a:pt x="732" y="368"/>
                    </a:lnTo>
                    <a:lnTo>
                      <a:pt x="734" y="367"/>
                    </a:lnTo>
                    <a:lnTo>
                      <a:pt x="736" y="366"/>
                    </a:lnTo>
                    <a:lnTo>
                      <a:pt x="738" y="365"/>
                    </a:lnTo>
                    <a:lnTo>
                      <a:pt x="740" y="364"/>
                    </a:lnTo>
                    <a:lnTo>
                      <a:pt x="742" y="363"/>
                    </a:lnTo>
                    <a:lnTo>
                      <a:pt x="744" y="362"/>
                    </a:lnTo>
                    <a:lnTo>
                      <a:pt x="746" y="360"/>
                    </a:lnTo>
                    <a:lnTo>
                      <a:pt x="748" y="359"/>
                    </a:lnTo>
                    <a:lnTo>
                      <a:pt x="750" y="358"/>
                    </a:lnTo>
                    <a:lnTo>
                      <a:pt x="752" y="357"/>
                    </a:lnTo>
                    <a:lnTo>
                      <a:pt x="754" y="356"/>
                    </a:lnTo>
                    <a:lnTo>
                      <a:pt x="756" y="355"/>
                    </a:lnTo>
                    <a:lnTo>
                      <a:pt x="758" y="354"/>
                    </a:lnTo>
                    <a:lnTo>
                      <a:pt x="760" y="352"/>
                    </a:lnTo>
                    <a:lnTo>
                      <a:pt x="762" y="351"/>
                    </a:lnTo>
                    <a:lnTo>
                      <a:pt x="764" y="350"/>
                    </a:lnTo>
                    <a:lnTo>
                      <a:pt x="766" y="349"/>
                    </a:lnTo>
                    <a:lnTo>
                      <a:pt x="768" y="348"/>
                    </a:lnTo>
                    <a:lnTo>
                      <a:pt x="770" y="346"/>
                    </a:lnTo>
                    <a:lnTo>
                      <a:pt x="772" y="345"/>
                    </a:lnTo>
                    <a:lnTo>
                      <a:pt x="774" y="344"/>
                    </a:lnTo>
                    <a:lnTo>
                      <a:pt x="776" y="343"/>
                    </a:lnTo>
                    <a:lnTo>
                      <a:pt x="778" y="341"/>
                    </a:lnTo>
                    <a:lnTo>
                      <a:pt x="780" y="340"/>
                    </a:lnTo>
                    <a:lnTo>
                      <a:pt x="782" y="339"/>
                    </a:lnTo>
                    <a:lnTo>
                      <a:pt x="784" y="338"/>
                    </a:lnTo>
                    <a:lnTo>
                      <a:pt x="786" y="336"/>
                    </a:lnTo>
                    <a:lnTo>
                      <a:pt x="788" y="335"/>
                    </a:lnTo>
                    <a:lnTo>
                      <a:pt x="790" y="334"/>
                    </a:lnTo>
                    <a:lnTo>
                      <a:pt x="792" y="332"/>
                    </a:lnTo>
                    <a:lnTo>
                      <a:pt x="794" y="331"/>
                    </a:lnTo>
                    <a:lnTo>
                      <a:pt x="796" y="329"/>
                    </a:lnTo>
                    <a:lnTo>
                      <a:pt x="798" y="328"/>
                    </a:lnTo>
                    <a:lnTo>
                      <a:pt x="800" y="327"/>
                    </a:lnTo>
                    <a:lnTo>
                      <a:pt x="802" y="325"/>
                    </a:lnTo>
                    <a:lnTo>
                      <a:pt x="804" y="324"/>
                    </a:lnTo>
                    <a:lnTo>
                      <a:pt x="806" y="322"/>
                    </a:lnTo>
                    <a:lnTo>
                      <a:pt x="808" y="321"/>
                    </a:lnTo>
                    <a:lnTo>
                      <a:pt x="810" y="320"/>
                    </a:lnTo>
                    <a:lnTo>
                      <a:pt x="812" y="318"/>
                    </a:lnTo>
                    <a:lnTo>
                      <a:pt x="814" y="317"/>
                    </a:lnTo>
                    <a:lnTo>
                      <a:pt x="816" y="315"/>
                    </a:lnTo>
                    <a:lnTo>
                      <a:pt x="818" y="314"/>
                    </a:lnTo>
                    <a:lnTo>
                      <a:pt x="820" y="312"/>
                    </a:lnTo>
                    <a:lnTo>
                      <a:pt x="822" y="311"/>
                    </a:lnTo>
                    <a:lnTo>
                      <a:pt x="824" y="309"/>
                    </a:lnTo>
                    <a:lnTo>
                      <a:pt x="826" y="308"/>
                    </a:lnTo>
                    <a:lnTo>
                      <a:pt x="828" y="306"/>
                    </a:lnTo>
                    <a:lnTo>
                      <a:pt x="830" y="305"/>
                    </a:lnTo>
                    <a:lnTo>
                      <a:pt x="832" y="303"/>
                    </a:lnTo>
                    <a:lnTo>
                      <a:pt x="834" y="301"/>
                    </a:lnTo>
                    <a:lnTo>
                      <a:pt x="836" y="300"/>
                    </a:lnTo>
                    <a:lnTo>
                      <a:pt x="838" y="298"/>
                    </a:lnTo>
                    <a:lnTo>
                      <a:pt x="840" y="297"/>
                    </a:lnTo>
                    <a:lnTo>
                      <a:pt x="842" y="295"/>
                    </a:lnTo>
                    <a:lnTo>
                      <a:pt x="844" y="293"/>
                    </a:lnTo>
                    <a:lnTo>
                      <a:pt x="846" y="292"/>
                    </a:lnTo>
                    <a:lnTo>
                      <a:pt x="848" y="290"/>
                    </a:lnTo>
                    <a:lnTo>
                      <a:pt x="850" y="288"/>
                    </a:lnTo>
                    <a:lnTo>
                      <a:pt x="852" y="287"/>
                    </a:lnTo>
                    <a:lnTo>
                      <a:pt x="854" y="285"/>
                    </a:lnTo>
                    <a:lnTo>
                      <a:pt x="856" y="283"/>
                    </a:lnTo>
                    <a:lnTo>
                      <a:pt x="858" y="282"/>
                    </a:lnTo>
                    <a:lnTo>
                      <a:pt x="860" y="280"/>
                    </a:lnTo>
                    <a:lnTo>
                      <a:pt x="862" y="278"/>
                    </a:lnTo>
                    <a:lnTo>
                      <a:pt x="864" y="276"/>
                    </a:lnTo>
                    <a:lnTo>
                      <a:pt x="866" y="275"/>
                    </a:lnTo>
                    <a:lnTo>
                      <a:pt x="868" y="273"/>
                    </a:lnTo>
                    <a:lnTo>
                      <a:pt x="870" y="271"/>
                    </a:lnTo>
                    <a:lnTo>
                      <a:pt x="872" y="269"/>
                    </a:lnTo>
                    <a:lnTo>
                      <a:pt x="874" y="267"/>
                    </a:lnTo>
                    <a:lnTo>
                      <a:pt x="876" y="266"/>
                    </a:lnTo>
                    <a:lnTo>
                      <a:pt x="878" y="264"/>
                    </a:lnTo>
                    <a:lnTo>
                      <a:pt x="880" y="262"/>
                    </a:lnTo>
                    <a:lnTo>
                      <a:pt x="882" y="260"/>
                    </a:lnTo>
                    <a:lnTo>
                      <a:pt x="884" y="258"/>
                    </a:lnTo>
                    <a:lnTo>
                      <a:pt x="886" y="256"/>
                    </a:lnTo>
                    <a:lnTo>
                      <a:pt x="888" y="255"/>
                    </a:lnTo>
                    <a:lnTo>
                      <a:pt x="890" y="253"/>
                    </a:lnTo>
                    <a:lnTo>
                      <a:pt x="892" y="251"/>
                    </a:lnTo>
                    <a:lnTo>
                      <a:pt x="894" y="249"/>
                    </a:lnTo>
                    <a:lnTo>
                      <a:pt x="896" y="247"/>
                    </a:lnTo>
                    <a:lnTo>
                      <a:pt x="898" y="245"/>
                    </a:lnTo>
                    <a:lnTo>
                      <a:pt x="900" y="243"/>
                    </a:lnTo>
                    <a:lnTo>
                      <a:pt x="902" y="241"/>
                    </a:lnTo>
                    <a:lnTo>
                      <a:pt x="904" y="239"/>
                    </a:lnTo>
                    <a:lnTo>
                      <a:pt x="906" y="237"/>
                    </a:lnTo>
                    <a:lnTo>
                      <a:pt x="908" y="235"/>
                    </a:lnTo>
                    <a:lnTo>
                      <a:pt x="910" y="233"/>
                    </a:lnTo>
                    <a:lnTo>
                      <a:pt x="912" y="231"/>
                    </a:lnTo>
                    <a:lnTo>
                      <a:pt x="914" y="229"/>
                    </a:lnTo>
                    <a:lnTo>
                      <a:pt x="916" y="227"/>
                    </a:lnTo>
                    <a:lnTo>
                      <a:pt x="918" y="225"/>
                    </a:lnTo>
                    <a:lnTo>
                      <a:pt x="920" y="223"/>
                    </a:lnTo>
                    <a:lnTo>
                      <a:pt x="922" y="221"/>
                    </a:lnTo>
                    <a:lnTo>
                      <a:pt x="924" y="219"/>
                    </a:lnTo>
                    <a:lnTo>
                      <a:pt x="926" y="217"/>
                    </a:lnTo>
                    <a:lnTo>
                      <a:pt x="928" y="215"/>
                    </a:lnTo>
                    <a:lnTo>
                      <a:pt x="930" y="213"/>
                    </a:lnTo>
                    <a:lnTo>
                      <a:pt x="932" y="210"/>
                    </a:lnTo>
                    <a:lnTo>
                      <a:pt x="934" y="208"/>
                    </a:lnTo>
                    <a:lnTo>
                      <a:pt x="936" y="206"/>
                    </a:lnTo>
                    <a:lnTo>
                      <a:pt x="938" y="204"/>
                    </a:lnTo>
                    <a:lnTo>
                      <a:pt x="940" y="202"/>
                    </a:lnTo>
                    <a:lnTo>
                      <a:pt x="942" y="200"/>
                    </a:lnTo>
                    <a:lnTo>
                      <a:pt x="944" y="197"/>
                    </a:lnTo>
                    <a:lnTo>
                      <a:pt x="946" y="195"/>
                    </a:lnTo>
                    <a:lnTo>
                      <a:pt x="948" y="193"/>
                    </a:lnTo>
                    <a:lnTo>
                      <a:pt x="950" y="191"/>
                    </a:lnTo>
                    <a:lnTo>
                      <a:pt x="952" y="189"/>
                    </a:lnTo>
                    <a:lnTo>
                      <a:pt x="954" y="186"/>
                    </a:lnTo>
                    <a:lnTo>
                      <a:pt x="956" y="184"/>
                    </a:lnTo>
                    <a:lnTo>
                      <a:pt x="958" y="182"/>
                    </a:lnTo>
                    <a:lnTo>
                      <a:pt x="960" y="180"/>
                    </a:lnTo>
                    <a:lnTo>
                      <a:pt x="962" y="177"/>
                    </a:lnTo>
                    <a:lnTo>
                      <a:pt x="964" y="175"/>
                    </a:lnTo>
                    <a:lnTo>
                      <a:pt x="966" y="173"/>
                    </a:lnTo>
                    <a:lnTo>
                      <a:pt x="968" y="170"/>
                    </a:lnTo>
                    <a:lnTo>
                      <a:pt x="970" y="168"/>
                    </a:lnTo>
                    <a:lnTo>
                      <a:pt x="972" y="166"/>
                    </a:lnTo>
                    <a:lnTo>
                      <a:pt x="974" y="163"/>
                    </a:lnTo>
                    <a:lnTo>
                      <a:pt x="976" y="161"/>
                    </a:lnTo>
                    <a:lnTo>
                      <a:pt x="978" y="159"/>
                    </a:lnTo>
                    <a:lnTo>
                      <a:pt x="980" y="156"/>
                    </a:lnTo>
                    <a:lnTo>
                      <a:pt x="982" y="154"/>
                    </a:lnTo>
                    <a:lnTo>
                      <a:pt x="984" y="151"/>
                    </a:lnTo>
                    <a:lnTo>
                      <a:pt x="986" y="149"/>
                    </a:lnTo>
                    <a:lnTo>
                      <a:pt x="988" y="147"/>
                    </a:lnTo>
                    <a:lnTo>
                      <a:pt x="990" y="144"/>
                    </a:lnTo>
                    <a:lnTo>
                      <a:pt x="992" y="142"/>
                    </a:lnTo>
                    <a:lnTo>
                      <a:pt x="994" y="139"/>
                    </a:lnTo>
                    <a:lnTo>
                      <a:pt x="996" y="137"/>
                    </a:lnTo>
                    <a:lnTo>
                      <a:pt x="998" y="134"/>
                    </a:lnTo>
                    <a:lnTo>
                      <a:pt x="1000" y="132"/>
                    </a:lnTo>
                    <a:lnTo>
                      <a:pt x="1002" y="129"/>
                    </a:lnTo>
                    <a:lnTo>
                      <a:pt x="1004" y="127"/>
                    </a:lnTo>
                    <a:lnTo>
                      <a:pt x="1006" y="124"/>
                    </a:lnTo>
                    <a:lnTo>
                      <a:pt x="1008" y="122"/>
                    </a:lnTo>
                    <a:lnTo>
                      <a:pt x="1010" y="119"/>
                    </a:lnTo>
                    <a:lnTo>
                      <a:pt x="1012" y="117"/>
                    </a:lnTo>
                    <a:lnTo>
                      <a:pt x="1014" y="114"/>
                    </a:lnTo>
                    <a:lnTo>
                      <a:pt x="1016" y="111"/>
                    </a:lnTo>
                    <a:lnTo>
                      <a:pt x="1018" y="109"/>
                    </a:lnTo>
                    <a:lnTo>
                      <a:pt x="1020" y="106"/>
                    </a:lnTo>
                    <a:lnTo>
                      <a:pt x="1022" y="104"/>
                    </a:lnTo>
                    <a:lnTo>
                      <a:pt x="1024" y="101"/>
                    </a:lnTo>
                    <a:lnTo>
                      <a:pt x="1026" y="98"/>
                    </a:lnTo>
                    <a:lnTo>
                      <a:pt x="1028" y="96"/>
                    </a:lnTo>
                    <a:lnTo>
                      <a:pt x="1030" y="93"/>
                    </a:lnTo>
                    <a:lnTo>
                      <a:pt x="1032" y="90"/>
                    </a:lnTo>
                    <a:lnTo>
                      <a:pt x="1034" y="88"/>
                    </a:lnTo>
                    <a:lnTo>
                      <a:pt x="1036" y="85"/>
                    </a:lnTo>
                    <a:lnTo>
                      <a:pt x="1038" y="82"/>
                    </a:lnTo>
                    <a:lnTo>
                      <a:pt x="1040" y="80"/>
                    </a:lnTo>
                    <a:lnTo>
                      <a:pt x="1042" y="77"/>
                    </a:lnTo>
                    <a:lnTo>
                      <a:pt x="1044" y="74"/>
                    </a:lnTo>
                    <a:lnTo>
                      <a:pt x="1046" y="71"/>
                    </a:lnTo>
                    <a:lnTo>
                      <a:pt x="1048" y="69"/>
                    </a:lnTo>
                    <a:lnTo>
                      <a:pt x="1050" y="66"/>
                    </a:lnTo>
                    <a:lnTo>
                      <a:pt x="1052" y="63"/>
                    </a:lnTo>
                    <a:lnTo>
                      <a:pt x="1054" y="60"/>
                    </a:lnTo>
                    <a:lnTo>
                      <a:pt x="1056" y="57"/>
                    </a:lnTo>
                    <a:lnTo>
                      <a:pt x="1058" y="55"/>
                    </a:lnTo>
                    <a:lnTo>
                      <a:pt x="1060" y="52"/>
                    </a:lnTo>
                    <a:lnTo>
                      <a:pt x="1062" y="49"/>
                    </a:lnTo>
                    <a:lnTo>
                      <a:pt x="1064" y="46"/>
                    </a:lnTo>
                    <a:lnTo>
                      <a:pt x="1066" y="43"/>
                    </a:lnTo>
                    <a:lnTo>
                      <a:pt x="1068" y="40"/>
                    </a:lnTo>
                    <a:lnTo>
                      <a:pt x="1070" y="37"/>
                    </a:lnTo>
                    <a:lnTo>
                      <a:pt x="1072" y="35"/>
                    </a:lnTo>
                    <a:lnTo>
                      <a:pt x="1074" y="32"/>
                    </a:lnTo>
                    <a:lnTo>
                      <a:pt x="1076" y="29"/>
                    </a:lnTo>
                    <a:lnTo>
                      <a:pt x="1078" y="26"/>
                    </a:lnTo>
                    <a:lnTo>
                      <a:pt x="1080" y="23"/>
                    </a:lnTo>
                    <a:lnTo>
                      <a:pt x="1082" y="20"/>
                    </a:lnTo>
                    <a:lnTo>
                      <a:pt x="1084" y="17"/>
                    </a:lnTo>
                    <a:lnTo>
                      <a:pt x="1086" y="14"/>
                    </a:lnTo>
                    <a:lnTo>
                      <a:pt x="1088" y="11"/>
                    </a:lnTo>
                    <a:lnTo>
                      <a:pt x="1090" y="8"/>
                    </a:lnTo>
                    <a:lnTo>
                      <a:pt x="1092" y="5"/>
                    </a:lnTo>
                    <a:lnTo>
                      <a:pt x="1094" y="2"/>
                    </a:lnTo>
                    <a:lnTo>
                      <a:pt x="1095" y="0"/>
                    </a:ln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1" name="Freeform 23"/>
              <p:cNvSpPr>
                <a:spLocks/>
              </p:cNvSpPr>
              <p:nvPr/>
            </p:nvSpPr>
            <p:spPr bwMode="auto">
              <a:xfrm>
                <a:off x="994" y="1631"/>
                <a:ext cx="3479" cy="1500"/>
              </a:xfrm>
              <a:custGeom>
                <a:avLst/>
                <a:gdLst>
                  <a:gd name="T0" fmla="*/ 16 w 1095"/>
                  <a:gd name="T1" fmla="*/ 389 h 415"/>
                  <a:gd name="T2" fmla="*/ 34 w 1095"/>
                  <a:gd name="T3" fmla="*/ 363 h 415"/>
                  <a:gd name="T4" fmla="*/ 52 w 1095"/>
                  <a:gd name="T5" fmla="*/ 338 h 415"/>
                  <a:gd name="T6" fmla="*/ 70 w 1095"/>
                  <a:gd name="T7" fmla="*/ 314 h 415"/>
                  <a:gd name="T8" fmla="*/ 88 w 1095"/>
                  <a:gd name="T9" fmla="*/ 291 h 415"/>
                  <a:gd name="T10" fmla="*/ 106 w 1095"/>
                  <a:gd name="T11" fmla="*/ 269 h 415"/>
                  <a:gd name="T12" fmla="*/ 124 w 1095"/>
                  <a:gd name="T13" fmla="*/ 247 h 415"/>
                  <a:gd name="T14" fmla="*/ 142 w 1095"/>
                  <a:gd name="T15" fmla="*/ 227 h 415"/>
                  <a:gd name="T16" fmla="*/ 160 w 1095"/>
                  <a:gd name="T17" fmla="*/ 207 h 415"/>
                  <a:gd name="T18" fmla="*/ 178 w 1095"/>
                  <a:gd name="T19" fmla="*/ 188 h 415"/>
                  <a:gd name="T20" fmla="*/ 196 w 1095"/>
                  <a:gd name="T21" fmla="*/ 170 h 415"/>
                  <a:gd name="T22" fmla="*/ 214 w 1095"/>
                  <a:gd name="T23" fmla="*/ 153 h 415"/>
                  <a:gd name="T24" fmla="*/ 232 w 1095"/>
                  <a:gd name="T25" fmla="*/ 137 h 415"/>
                  <a:gd name="T26" fmla="*/ 250 w 1095"/>
                  <a:gd name="T27" fmla="*/ 122 h 415"/>
                  <a:gd name="T28" fmla="*/ 268 w 1095"/>
                  <a:gd name="T29" fmla="*/ 108 h 415"/>
                  <a:gd name="T30" fmla="*/ 286 w 1095"/>
                  <a:gd name="T31" fmla="*/ 94 h 415"/>
                  <a:gd name="T32" fmla="*/ 304 w 1095"/>
                  <a:gd name="T33" fmla="*/ 82 h 415"/>
                  <a:gd name="T34" fmla="*/ 322 w 1095"/>
                  <a:gd name="T35" fmla="*/ 70 h 415"/>
                  <a:gd name="T36" fmla="*/ 340 w 1095"/>
                  <a:gd name="T37" fmla="*/ 59 h 415"/>
                  <a:gd name="T38" fmla="*/ 358 w 1095"/>
                  <a:gd name="T39" fmla="*/ 50 h 415"/>
                  <a:gd name="T40" fmla="*/ 376 w 1095"/>
                  <a:gd name="T41" fmla="*/ 41 h 415"/>
                  <a:gd name="T42" fmla="*/ 394 w 1095"/>
                  <a:gd name="T43" fmla="*/ 33 h 415"/>
                  <a:gd name="T44" fmla="*/ 412 w 1095"/>
                  <a:gd name="T45" fmla="*/ 26 h 415"/>
                  <a:gd name="T46" fmla="*/ 430 w 1095"/>
                  <a:gd name="T47" fmla="*/ 19 h 415"/>
                  <a:gd name="T48" fmla="*/ 448 w 1095"/>
                  <a:gd name="T49" fmla="*/ 14 h 415"/>
                  <a:gd name="T50" fmla="*/ 466 w 1095"/>
                  <a:gd name="T51" fmla="*/ 9 h 415"/>
                  <a:gd name="T52" fmla="*/ 484 w 1095"/>
                  <a:gd name="T53" fmla="*/ 6 h 415"/>
                  <a:gd name="T54" fmla="*/ 502 w 1095"/>
                  <a:gd name="T55" fmla="*/ 3 h 415"/>
                  <a:gd name="T56" fmla="*/ 520 w 1095"/>
                  <a:gd name="T57" fmla="*/ 1 h 415"/>
                  <a:gd name="T58" fmla="*/ 538 w 1095"/>
                  <a:gd name="T59" fmla="*/ 1 h 415"/>
                  <a:gd name="T60" fmla="*/ 556 w 1095"/>
                  <a:gd name="T61" fmla="*/ 1 h 415"/>
                  <a:gd name="T62" fmla="*/ 574 w 1095"/>
                  <a:gd name="T63" fmla="*/ 1 h 415"/>
                  <a:gd name="T64" fmla="*/ 592 w 1095"/>
                  <a:gd name="T65" fmla="*/ 3 h 415"/>
                  <a:gd name="T66" fmla="*/ 610 w 1095"/>
                  <a:gd name="T67" fmla="*/ 6 h 415"/>
                  <a:gd name="T68" fmla="*/ 628 w 1095"/>
                  <a:gd name="T69" fmla="*/ 10 h 415"/>
                  <a:gd name="T70" fmla="*/ 646 w 1095"/>
                  <a:gd name="T71" fmla="*/ 14 h 415"/>
                  <a:gd name="T72" fmla="*/ 664 w 1095"/>
                  <a:gd name="T73" fmla="*/ 19 h 415"/>
                  <a:gd name="T74" fmla="*/ 682 w 1095"/>
                  <a:gd name="T75" fmla="*/ 26 h 415"/>
                  <a:gd name="T76" fmla="*/ 700 w 1095"/>
                  <a:gd name="T77" fmla="*/ 33 h 415"/>
                  <a:gd name="T78" fmla="*/ 718 w 1095"/>
                  <a:gd name="T79" fmla="*/ 41 h 415"/>
                  <a:gd name="T80" fmla="*/ 736 w 1095"/>
                  <a:gd name="T81" fmla="*/ 50 h 415"/>
                  <a:gd name="T82" fmla="*/ 754 w 1095"/>
                  <a:gd name="T83" fmla="*/ 60 h 415"/>
                  <a:gd name="T84" fmla="*/ 772 w 1095"/>
                  <a:gd name="T85" fmla="*/ 70 h 415"/>
                  <a:gd name="T86" fmla="*/ 790 w 1095"/>
                  <a:gd name="T87" fmla="*/ 82 h 415"/>
                  <a:gd name="T88" fmla="*/ 808 w 1095"/>
                  <a:gd name="T89" fmla="*/ 95 h 415"/>
                  <a:gd name="T90" fmla="*/ 826 w 1095"/>
                  <a:gd name="T91" fmla="*/ 108 h 415"/>
                  <a:gd name="T92" fmla="*/ 844 w 1095"/>
                  <a:gd name="T93" fmla="*/ 122 h 415"/>
                  <a:gd name="T94" fmla="*/ 862 w 1095"/>
                  <a:gd name="T95" fmla="*/ 137 h 415"/>
                  <a:gd name="T96" fmla="*/ 880 w 1095"/>
                  <a:gd name="T97" fmla="*/ 154 h 415"/>
                  <a:gd name="T98" fmla="*/ 898 w 1095"/>
                  <a:gd name="T99" fmla="*/ 171 h 415"/>
                  <a:gd name="T100" fmla="*/ 916 w 1095"/>
                  <a:gd name="T101" fmla="*/ 188 h 415"/>
                  <a:gd name="T102" fmla="*/ 934 w 1095"/>
                  <a:gd name="T103" fmla="*/ 207 h 415"/>
                  <a:gd name="T104" fmla="*/ 952 w 1095"/>
                  <a:gd name="T105" fmla="*/ 227 h 415"/>
                  <a:gd name="T106" fmla="*/ 970 w 1095"/>
                  <a:gd name="T107" fmla="*/ 248 h 415"/>
                  <a:gd name="T108" fmla="*/ 988 w 1095"/>
                  <a:gd name="T109" fmla="*/ 269 h 415"/>
                  <a:gd name="T110" fmla="*/ 1006 w 1095"/>
                  <a:gd name="T111" fmla="*/ 291 h 415"/>
                  <a:gd name="T112" fmla="*/ 1024 w 1095"/>
                  <a:gd name="T113" fmla="*/ 315 h 415"/>
                  <a:gd name="T114" fmla="*/ 1042 w 1095"/>
                  <a:gd name="T115" fmla="*/ 339 h 415"/>
                  <a:gd name="T116" fmla="*/ 1060 w 1095"/>
                  <a:gd name="T117" fmla="*/ 364 h 415"/>
                  <a:gd name="T118" fmla="*/ 1078 w 1095"/>
                  <a:gd name="T119" fmla="*/ 390 h 415"/>
                  <a:gd name="T120" fmla="*/ 1095 w 1095"/>
                  <a:gd name="T121" fmla="*/ 415 h 4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95" h="415">
                    <a:moveTo>
                      <a:pt x="0" y="413"/>
                    </a:moveTo>
                    <a:lnTo>
                      <a:pt x="2" y="410"/>
                    </a:lnTo>
                    <a:lnTo>
                      <a:pt x="4" y="407"/>
                    </a:lnTo>
                    <a:lnTo>
                      <a:pt x="6" y="404"/>
                    </a:lnTo>
                    <a:lnTo>
                      <a:pt x="8" y="401"/>
                    </a:lnTo>
                    <a:lnTo>
                      <a:pt x="10" y="398"/>
                    </a:lnTo>
                    <a:lnTo>
                      <a:pt x="12" y="395"/>
                    </a:lnTo>
                    <a:lnTo>
                      <a:pt x="14" y="392"/>
                    </a:lnTo>
                    <a:lnTo>
                      <a:pt x="16" y="389"/>
                    </a:lnTo>
                    <a:lnTo>
                      <a:pt x="18" y="386"/>
                    </a:lnTo>
                    <a:lnTo>
                      <a:pt x="20" y="384"/>
                    </a:lnTo>
                    <a:lnTo>
                      <a:pt x="22" y="381"/>
                    </a:lnTo>
                    <a:lnTo>
                      <a:pt x="24" y="378"/>
                    </a:lnTo>
                    <a:lnTo>
                      <a:pt x="26" y="375"/>
                    </a:lnTo>
                    <a:lnTo>
                      <a:pt x="28" y="372"/>
                    </a:lnTo>
                    <a:lnTo>
                      <a:pt x="30" y="369"/>
                    </a:lnTo>
                    <a:lnTo>
                      <a:pt x="32" y="366"/>
                    </a:lnTo>
                    <a:lnTo>
                      <a:pt x="34" y="363"/>
                    </a:lnTo>
                    <a:lnTo>
                      <a:pt x="36" y="361"/>
                    </a:lnTo>
                    <a:lnTo>
                      <a:pt x="38" y="358"/>
                    </a:lnTo>
                    <a:lnTo>
                      <a:pt x="40" y="355"/>
                    </a:lnTo>
                    <a:lnTo>
                      <a:pt x="42" y="352"/>
                    </a:lnTo>
                    <a:lnTo>
                      <a:pt x="44" y="349"/>
                    </a:lnTo>
                    <a:lnTo>
                      <a:pt x="46" y="347"/>
                    </a:lnTo>
                    <a:lnTo>
                      <a:pt x="48" y="344"/>
                    </a:lnTo>
                    <a:lnTo>
                      <a:pt x="50" y="341"/>
                    </a:lnTo>
                    <a:lnTo>
                      <a:pt x="52" y="338"/>
                    </a:lnTo>
                    <a:lnTo>
                      <a:pt x="54" y="336"/>
                    </a:lnTo>
                    <a:lnTo>
                      <a:pt x="56" y="333"/>
                    </a:lnTo>
                    <a:lnTo>
                      <a:pt x="58" y="330"/>
                    </a:lnTo>
                    <a:lnTo>
                      <a:pt x="60" y="328"/>
                    </a:lnTo>
                    <a:lnTo>
                      <a:pt x="62" y="325"/>
                    </a:lnTo>
                    <a:lnTo>
                      <a:pt x="64" y="322"/>
                    </a:lnTo>
                    <a:lnTo>
                      <a:pt x="66" y="320"/>
                    </a:lnTo>
                    <a:lnTo>
                      <a:pt x="68" y="317"/>
                    </a:lnTo>
                    <a:lnTo>
                      <a:pt x="70" y="314"/>
                    </a:lnTo>
                    <a:lnTo>
                      <a:pt x="72" y="312"/>
                    </a:lnTo>
                    <a:lnTo>
                      <a:pt x="74" y="309"/>
                    </a:lnTo>
                    <a:lnTo>
                      <a:pt x="76" y="306"/>
                    </a:lnTo>
                    <a:lnTo>
                      <a:pt x="78" y="304"/>
                    </a:lnTo>
                    <a:lnTo>
                      <a:pt x="80" y="301"/>
                    </a:lnTo>
                    <a:lnTo>
                      <a:pt x="82" y="299"/>
                    </a:lnTo>
                    <a:lnTo>
                      <a:pt x="84" y="296"/>
                    </a:lnTo>
                    <a:lnTo>
                      <a:pt x="86" y="294"/>
                    </a:lnTo>
                    <a:lnTo>
                      <a:pt x="88" y="291"/>
                    </a:lnTo>
                    <a:lnTo>
                      <a:pt x="90" y="288"/>
                    </a:lnTo>
                    <a:lnTo>
                      <a:pt x="92" y="286"/>
                    </a:lnTo>
                    <a:lnTo>
                      <a:pt x="94" y="283"/>
                    </a:lnTo>
                    <a:lnTo>
                      <a:pt x="96" y="281"/>
                    </a:lnTo>
                    <a:lnTo>
                      <a:pt x="98" y="278"/>
                    </a:lnTo>
                    <a:lnTo>
                      <a:pt x="100" y="276"/>
                    </a:lnTo>
                    <a:lnTo>
                      <a:pt x="102" y="274"/>
                    </a:lnTo>
                    <a:lnTo>
                      <a:pt x="104" y="271"/>
                    </a:lnTo>
                    <a:lnTo>
                      <a:pt x="106" y="269"/>
                    </a:lnTo>
                    <a:lnTo>
                      <a:pt x="108" y="266"/>
                    </a:lnTo>
                    <a:lnTo>
                      <a:pt x="110" y="264"/>
                    </a:lnTo>
                    <a:lnTo>
                      <a:pt x="112" y="261"/>
                    </a:lnTo>
                    <a:lnTo>
                      <a:pt x="114" y="259"/>
                    </a:lnTo>
                    <a:lnTo>
                      <a:pt x="116" y="257"/>
                    </a:lnTo>
                    <a:lnTo>
                      <a:pt x="118" y="254"/>
                    </a:lnTo>
                    <a:lnTo>
                      <a:pt x="120" y="252"/>
                    </a:lnTo>
                    <a:lnTo>
                      <a:pt x="122" y="250"/>
                    </a:lnTo>
                    <a:lnTo>
                      <a:pt x="124" y="247"/>
                    </a:lnTo>
                    <a:lnTo>
                      <a:pt x="126" y="245"/>
                    </a:lnTo>
                    <a:lnTo>
                      <a:pt x="128" y="243"/>
                    </a:lnTo>
                    <a:lnTo>
                      <a:pt x="130" y="240"/>
                    </a:lnTo>
                    <a:lnTo>
                      <a:pt x="132" y="238"/>
                    </a:lnTo>
                    <a:lnTo>
                      <a:pt x="134" y="236"/>
                    </a:lnTo>
                    <a:lnTo>
                      <a:pt x="136" y="233"/>
                    </a:lnTo>
                    <a:lnTo>
                      <a:pt x="138" y="231"/>
                    </a:lnTo>
                    <a:lnTo>
                      <a:pt x="140" y="229"/>
                    </a:lnTo>
                    <a:lnTo>
                      <a:pt x="142" y="227"/>
                    </a:lnTo>
                    <a:lnTo>
                      <a:pt x="144" y="224"/>
                    </a:lnTo>
                    <a:lnTo>
                      <a:pt x="146" y="222"/>
                    </a:lnTo>
                    <a:lnTo>
                      <a:pt x="148" y="220"/>
                    </a:lnTo>
                    <a:lnTo>
                      <a:pt x="150" y="218"/>
                    </a:lnTo>
                    <a:lnTo>
                      <a:pt x="152" y="216"/>
                    </a:lnTo>
                    <a:lnTo>
                      <a:pt x="154" y="213"/>
                    </a:lnTo>
                    <a:lnTo>
                      <a:pt x="156" y="211"/>
                    </a:lnTo>
                    <a:lnTo>
                      <a:pt x="158" y="209"/>
                    </a:lnTo>
                    <a:lnTo>
                      <a:pt x="160" y="207"/>
                    </a:lnTo>
                    <a:lnTo>
                      <a:pt x="162" y="205"/>
                    </a:lnTo>
                    <a:lnTo>
                      <a:pt x="164" y="203"/>
                    </a:lnTo>
                    <a:lnTo>
                      <a:pt x="166" y="201"/>
                    </a:lnTo>
                    <a:lnTo>
                      <a:pt x="168" y="199"/>
                    </a:lnTo>
                    <a:lnTo>
                      <a:pt x="170" y="196"/>
                    </a:lnTo>
                    <a:lnTo>
                      <a:pt x="172" y="194"/>
                    </a:lnTo>
                    <a:lnTo>
                      <a:pt x="174" y="192"/>
                    </a:lnTo>
                    <a:lnTo>
                      <a:pt x="176" y="190"/>
                    </a:lnTo>
                    <a:lnTo>
                      <a:pt x="178" y="188"/>
                    </a:lnTo>
                    <a:lnTo>
                      <a:pt x="180" y="186"/>
                    </a:lnTo>
                    <a:lnTo>
                      <a:pt x="182" y="184"/>
                    </a:lnTo>
                    <a:lnTo>
                      <a:pt x="184" y="182"/>
                    </a:lnTo>
                    <a:lnTo>
                      <a:pt x="186" y="180"/>
                    </a:lnTo>
                    <a:lnTo>
                      <a:pt x="188" y="178"/>
                    </a:lnTo>
                    <a:lnTo>
                      <a:pt x="190" y="176"/>
                    </a:lnTo>
                    <a:lnTo>
                      <a:pt x="192" y="174"/>
                    </a:lnTo>
                    <a:lnTo>
                      <a:pt x="194" y="172"/>
                    </a:lnTo>
                    <a:lnTo>
                      <a:pt x="196" y="170"/>
                    </a:lnTo>
                    <a:lnTo>
                      <a:pt x="198" y="168"/>
                    </a:lnTo>
                    <a:lnTo>
                      <a:pt x="200" y="166"/>
                    </a:lnTo>
                    <a:lnTo>
                      <a:pt x="202" y="165"/>
                    </a:lnTo>
                    <a:lnTo>
                      <a:pt x="204" y="163"/>
                    </a:lnTo>
                    <a:lnTo>
                      <a:pt x="206" y="161"/>
                    </a:lnTo>
                    <a:lnTo>
                      <a:pt x="208" y="159"/>
                    </a:lnTo>
                    <a:lnTo>
                      <a:pt x="210" y="157"/>
                    </a:lnTo>
                    <a:lnTo>
                      <a:pt x="212" y="155"/>
                    </a:lnTo>
                    <a:lnTo>
                      <a:pt x="214" y="153"/>
                    </a:lnTo>
                    <a:lnTo>
                      <a:pt x="216" y="152"/>
                    </a:lnTo>
                    <a:lnTo>
                      <a:pt x="218" y="150"/>
                    </a:lnTo>
                    <a:lnTo>
                      <a:pt x="220" y="148"/>
                    </a:lnTo>
                    <a:lnTo>
                      <a:pt x="222" y="146"/>
                    </a:lnTo>
                    <a:lnTo>
                      <a:pt x="224" y="144"/>
                    </a:lnTo>
                    <a:lnTo>
                      <a:pt x="226" y="143"/>
                    </a:lnTo>
                    <a:lnTo>
                      <a:pt x="228" y="141"/>
                    </a:lnTo>
                    <a:lnTo>
                      <a:pt x="230" y="139"/>
                    </a:lnTo>
                    <a:lnTo>
                      <a:pt x="232" y="137"/>
                    </a:lnTo>
                    <a:lnTo>
                      <a:pt x="234" y="136"/>
                    </a:lnTo>
                    <a:lnTo>
                      <a:pt x="236" y="134"/>
                    </a:lnTo>
                    <a:lnTo>
                      <a:pt x="238" y="132"/>
                    </a:lnTo>
                    <a:lnTo>
                      <a:pt x="240" y="130"/>
                    </a:lnTo>
                    <a:lnTo>
                      <a:pt x="242" y="129"/>
                    </a:lnTo>
                    <a:lnTo>
                      <a:pt x="244" y="127"/>
                    </a:lnTo>
                    <a:lnTo>
                      <a:pt x="246" y="125"/>
                    </a:lnTo>
                    <a:lnTo>
                      <a:pt x="248" y="124"/>
                    </a:lnTo>
                    <a:lnTo>
                      <a:pt x="250" y="122"/>
                    </a:lnTo>
                    <a:lnTo>
                      <a:pt x="252" y="120"/>
                    </a:lnTo>
                    <a:lnTo>
                      <a:pt x="254" y="119"/>
                    </a:lnTo>
                    <a:lnTo>
                      <a:pt x="256" y="117"/>
                    </a:lnTo>
                    <a:lnTo>
                      <a:pt x="258" y="116"/>
                    </a:lnTo>
                    <a:lnTo>
                      <a:pt x="260" y="114"/>
                    </a:lnTo>
                    <a:lnTo>
                      <a:pt x="262" y="112"/>
                    </a:lnTo>
                    <a:lnTo>
                      <a:pt x="264" y="111"/>
                    </a:lnTo>
                    <a:lnTo>
                      <a:pt x="266" y="109"/>
                    </a:lnTo>
                    <a:lnTo>
                      <a:pt x="268" y="108"/>
                    </a:lnTo>
                    <a:lnTo>
                      <a:pt x="270" y="106"/>
                    </a:lnTo>
                    <a:lnTo>
                      <a:pt x="272" y="105"/>
                    </a:lnTo>
                    <a:lnTo>
                      <a:pt x="274" y="103"/>
                    </a:lnTo>
                    <a:lnTo>
                      <a:pt x="276" y="102"/>
                    </a:lnTo>
                    <a:lnTo>
                      <a:pt x="278" y="100"/>
                    </a:lnTo>
                    <a:lnTo>
                      <a:pt x="280" y="99"/>
                    </a:lnTo>
                    <a:lnTo>
                      <a:pt x="282" y="97"/>
                    </a:lnTo>
                    <a:lnTo>
                      <a:pt x="284" y="96"/>
                    </a:lnTo>
                    <a:lnTo>
                      <a:pt x="286" y="94"/>
                    </a:lnTo>
                    <a:lnTo>
                      <a:pt x="288" y="93"/>
                    </a:lnTo>
                    <a:lnTo>
                      <a:pt x="290" y="91"/>
                    </a:lnTo>
                    <a:lnTo>
                      <a:pt x="292" y="90"/>
                    </a:lnTo>
                    <a:lnTo>
                      <a:pt x="294" y="89"/>
                    </a:lnTo>
                    <a:lnTo>
                      <a:pt x="296" y="87"/>
                    </a:lnTo>
                    <a:lnTo>
                      <a:pt x="298" y="86"/>
                    </a:lnTo>
                    <a:lnTo>
                      <a:pt x="300" y="85"/>
                    </a:lnTo>
                    <a:lnTo>
                      <a:pt x="302" y="83"/>
                    </a:lnTo>
                    <a:lnTo>
                      <a:pt x="304" y="82"/>
                    </a:lnTo>
                    <a:lnTo>
                      <a:pt x="306" y="80"/>
                    </a:lnTo>
                    <a:lnTo>
                      <a:pt x="308" y="79"/>
                    </a:lnTo>
                    <a:lnTo>
                      <a:pt x="310" y="78"/>
                    </a:lnTo>
                    <a:lnTo>
                      <a:pt x="312" y="77"/>
                    </a:lnTo>
                    <a:lnTo>
                      <a:pt x="314" y="75"/>
                    </a:lnTo>
                    <a:lnTo>
                      <a:pt x="316" y="74"/>
                    </a:lnTo>
                    <a:lnTo>
                      <a:pt x="318" y="73"/>
                    </a:lnTo>
                    <a:lnTo>
                      <a:pt x="320" y="71"/>
                    </a:lnTo>
                    <a:lnTo>
                      <a:pt x="322" y="70"/>
                    </a:lnTo>
                    <a:lnTo>
                      <a:pt x="324" y="69"/>
                    </a:lnTo>
                    <a:lnTo>
                      <a:pt x="326" y="68"/>
                    </a:lnTo>
                    <a:lnTo>
                      <a:pt x="328" y="67"/>
                    </a:lnTo>
                    <a:lnTo>
                      <a:pt x="330" y="65"/>
                    </a:lnTo>
                    <a:lnTo>
                      <a:pt x="332" y="64"/>
                    </a:lnTo>
                    <a:lnTo>
                      <a:pt x="334" y="63"/>
                    </a:lnTo>
                    <a:lnTo>
                      <a:pt x="336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2" y="58"/>
                    </a:lnTo>
                    <a:lnTo>
                      <a:pt x="344" y="57"/>
                    </a:lnTo>
                    <a:lnTo>
                      <a:pt x="346" y="56"/>
                    </a:lnTo>
                    <a:lnTo>
                      <a:pt x="348" y="55"/>
                    </a:lnTo>
                    <a:lnTo>
                      <a:pt x="350" y="54"/>
                    </a:lnTo>
                    <a:lnTo>
                      <a:pt x="352" y="53"/>
                    </a:lnTo>
                    <a:lnTo>
                      <a:pt x="354" y="52"/>
                    </a:lnTo>
                    <a:lnTo>
                      <a:pt x="356" y="51"/>
                    </a:lnTo>
                    <a:lnTo>
                      <a:pt x="358" y="50"/>
                    </a:lnTo>
                    <a:lnTo>
                      <a:pt x="360" y="49"/>
                    </a:lnTo>
                    <a:lnTo>
                      <a:pt x="362" y="48"/>
                    </a:lnTo>
                    <a:lnTo>
                      <a:pt x="364" y="47"/>
                    </a:lnTo>
                    <a:lnTo>
                      <a:pt x="366" y="46"/>
                    </a:lnTo>
                    <a:lnTo>
                      <a:pt x="368" y="45"/>
                    </a:lnTo>
                    <a:lnTo>
                      <a:pt x="370" y="44"/>
                    </a:lnTo>
                    <a:lnTo>
                      <a:pt x="372" y="43"/>
                    </a:lnTo>
                    <a:lnTo>
                      <a:pt x="374" y="42"/>
                    </a:lnTo>
                    <a:lnTo>
                      <a:pt x="376" y="41"/>
                    </a:lnTo>
                    <a:lnTo>
                      <a:pt x="378" y="40"/>
                    </a:lnTo>
                    <a:lnTo>
                      <a:pt x="380" y="39"/>
                    </a:lnTo>
                    <a:lnTo>
                      <a:pt x="382" y="38"/>
                    </a:lnTo>
                    <a:lnTo>
                      <a:pt x="384" y="37"/>
                    </a:lnTo>
                    <a:lnTo>
                      <a:pt x="386" y="36"/>
                    </a:lnTo>
                    <a:lnTo>
                      <a:pt x="388" y="35"/>
                    </a:lnTo>
                    <a:lnTo>
                      <a:pt x="390" y="34"/>
                    </a:lnTo>
                    <a:lnTo>
                      <a:pt x="392" y="34"/>
                    </a:lnTo>
                    <a:lnTo>
                      <a:pt x="394" y="33"/>
                    </a:lnTo>
                    <a:lnTo>
                      <a:pt x="396" y="32"/>
                    </a:lnTo>
                    <a:lnTo>
                      <a:pt x="398" y="31"/>
                    </a:lnTo>
                    <a:lnTo>
                      <a:pt x="400" y="30"/>
                    </a:lnTo>
                    <a:lnTo>
                      <a:pt x="402" y="29"/>
                    </a:lnTo>
                    <a:lnTo>
                      <a:pt x="404" y="29"/>
                    </a:lnTo>
                    <a:lnTo>
                      <a:pt x="406" y="28"/>
                    </a:lnTo>
                    <a:lnTo>
                      <a:pt x="408" y="27"/>
                    </a:lnTo>
                    <a:lnTo>
                      <a:pt x="410" y="26"/>
                    </a:lnTo>
                    <a:lnTo>
                      <a:pt x="412" y="26"/>
                    </a:lnTo>
                    <a:lnTo>
                      <a:pt x="414" y="25"/>
                    </a:lnTo>
                    <a:lnTo>
                      <a:pt x="416" y="24"/>
                    </a:lnTo>
                    <a:lnTo>
                      <a:pt x="418" y="23"/>
                    </a:lnTo>
                    <a:lnTo>
                      <a:pt x="420" y="23"/>
                    </a:lnTo>
                    <a:lnTo>
                      <a:pt x="422" y="22"/>
                    </a:lnTo>
                    <a:lnTo>
                      <a:pt x="424" y="21"/>
                    </a:lnTo>
                    <a:lnTo>
                      <a:pt x="426" y="21"/>
                    </a:lnTo>
                    <a:lnTo>
                      <a:pt x="428" y="20"/>
                    </a:lnTo>
                    <a:lnTo>
                      <a:pt x="430" y="19"/>
                    </a:lnTo>
                    <a:lnTo>
                      <a:pt x="432" y="19"/>
                    </a:lnTo>
                    <a:lnTo>
                      <a:pt x="434" y="18"/>
                    </a:lnTo>
                    <a:lnTo>
                      <a:pt x="436" y="17"/>
                    </a:lnTo>
                    <a:lnTo>
                      <a:pt x="438" y="17"/>
                    </a:lnTo>
                    <a:lnTo>
                      <a:pt x="440" y="16"/>
                    </a:lnTo>
                    <a:lnTo>
                      <a:pt x="442" y="16"/>
                    </a:lnTo>
                    <a:lnTo>
                      <a:pt x="444" y="15"/>
                    </a:lnTo>
                    <a:lnTo>
                      <a:pt x="446" y="14"/>
                    </a:lnTo>
                    <a:lnTo>
                      <a:pt x="448" y="14"/>
                    </a:lnTo>
                    <a:lnTo>
                      <a:pt x="450" y="13"/>
                    </a:lnTo>
                    <a:lnTo>
                      <a:pt x="452" y="13"/>
                    </a:lnTo>
                    <a:lnTo>
                      <a:pt x="454" y="12"/>
                    </a:lnTo>
                    <a:lnTo>
                      <a:pt x="456" y="12"/>
                    </a:lnTo>
                    <a:lnTo>
                      <a:pt x="458" y="11"/>
                    </a:lnTo>
                    <a:lnTo>
                      <a:pt x="460" y="11"/>
                    </a:lnTo>
                    <a:lnTo>
                      <a:pt x="462" y="10"/>
                    </a:lnTo>
                    <a:lnTo>
                      <a:pt x="464" y="10"/>
                    </a:lnTo>
                    <a:lnTo>
                      <a:pt x="466" y="9"/>
                    </a:lnTo>
                    <a:lnTo>
                      <a:pt x="468" y="9"/>
                    </a:lnTo>
                    <a:lnTo>
                      <a:pt x="470" y="9"/>
                    </a:lnTo>
                    <a:lnTo>
                      <a:pt x="472" y="8"/>
                    </a:lnTo>
                    <a:lnTo>
                      <a:pt x="474" y="8"/>
                    </a:lnTo>
                    <a:lnTo>
                      <a:pt x="476" y="7"/>
                    </a:lnTo>
                    <a:lnTo>
                      <a:pt x="478" y="7"/>
                    </a:lnTo>
                    <a:lnTo>
                      <a:pt x="480" y="7"/>
                    </a:lnTo>
                    <a:lnTo>
                      <a:pt x="482" y="6"/>
                    </a:lnTo>
                    <a:lnTo>
                      <a:pt x="484" y="6"/>
                    </a:lnTo>
                    <a:lnTo>
                      <a:pt x="486" y="6"/>
                    </a:lnTo>
                    <a:lnTo>
                      <a:pt x="488" y="5"/>
                    </a:lnTo>
                    <a:lnTo>
                      <a:pt x="490" y="5"/>
                    </a:lnTo>
                    <a:lnTo>
                      <a:pt x="492" y="5"/>
                    </a:lnTo>
                    <a:lnTo>
                      <a:pt x="494" y="4"/>
                    </a:lnTo>
                    <a:lnTo>
                      <a:pt x="496" y="4"/>
                    </a:lnTo>
                    <a:lnTo>
                      <a:pt x="498" y="4"/>
                    </a:lnTo>
                    <a:lnTo>
                      <a:pt x="500" y="3"/>
                    </a:lnTo>
                    <a:lnTo>
                      <a:pt x="502" y="3"/>
                    </a:lnTo>
                    <a:lnTo>
                      <a:pt x="504" y="3"/>
                    </a:lnTo>
                    <a:lnTo>
                      <a:pt x="506" y="3"/>
                    </a:lnTo>
                    <a:lnTo>
                      <a:pt x="508" y="3"/>
                    </a:lnTo>
                    <a:lnTo>
                      <a:pt x="510" y="2"/>
                    </a:lnTo>
                    <a:lnTo>
                      <a:pt x="512" y="2"/>
                    </a:lnTo>
                    <a:lnTo>
                      <a:pt x="514" y="2"/>
                    </a:lnTo>
                    <a:lnTo>
                      <a:pt x="516" y="2"/>
                    </a:lnTo>
                    <a:lnTo>
                      <a:pt x="518" y="2"/>
                    </a:lnTo>
                    <a:lnTo>
                      <a:pt x="520" y="1"/>
                    </a:lnTo>
                    <a:lnTo>
                      <a:pt x="522" y="1"/>
                    </a:lnTo>
                    <a:lnTo>
                      <a:pt x="524" y="1"/>
                    </a:lnTo>
                    <a:lnTo>
                      <a:pt x="526" y="1"/>
                    </a:lnTo>
                    <a:lnTo>
                      <a:pt x="528" y="1"/>
                    </a:lnTo>
                    <a:lnTo>
                      <a:pt x="530" y="1"/>
                    </a:lnTo>
                    <a:lnTo>
                      <a:pt x="532" y="1"/>
                    </a:lnTo>
                    <a:lnTo>
                      <a:pt x="534" y="1"/>
                    </a:lnTo>
                    <a:lnTo>
                      <a:pt x="536" y="1"/>
                    </a:lnTo>
                    <a:lnTo>
                      <a:pt x="538" y="1"/>
                    </a:lnTo>
                    <a:lnTo>
                      <a:pt x="540" y="0"/>
                    </a:lnTo>
                    <a:lnTo>
                      <a:pt x="542" y="0"/>
                    </a:lnTo>
                    <a:lnTo>
                      <a:pt x="544" y="0"/>
                    </a:lnTo>
                    <a:lnTo>
                      <a:pt x="546" y="0"/>
                    </a:lnTo>
                    <a:lnTo>
                      <a:pt x="548" y="0"/>
                    </a:lnTo>
                    <a:lnTo>
                      <a:pt x="550" y="0"/>
                    </a:lnTo>
                    <a:lnTo>
                      <a:pt x="552" y="0"/>
                    </a:lnTo>
                    <a:lnTo>
                      <a:pt x="554" y="0"/>
                    </a:lnTo>
                    <a:lnTo>
                      <a:pt x="556" y="1"/>
                    </a:lnTo>
                    <a:lnTo>
                      <a:pt x="558" y="1"/>
                    </a:lnTo>
                    <a:lnTo>
                      <a:pt x="560" y="1"/>
                    </a:lnTo>
                    <a:lnTo>
                      <a:pt x="562" y="1"/>
                    </a:lnTo>
                    <a:lnTo>
                      <a:pt x="564" y="1"/>
                    </a:lnTo>
                    <a:lnTo>
                      <a:pt x="566" y="1"/>
                    </a:lnTo>
                    <a:lnTo>
                      <a:pt x="568" y="1"/>
                    </a:lnTo>
                    <a:lnTo>
                      <a:pt x="570" y="1"/>
                    </a:lnTo>
                    <a:lnTo>
                      <a:pt x="572" y="1"/>
                    </a:lnTo>
                    <a:lnTo>
                      <a:pt x="574" y="1"/>
                    </a:lnTo>
                    <a:lnTo>
                      <a:pt x="576" y="2"/>
                    </a:lnTo>
                    <a:lnTo>
                      <a:pt x="578" y="2"/>
                    </a:lnTo>
                    <a:lnTo>
                      <a:pt x="580" y="2"/>
                    </a:lnTo>
                    <a:lnTo>
                      <a:pt x="582" y="2"/>
                    </a:lnTo>
                    <a:lnTo>
                      <a:pt x="584" y="2"/>
                    </a:lnTo>
                    <a:lnTo>
                      <a:pt x="586" y="3"/>
                    </a:lnTo>
                    <a:lnTo>
                      <a:pt x="588" y="3"/>
                    </a:lnTo>
                    <a:lnTo>
                      <a:pt x="590" y="3"/>
                    </a:lnTo>
                    <a:lnTo>
                      <a:pt x="592" y="3"/>
                    </a:lnTo>
                    <a:lnTo>
                      <a:pt x="594" y="3"/>
                    </a:lnTo>
                    <a:lnTo>
                      <a:pt x="596" y="4"/>
                    </a:lnTo>
                    <a:lnTo>
                      <a:pt x="598" y="4"/>
                    </a:lnTo>
                    <a:lnTo>
                      <a:pt x="600" y="4"/>
                    </a:lnTo>
                    <a:lnTo>
                      <a:pt x="602" y="5"/>
                    </a:lnTo>
                    <a:lnTo>
                      <a:pt x="604" y="5"/>
                    </a:lnTo>
                    <a:lnTo>
                      <a:pt x="606" y="5"/>
                    </a:lnTo>
                    <a:lnTo>
                      <a:pt x="608" y="6"/>
                    </a:lnTo>
                    <a:lnTo>
                      <a:pt x="610" y="6"/>
                    </a:lnTo>
                    <a:lnTo>
                      <a:pt x="612" y="6"/>
                    </a:lnTo>
                    <a:lnTo>
                      <a:pt x="614" y="7"/>
                    </a:lnTo>
                    <a:lnTo>
                      <a:pt x="616" y="7"/>
                    </a:lnTo>
                    <a:lnTo>
                      <a:pt x="618" y="7"/>
                    </a:lnTo>
                    <a:lnTo>
                      <a:pt x="620" y="8"/>
                    </a:lnTo>
                    <a:lnTo>
                      <a:pt x="622" y="8"/>
                    </a:lnTo>
                    <a:lnTo>
                      <a:pt x="624" y="9"/>
                    </a:lnTo>
                    <a:lnTo>
                      <a:pt x="626" y="9"/>
                    </a:lnTo>
                    <a:lnTo>
                      <a:pt x="628" y="10"/>
                    </a:lnTo>
                    <a:lnTo>
                      <a:pt x="630" y="10"/>
                    </a:lnTo>
                    <a:lnTo>
                      <a:pt x="632" y="10"/>
                    </a:lnTo>
                    <a:lnTo>
                      <a:pt x="634" y="11"/>
                    </a:lnTo>
                    <a:lnTo>
                      <a:pt x="636" y="11"/>
                    </a:lnTo>
                    <a:lnTo>
                      <a:pt x="638" y="12"/>
                    </a:lnTo>
                    <a:lnTo>
                      <a:pt x="640" y="12"/>
                    </a:lnTo>
                    <a:lnTo>
                      <a:pt x="642" y="13"/>
                    </a:lnTo>
                    <a:lnTo>
                      <a:pt x="644" y="13"/>
                    </a:lnTo>
                    <a:lnTo>
                      <a:pt x="646" y="14"/>
                    </a:lnTo>
                    <a:lnTo>
                      <a:pt x="648" y="15"/>
                    </a:lnTo>
                    <a:lnTo>
                      <a:pt x="650" y="15"/>
                    </a:lnTo>
                    <a:lnTo>
                      <a:pt x="652" y="16"/>
                    </a:lnTo>
                    <a:lnTo>
                      <a:pt x="654" y="16"/>
                    </a:lnTo>
                    <a:lnTo>
                      <a:pt x="656" y="17"/>
                    </a:lnTo>
                    <a:lnTo>
                      <a:pt x="658" y="17"/>
                    </a:lnTo>
                    <a:lnTo>
                      <a:pt x="660" y="18"/>
                    </a:lnTo>
                    <a:lnTo>
                      <a:pt x="662" y="19"/>
                    </a:lnTo>
                    <a:lnTo>
                      <a:pt x="664" y="19"/>
                    </a:lnTo>
                    <a:lnTo>
                      <a:pt x="666" y="20"/>
                    </a:lnTo>
                    <a:lnTo>
                      <a:pt x="668" y="21"/>
                    </a:lnTo>
                    <a:lnTo>
                      <a:pt x="670" y="21"/>
                    </a:lnTo>
                    <a:lnTo>
                      <a:pt x="672" y="22"/>
                    </a:lnTo>
                    <a:lnTo>
                      <a:pt x="674" y="23"/>
                    </a:lnTo>
                    <a:lnTo>
                      <a:pt x="676" y="23"/>
                    </a:lnTo>
                    <a:lnTo>
                      <a:pt x="678" y="24"/>
                    </a:lnTo>
                    <a:lnTo>
                      <a:pt x="680" y="25"/>
                    </a:lnTo>
                    <a:lnTo>
                      <a:pt x="682" y="26"/>
                    </a:lnTo>
                    <a:lnTo>
                      <a:pt x="684" y="26"/>
                    </a:lnTo>
                    <a:lnTo>
                      <a:pt x="686" y="27"/>
                    </a:lnTo>
                    <a:lnTo>
                      <a:pt x="688" y="28"/>
                    </a:lnTo>
                    <a:lnTo>
                      <a:pt x="690" y="29"/>
                    </a:lnTo>
                    <a:lnTo>
                      <a:pt x="692" y="30"/>
                    </a:lnTo>
                    <a:lnTo>
                      <a:pt x="694" y="30"/>
                    </a:lnTo>
                    <a:lnTo>
                      <a:pt x="696" y="31"/>
                    </a:lnTo>
                    <a:lnTo>
                      <a:pt x="698" y="32"/>
                    </a:lnTo>
                    <a:lnTo>
                      <a:pt x="700" y="33"/>
                    </a:lnTo>
                    <a:lnTo>
                      <a:pt x="702" y="34"/>
                    </a:lnTo>
                    <a:lnTo>
                      <a:pt x="704" y="35"/>
                    </a:lnTo>
                    <a:lnTo>
                      <a:pt x="706" y="35"/>
                    </a:lnTo>
                    <a:lnTo>
                      <a:pt x="708" y="36"/>
                    </a:lnTo>
                    <a:lnTo>
                      <a:pt x="710" y="37"/>
                    </a:lnTo>
                    <a:lnTo>
                      <a:pt x="712" y="38"/>
                    </a:lnTo>
                    <a:lnTo>
                      <a:pt x="714" y="39"/>
                    </a:lnTo>
                    <a:lnTo>
                      <a:pt x="716" y="40"/>
                    </a:lnTo>
                    <a:lnTo>
                      <a:pt x="718" y="41"/>
                    </a:lnTo>
                    <a:lnTo>
                      <a:pt x="720" y="42"/>
                    </a:lnTo>
                    <a:lnTo>
                      <a:pt x="722" y="43"/>
                    </a:lnTo>
                    <a:lnTo>
                      <a:pt x="724" y="44"/>
                    </a:lnTo>
                    <a:lnTo>
                      <a:pt x="726" y="45"/>
                    </a:lnTo>
                    <a:lnTo>
                      <a:pt x="728" y="46"/>
                    </a:lnTo>
                    <a:lnTo>
                      <a:pt x="730" y="47"/>
                    </a:lnTo>
                    <a:lnTo>
                      <a:pt x="732" y="48"/>
                    </a:lnTo>
                    <a:lnTo>
                      <a:pt x="734" y="49"/>
                    </a:lnTo>
                    <a:lnTo>
                      <a:pt x="736" y="50"/>
                    </a:lnTo>
                    <a:lnTo>
                      <a:pt x="738" y="51"/>
                    </a:lnTo>
                    <a:lnTo>
                      <a:pt x="740" y="52"/>
                    </a:lnTo>
                    <a:lnTo>
                      <a:pt x="742" y="53"/>
                    </a:lnTo>
                    <a:lnTo>
                      <a:pt x="744" y="54"/>
                    </a:lnTo>
                    <a:lnTo>
                      <a:pt x="746" y="55"/>
                    </a:lnTo>
                    <a:lnTo>
                      <a:pt x="748" y="56"/>
                    </a:lnTo>
                    <a:lnTo>
                      <a:pt x="750" y="57"/>
                    </a:lnTo>
                    <a:lnTo>
                      <a:pt x="752" y="59"/>
                    </a:lnTo>
                    <a:lnTo>
                      <a:pt x="754" y="60"/>
                    </a:lnTo>
                    <a:lnTo>
                      <a:pt x="756" y="61"/>
                    </a:lnTo>
                    <a:lnTo>
                      <a:pt x="758" y="62"/>
                    </a:lnTo>
                    <a:lnTo>
                      <a:pt x="760" y="63"/>
                    </a:lnTo>
                    <a:lnTo>
                      <a:pt x="762" y="64"/>
                    </a:lnTo>
                    <a:lnTo>
                      <a:pt x="764" y="66"/>
                    </a:lnTo>
                    <a:lnTo>
                      <a:pt x="766" y="67"/>
                    </a:lnTo>
                    <a:lnTo>
                      <a:pt x="768" y="68"/>
                    </a:lnTo>
                    <a:lnTo>
                      <a:pt x="770" y="69"/>
                    </a:lnTo>
                    <a:lnTo>
                      <a:pt x="772" y="70"/>
                    </a:lnTo>
                    <a:lnTo>
                      <a:pt x="774" y="72"/>
                    </a:lnTo>
                    <a:lnTo>
                      <a:pt x="776" y="73"/>
                    </a:lnTo>
                    <a:lnTo>
                      <a:pt x="778" y="74"/>
                    </a:lnTo>
                    <a:lnTo>
                      <a:pt x="780" y="75"/>
                    </a:lnTo>
                    <a:lnTo>
                      <a:pt x="782" y="77"/>
                    </a:lnTo>
                    <a:lnTo>
                      <a:pt x="784" y="78"/>
                    </a:lnTo>
                    <a:lnTo>
                      <a:pt x="786" y="79"/>
                    </a:lnTo>
                    <a:lnTo>
                      <a:pt x="788" y="81"/>
                    </a:lnTo>
                    <a:lnTo>
                      <a:pt x="790" y="82"/>
                    </a:lnTo>
                    <a:lnTo>
                      <a:pt x="792" y="83"/>
                    </a:lnTo>
                    <a:lnTo>
                      <a:pt x="794" y="85"/>
                    </a:lnTo>
                    <a:lnTo>
                      <a:pt x="796" y="86"/>
                    </a:lnTo>
                    <a:lnTo>
                      <a:pt x="798" y="87"/>
                    </a:lnTo>
                    <a:lnTo>
                      <a:pt x="800" y="89"/>
                    </a:lnTo>
                    <a:lnTo>
                      <a:pt x="802" y="90"/>
                    </a:lnTo>
                    <a:lnTo>
                      <a:pt x="804" y="92"/>
                    </a:lnTo>
                    <a:lnTo>
                      <a:pt x="806" y="93"/>
                    </a:lnTo>
                    <a:lnTo>
                      <a:pt x="808" y="95"/>
                    </a:lnTo>
                    <a:lnTo>
                      <a:pt x="810" y="96"/>
                    </a:lnTo>
                    <a:lnTo>
                      <a:pt x="812" y="97"/>
                    </a:lnTo>
                    <a:lnTo>
                      <a:pt x="814" y="99"/>
                    </a:lnTo>
                    <a:lnTo>
                      <a:pt x="816" y="100"/>
                    </a:lnTo>
                    <a:lnTo>
                      <a:pt x="818" y="102"/>
                    </a:lnTo>
                    <a:lnTo>
                      <a:pt x="820" y="103"/>
                    </a:lnTo>
                    <a:lnTo>
                      <a:pt x="822" y="105"/>
                    </a:lnTo>
                    <a:lnTo>
                      <a:pt x="824" y="106"/>
                    </a:lnTo>
                    <a:lnTo>
                      <a:pt x="826" y="108"/>
                    </a:lnTo>
                    <a:lnTo>
                      <a:pt x="828" y="110"/>
                    </a:lnTo>
                    <a:lnTo>
                      <a:pt x="830" y="111"/>
                    </a:lnTo>
                    <a:lnTo>
                      <a:pt x="832" y="113"/>
                    </a:lnTo>
                    <a:lnTo>
                      <a:pt x="834" y="114"/>
                    </a:lnTo>
                    <a:lnTo>
                      <a:pt x="836" y="116"/>
                    </a:lnTo>
                    <a:lnTo>
                      <a:pt x="838" y="117"/>
                    </a:lnTo>
                    <a:lnTo>
                      <a:pt x="840" y="119"/>
                    </a:lnTo>
                    <a:lnTo>
                      <a:pt x="842" y="121"/>
                    </a:lnTo>
                    <a:lnTo>
                      <a:pt x="844" y="122"/>
                    </a:lnTo>
                    <a:lnTo>
                      <a:pt x="846" y="124"/>
                    </a:lnTo>
                    <a:lnTo>
                      <a:pt x="848" y="126"/>
                    </a:lnTo>
                    <a:lnTo>
                      <a:pt x="850" y="127"/>
                    </a:lnTo>
                    <a:lnTo>
                      <a:pt x="852" y="129"/>
                    </a:lnTo>
                    <a:lnTo>
                      <a:pt x="854" y="131"/>
                    </a:lnTo>
                    <a:lnTo>
                      <a:pt x="856" y="132"/>
                    </a:lnTo>
                    <a:lnTo>
                      <a:pt x="858" y="134"/>
                    </a:lnTo>
                    <a:lnTo>
                      <a:pt x="860" y="136"/>
                    </a:lnTo>
                    <a:lnTo>
                      <a:pt x="862" y="137"/>
                    </a:lnTo>
                    <a:lnTo>
                      <a:pt x="864" y="139"/>
                    </a:lnTo>
                    <a:lnTo>
                      <a:pt x="866" y="141"/>
                    </a:lnTo>
                    <a:lnTo>
                      <a:pt x="868" y="143"/>
                    </a:lnTo>
                    <a:lnTo>
                      <a:pt x="870" y="145"/>
                    </a:lnTo>
                    <a:lnTo>
                      <a:pt x="872" y="146"/>
                    </a:lnTo>
                    <a:lnTo>
                      <a:pt x="874" y="148"/>
                    </a:lnTo>
                    <a:lnTo>
                      <a:pt x="876" y="150"/>
                    </a:lnTo>
                    <a:lnTo>
                      <a:pt x="878" y="152"/>
                    </a:lnTo>
                    <a:lnTo>
                      <a:pt x="880" y="154"/>
                    </a:lnTo>
                    <a:lnTo>
                      <a:pt x="882" y="155"/>
                    </a:lnTo>
                    <a:lnTo>
                      <a:pt x="884" y="157"/>
                    </a:lnTo>
                    <a:lnTo>
                      <a:pt x="886" y="159"/>
                    </a:lnTo>
                    <a:lnTo>
                      <a:pt x="888" y="161"/>
                    </a:lnTo>
                    <a:lnTo>
                      <a:pt x="890" y="163"/>
                    </a:lnTo>
                    <a:lnTo>
                      <a:pt x="892" y="165"/>
                    </a:lnTo>
                    <a:lnTo>
                      <a:pt x="894" y="167"/>
                    </a:lnTo>
                    <a:lnTo>
                      <a:pt x="896" y="169"/>
                    </a:lnTo>
                    <a:lnTo>
                      <a:pt x="898" y="171"/>
                    </a:lnTo>
                    <a:lnTo>
                      <a:pt x="900" y="173"/>
                    </a:lnTo>
                    <a:lnTo>
                      <a:pt x="902" y="174"/>
                    </a:lnTo>
                    <a:lnTo>
                      <a:pt x="904" y="176"/>
                    </a:lnTo>
                    <a:lnTo>
                      <a:pt x="906" y="178"/>
                    </a:lnTo>
                    <a:lnTo>
                      <a:pt x="908" y="180"/>
                    </a:lnTo>
                    <a:lnTo>
                      <a:pt x="910" y="182"/>
                    </a:lnTo>
                    <a:lnTo>
                      <a:pt x="912" y="184"/>
                    </a:lnTo>
                    <a:lnTo>
                      <a:pt x="914" y="186"/>
                    </a:lnTo>
                    <a:lnTo>
                      <a:pt x="916" y="188"/>
                    </a:lnTo>
                    <a:lnTo>
                      <a:pt x="918" y="191"/>
                    </a:lnTo>
                    <a:lnTo>
                      <a:pt x="920" y="193"/>
                    </a:lnTo>
                    <a:lnTo>
                      <a:pt x="922" y="195"/>
                    </a:lnTo>
                    <a:lnTo>
                      <a:pt x="924" y="197"/>
                    </a:lnTo>
                    <a:lnTo>
                      <a:pt x="926" y="199"/>
                    </a:lnTo>
                    <a:lnTo>
                      <a:pt x="928" y="201"/>
                    </a:lnTo>
                    <a:lnTo>
                      <a:pt x="930" y="203"/>
                    </a:lnTo>
                    <a:lnTo>
                      <a:pt x="932" y="205"/>
                    </a:lnTo>
                    <a:lnTo>
                      <a:pt x="934" y="207"/>
                    </a:lnTo>
                    <a:lnTo>
                      <a:pt x="936" y="209"/>
                    </a:lnTo>
                    <a:lnTo>
                      <a:pt x="938" y="212"/>
                    </a:lnTo>
                    <a:lnTo>
                      <a:pt x="940" y="214"/>
                    </a:lnTo>
                    <a:lnTo>
                      <a:pt x="942" y="216"/>
                    </a:lnTo>
                    <a:lnTo>
                      <a:pt x="944" y="218"/>
                    </a:lnTo>
                    <a:lnTo>
                      <a:pt x="946" y="220"/>
                    </a:lnTo>
                    <a:lnTo>
                      <a:pt x="948" y="223"/>
                    </a:lnTo>
                    <a:lnTo>
                      <a:pt x="950" y="225"/>
                    </a:lnTo>
                    <a:lnTo>
                      <a:pt x="952" y="227"/>
                    </a:lnTo>
                    <a:lnTo>
                      <a:pt x="954" y="229"/>
                    </a:lnTo>
                    <a:lnTo>
                      <a:pt x="956" y="231"/>
                    </a:lnTo>
                    <a:lnTo>
                      <a:pt x="958" y="234"/>
                    </a:lnTo>
                    <a:lnTo>
                      <a:pt x="960" y="236"/>
                    </a:lnTo>
                    <a:lnTo>
                      <a:pt x="962" y="238"/>
                    </a:lnTo>
                    <a:lnTo>
                      <a:pt x="964" y="241"/>
                    </a:lnTo>
                    <a:lnTo>
                      <a:pt x="966" y="243"/>
                    </a:lnTo>
                    <a:lnTo>
                      <a:pt x="968" y="245"/>
                    </a:lnTo>
                    <a:lnTo>
                      <a:pt x="970" y="248"/>
                    </a:lnTo>
                    <a:lnTo>
                      <a:pt x="972" y="250"/>
                    </a:lnTo>
                    <a:lnTo>
                      <a:pt x="974" y="252"/>
                    </a:lnTo>
                    <a:lnTo>
                      <a:pt x="976" y="255"/>
                    </a:lnTo>
                    <a:lnTo>
                      <a:pt x="978" y="257"/>
                    </a:lnTo>
                    <a:lnTo>
                      <a:pt x="980" y="259"/>
                    </a:lnTo>
                    <a:lnTo>
                      <a:pt x="982" y="262"/>
                    </a:lnTo>
                    <a:lnTo>
                      <a:pt x="984" y="264"/>
                    </a:lnTo>
                    <a:lnTo>
                      <a:pt x="986" y="267"/>
                    </a:lnTo>
                    <a:lnTo>
                      <a:pt x="988" y="269"/>
                    </a:lnTo>
                    <a:lnTo>
                      <a:pt x="990" y="271"/>
                    </a:lnTo>
                    <a:lnTo>
                      <a:pt x="992" y="274"/>
                    </a:lnTo>
                    <a:lnTo>
                      <a:pt x="994" y="276"/>
                    </a:lnTo>
                    <a:lnTo>
                      <a:pt x="996" y="279"/>
                    </a:lnTo>
                    <a:lnTo>
                      <a:pt x="998" y="281"/>
                    </a:lnTo>
                    <a:lnTo>
                      <a:pt x="1000" y="284"/>
                    </a:lnTo>
                    <a:lnTo>
                      <a:pt x="1002" y="286"/>
                    </a:lnTo>
                    <a:lnTo>
                      <a:pt x="1004" y="289"/>
                    </a:lnTo>
                    <a:lnTo>
                      <a:pt x="1006" y="291"/>
                    </a:lnTo>
                    <a:lnTo>
                      <a:pt x="1008" y="294"/>
                    </a:lnTo>
                    <a:lnTo>
                      <a:pt x="1010" y="296"/>
                    </a:lnTo>
                    <a:lnTo>
                      <a:pt x="1012" y="299"/>
                    </a:lnTo>
                    <a:lnTo>
                      <a:pt x="1014" y="302"/>
                    </a:lnTo>
                    <a:lnTo>
                      <a:pt x="1016" y="304"/>
                    </a:lnTo>
                    <a:lnTo>
                      <a:pt x="1018" y="307"/>
                    </a:lnTo>
                    <a:lnTo>
                      <a:pt x="1020" y="309"/>
                    </a:lnTo>
                    <a:lnTo>
                      <a:pt x="1022" y="312"/>
                    </a:lnTo>
                    <a:lnTo>
                      <a:pt x="1024" y="315"/>
                    </a:lnTo>
                    <a:lnTo>
                      <a:pt x="1026" y="317"/>
                    </a:lnTo>
                    <a:lnTo>
                      <a:pt x="1028" y="320"/>
                    </a:lnTo>
                    <a:lnTo>
                      <a:pt x="1030" y="323"/>
                    </a:lnTo>
                    <a:lnTo>
                      <a:pt x="1032" y="325"/>
                    </a:lnTo>
                    <a:lnTo>
                      <a:pt x="1034" y="328"/>
                    </a:lnTo>
                    <a:lnTo>
                      <a:pt x="1036" y="331"/>
                    </a:lnTo>
                    <a:lnTo>
                      <a:pt x="1038" y="333"/>
                    </a:lnTo>
                    <a:lnTo>
                      <a:pt x="1040" y="336"/>
                    </a:lnTo>
                    <a:lnTo>
                      <a:pt x="1042" y="339"/>
                    </a:lnTo>
                    <a:lnTo>
                      <a:pt x="1044" y="342"/>
                    </a:lnTo>
                    <a:lnTo>
                      <a:pt x="1046" y="344"/>
                    </a:lnTo>
                    <a:lnTo>
                      <a:pt x="1048" y="347"/>
                    </a:lnTo>
                    <a:lnTo>
                      <a:pt x="1050" y="350"/>
                    </a:lnTo>
                    <a:lnTo>
                      <a:pt x="1052" y="353"/>
                    </a:lnTo>
                    <a:lnTo>
                      <a:pt x="1054" y="355"/>
                    </a:lnTo>
                    <a:lnTo>
                      <a:pt x="1056" y="358"/>
                    </a:lnTo>
                    <a:lnTo>
                      <a:pt x="1058" y="361"/>
                    </a:lnTo>
                    <a:lnTo>
                      <a:pt x="1060" y="364"/>
                    </a:lnTo>
                    <a:lnTo>
                      <a:pt x="1062" y="367"/>
                    </a:lnTo>
                    <a:lnTo>
                      <a:pt x="1064" y="370"/>
                    </a:lnTo>
                    <a:lnTo>
                      <a:pt x="1066" y="372"/>
                    </a:lnTo>
                    <a:lnTo>
                      <a:pt x="1068" y="375"/>
                    </a:lnTo>
                    <a:lnTo>
                      <a:pt x="1070" y="378"/>
                    </a:lnTo>
                    <a:lnTo>
                      <a:pt x="1072" y="381"/>
                    </a:lnTo>
                    <a:lnTo>
                      <a:pt x="1074" y="384"/>
                    </a:lnTo>
                    <a:lnTo>
                      <a:pt x="1076" y="387"/>
                    </a:lnTo>
                    <a:lnTo>
                      <a:pt x="1078" y="390"/>
                    </a:lnTo>
                    <a:lnTo>
                      <a:pt x="1080" y="393"/>
                    </a:lnTo>
                    <a:lnTo>
                      <a:pt x="1082" y="396"/>
                    </a:lnTo>
                    <a:lnTo>
                      <a:pt x="1084" y="399"/>
                    </a:lnTo>
                    <a:lnTo>
                      <a:pt x="1086" y="402"/>
                    </a:lnTo>
                    <a:lnTo>
                      <a:pt x="1088" y="405"/>
                    </a:lnTo>
                    <a:lnTo>
                      <a:pt x="1090" y="408"/>
                    </a:lnTo>
                    <a:lnTo>
                      <a:pt x="1092" y="411"/>
                    </a:lnTo>
                    <a:lnTo>
                      <a:pt x="1094" y="414"/>
                    </a:lnTo>
                    <a:lnTo>
                      <a:pt x="1095" y="415"/>
                    </a:lnTo>
                  </a:path>
                </a:pathLst>
              </a:custGeom>
              <a:noFill/>
              <a:ln w="57150" cmpd="sng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2" name="Freeform 24"/>
              <p:cNvSpPr>
                <a:spLocks/>
              </p:cNvSpPr>
              <p:nvPr/>
            </p:nvSpPr>
            <p:spPr bwMode="auto">
              <a:xfrm>
                <a:off x="994" y="1631"/>
                <a:ext cx="3479" cy="0"/>
              </a:xfrm>
              <a:custGeom>
                <a:avLst/>
                <a:gdLst>
                  <a:gd name="T0" fmla="*/ 12 w 1095"/>
                  <a:gd name="T1" fmla="*/ 26 w 1095"/>
                  <a:gd name="T2" fmla="*/ 40 w 1095"/>
                  <a:gd name="T3" fmla="*/ 54 w 1095"/>
                  <a:gd name="T4" fmla="*/ 68 w 1095"/>
                  <a:gd name="T5" fmla="*/ 82 w 1095"/>
                  <a:gd name="T6" fmla="*/ 96 w 1095"/>
                  <a:gd name="T7" fmla="*/ 110 w 1095"/>
                  <a:gd name="T8" fmla="*/ 124 w 1095"/>
                  <a:gd name="T9" fmla="*/ 138 w 1095"/>
                  <a:gd name="T10" fmla="*/ 152 w 1095"/>
                  <a:gd name="T11" fmla="*/ 166 w 1095"/>
                  <a:gd name="T12" fmla="*/ 180 w 1095"/>
                  <a:gd name="T13" fmla="*/ 200 w 1095"/>
                  <a:gd name="T14" fmla="*/ 221 w 1095"/>
                  <a:gd name="T15" fmla="*/ 242 w 1095"/>
                  <a:gd name="T16" fmla="*/ 263 w 1095"/>
                  <a:gd name="T17" fmla="*/ 284 w 1095"/>
                  <a:gd name="T18" fmla="*/ 305 w 1095"/>
                  <a:gd name="T19" fmla="*/ 326 w 1095"/>
                  <a:gd name="T20" fmla="*/ 347 w 1095"/>
                  <a:gd name="T21" fmla="*/ 368 w 1095"/>
                  <a:gd name="T22" fmla="*/ 389 w 1095"/>
                  <a:gd name="T23" fmla="*/ 410 w 1095"/>
                  <a:gd name="T24" fmla="*/ 431 w 1095"/>
                  <a:gd name="T25" fmla="*/ 452 w 1095"/>
                  <a:gd name="T26" fmla="*/ 473 w 1095"/>
                  <a:gd name="T27" fmla="*/ 494 w 1095"/>
                  <a:gd name="T28" fmla="*/ 515 w 1095"/>
                  <a:gd name="T29" fmla="*/ 536 w 1095"/>
                  <a:gd name="T30" fmla="*/ 557 w 1095"/>
                  <a:gd name="T31" fmla="*/ 578 w 1095"/>
                  <a:gd name="T32" fmla="*/ 599 w 1095"/>
                  <a:gd name="T33" fmla="*/ 620 w 1095"/>
                  <a:gd name="T34" fmla="*/ 641 w 1095"/>
                  <a:gd name="T35" fmla="*/ 662 w 1095"/>
                  <a:gd name="T36" fmla="*/ 683 w 1095"/>
                  <a:gd name="T37" fmla="*/ 704 w 1095"/>
                  <a:gd name="T38" fmla="*/ 725 w 1095"/>
                  <a:gd name="T39" fmla="*/ 746 w 1095"/>
                  <a:gd name="T40" fmla="*/ 767 w 1095"/>
                  <a:gd name="T41" fmla="*/ 788 w 1095"/>
                  <a:gd name="T42" fmla="*/ 809 w 1095"/>
                  <a:gd name="T43" fmla="*/ 830 w 1095"/>
                  <a:gd name="T44" fmla="*/ 851 w 1095"/>
                  <a:gd name="T45" fmla="*/ 872 w 1095"/>
                  <a:gd name="T46" fmla="*/ 893 w 1095"/>
                  <a:gd name="T47" fmla="*/ 914 w 1095"/>
                  <a:gd name="T48" fmla="*/ 935 w 1095"/>
                  <a:gd name="T49" fmla="*/ 956 w 1095"/>
                  <a:gd name="T50" fmla="*/ 977 w 1095"/>
                  <a:gd name="T51" fmla="*/ 998 w 1095"/>
                  <a:gd name="T52" fmla="*/ 1019 w 1095"/>
                  <a:gd name="T53" fmla="*/ 1040 w 1095"/>
                  <a:gd name="T54" fmla="*/ 1061 w 1095"/>
                  <a:gd name="T55" fmla="*/ 1082 w 1095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  <a:cxn ang="0">
                    <a:pos x="T6" y="0"/>
                  </a:cxn>
                  <a:cxn ang="0">
                    <a:pos x="T7" y="0"/>
                  </a:cxn>
                  <a:cxn ang="0">
                    <a:pos x="T8" y="0"/>
                  </a:cxn>
                  <a:cxn ang="0">
                    <a:pos x="T9" y="0"/>
                  </a:cxn>
                  <a:cxn ang="0">
                    <a:pos x="T10" y="0"/>
                  </a:cxn>
                  <a:cxn ang="0">
                    <a:pos x="T11" y="0"/>
                  </a:cxn>
                  <a:cxn ang="0">
                    <a:pos x="T12" y="0"/>
                  </a:cxn>
                  <a:cxn ang="0">
                    <a:pos x="T13" y="0"/>
                  </a:cxn>
                  <a:cxn ang="0">
                    <a:pos x="T14" y="0"/>
                  </a:cxn>
                  <a:cxn ang="0">
                    <a:pos x="T15" y="0"/>
                  </a:cxn>
                  <a:cxn ang="0">
                    <a:pos x="T16" y="0"/>
                  </a:cxn>
                  <a:cxn ang="0">
                    <a:pos x="T17" y="0"/>
                  </a:cxn>
                  <a:cxn ang="0">
                    <a:pos x="T18" y="0"/>
                  </a:cxn>
                  <a:cxn ang="0">
                    <a:pos x="T19" y="0"/>
                  </a:cxn>
                  <a:cxn ang="0">
                    <a:pos x="T20" y="0"/>
                  </a:cxn>
                  <a:cxn ang="0">
                    <a:pos x="T21" y="0"/>
                  </a:cxn>
                  <a:cxn ang="0">
                    <a:pos x="T22" y="0"/>
                  </a:cxn>
                  <a:cxn ang="0">
                    <a:pos x="T23" y="0"/>
                  </a:cxn>
                  <a:cxn ang="0">
                    <a:pos x="T24" y="0"/>
                  </a:cxn>
                  <a:cxn ang="0">
                    <a:pos x="T25" y="0"/>
                  </a:cxn>
                  <a:cxn ang="0">
                    <a:pos x="T26" y="0"/>
                  </a:cxn>
                  <a:cxn ang="0">
                    <a:pos x="T27" y="0"/>
                  </a:cxn>
                  <a:cxn ang="0">
                    <a:pos x="T28" y="0"/>
                  </a:cxn>
                  <a:cxn ang="0">
                    <a:pos x="T29" y="0"/>
                  </a:cxn>
                  <a:cxn ang="0">
                    <a:pos x="T30" y="0"/>
                  </a:cxn>
                  <a:cxn ang="0">
                    <a:pos x="T31" y="0"/>
                  </a:cxn>
                  <a:cxn ang="0">
                    <a:pos x="T32" y="0"/>
                  </a:cxn>
                  <a:cxn ang="0">
                    <a:pos x="T33" y="0"/>
                  </a:cxn>
                  <a:cxn ang="0">
                    <a:pos x="T34" y="0"/>
                  </a:cxn>
                  <a:cxn ang="0">
                    <a:pos x="T35" y="0"/>
                  </a:cxn>
                  <a:cxn ang="0">
                    <a:pos x="T36" y="0"/>
                  </a:cxn>
                  <a:cxn ang="0">
                    <a:pos x="T37" y="0"/>
                  </a:cxn>
                  <a:cxn ang="0">
                    <a:pos x="T38" y="0"/>
                  </a:cxn>
                  <a:cxn ang="0">
                    <a:pos x="T39" y="0"/>
                  </a:cxn>
                  <a:cxn ang="0">
                    <a:pos x="T40" y="0"/>
                  </a:cxn>
                  <a:cxn ang="0">
                    <a:pos x="T41" y="0"/>
                  </a:cxn>
                  <a:cxn ang="0">
                    <a:pos x="T42" y="0"/>
                  </a:cxn>
                  <a:cxn ang="0">
                    <a:pos x="T43" y="0"/>
                  </a:cxn>
                  <a:cxn ang="0">
                    <a:pos x="T44" y="0"/>
                  </a:cxn>
                  <a:cxn ang="0">
                    <a:pos x="T45" y="0"/>
                  </a:cxn>
                  <a:cxn ang="0">
                    <a:pos x="T46" y="0"/>
                  </a:cxn>
                  <a:cxn ang="0">
                    <a:pos x="T47" y="0"/>
                  </a:cxn>
                  <a:cxn ang="0">
                    <a:pos x="T48" y="0"/>
                  </a:cxn>
                  <a:cxn ang="0">
                    <a:pos x="T49" y="0"/>
                  </a:cxn>
                  <a:cxn ang="0">
                    <a:pos x="T50" y="0"/>
                  </a:cxn>
                  <a:cxn ang="0">
                    <a:pos x="T51" y="0"/>
                  </a:cxn>
                  <a:cxn ang="0">
                    <a:pos x="T52" y="0"/>
                  </a:cxn>
                  <a:cxn ang="0">
                    <a:pos x="T53" y="0"/>
                  </a:cxn>
                  <a:cxn ang="0">
                    <a:pos x="T54" y="0"/>
                  </a:cxn>
                  <a:cxn ang="0">
                    <a:pos x="T55" y="0"/>
                  </a:cxn>
                </a:cxnLst>
                <a:rect l="0" t="0" r="r" b="b"/>
                <a:pathLst>
                  <a:path w="1095">
                    <a:moveTo>
                      <a:pt x="0" y="0"/>
                    </a:move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10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2" y="0"/>
                    </a:lnTo>
                    <a:lnTo>
                      <a:pt x="24" y="0"/>
                    </a:lnTo>
                    <a:lnTo>
                      <a:pt x="26" y="0"/>
                    </a:lnTo>
                    <a:lnTo>
                      <a:pt x="28" y="0"/>
                    </a:lnTo>
                    <a:lnTo>
                      <a:pt x="30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6" y="0"/>
                    </a:lnTo>
                    <a:lnTo>
                      <a:pt x="38" y="0"/>
                    </a:lnTo>
                    <a:lnTo>
                      <a:pt x="40" y="0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6" y="0"/>
                    </a:lnTo>
                    <a:lnTo>
                      <a:pt x="48" y="0"/>
                    </a:lnTo>
                    <a:lnTo>
                      <a:pt x="50" y="0"/>
                    </a:lnTo>
                    <a:lnTo>
                      <a:pt x="52" y="0"/>
                    </a:lnTo>
                    <a:lnTo>
                      <a:pt x="54" y="0"/>
                    </a:lnTo>
                    <a:lnTo>
                      <a:pt x="56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4" y="0"/>
                    </a:lnTo>
                    <a:lnTo>
                      <a:pt x="66" y="0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2" y="0"/>
                    </a:lnTo>
                    <a:lnTo>
                      <a:pt x="74" y="0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80" y="0"/>
                    </a:lnTo>
                    <a:lnTo>
                      <a:pt x="82" y="0"/>
                    </a:lnTo>
                    <a:lnTo>
                      <a:pt x="84" y="0"/>
                    </a:lnTo>
                    <a:lnTo>
                      <a:pt x="86" y="0"/>
                    </a:lnTo>
                    <a:lnTo>
                      <a:pt x="88" y="0"/>
                    </a:lnTo>
                    <a:lnTo>
                      <a:pt x="90" y="0"/>
                    </a:lnTo>
                    <a:lnTo>
                      <a:pt x="92" y="0"/>
                    </a:lnTo>
                    <a:lnTo>
                      <a:pt x="94" y="0"/>
                    </a:lnTo>
                    <a:lnTo>
                      <a:pt x="96" y="0"/>
                    </a:lnTo>
                    <a:lnTo>
                      <a:pt x="98" y="0"/>
                    </a:lnTo>
                    <a:lnTo>
                      <a:pt x="100" y="0"/>
                    </a:lnTo>
                    <a:lnTo>
                      <a:pt x="102" y="0"/>
                    </a:lnTo>
                    <a:lnTo>
                      <a:pt x="104" y="0"/>
                    </a:lnTo>
                    <a:lnTo>
                      <a:pt x="106" y="0"/>
                    </a:lnTo>
                    <a:lnTo>
                      <a:pt x="108" y="0"/>
                    </a:lnTo>
                    <a:lnTo>
                      <a:pt x="110" y="0"/>
                    </a:lnTo>
                    <a:lnTo>
                      <a:pt x="112" y="0"/>
                    </a:lnTo>
                    <a:lnTo>
                      <a:pt x="114" y="0"/>
                    </a:lnTo>
                    <a:lnTo>
                      <a:pt x="116" y="0"/>
                    </a:lnTo>
                    <a:lnTo>
                      <a:pt x="118" y="0"/>
                    </a:lnTo>
                    <a:lnTo>
                      <a:pt x="120" y="0"/>
                    </a:lnTo>
                    <a:lnTo>
                      <a:pt x="122" y="0"/>
                    </a:lnTo>
                    <a:lnTo>
                      <a:pt x="124" y="0"/>
                    </a:lnTo>
                    <a:lnTo>
                      <a:pt x="126" y="0"/>
                    </a:lnTo>
                    <a:lnTo>
                      <a:pt x="128" y="0"/>
                    </a:lnTo>
                    <a:lnTo>
                      <a:pt x="130" y="0"/>
                    </a:lnTo>
                    <a:lnTo>
                      <a:pt x="132" y="0"/>
                    </a:lnTo>
                    <a:lnTo>
                      <a:pt x="134" y="0"/>
                    </a:lnTo>
                    <a:lnTo>
                      <a:pt x="136" y="0"/>
                    </a:lnTo>
                    <a:lnTo>
                      <a:pt x="138" y="0"/>
                    </a:lnTo>
                    <a:lnTo>
                      <a:pt x="140" y="0"/>
                    </a:lnTo>
                    <a:lnTo>
                      <a:pt x="142" y="0"/>
                    </a:lnTo>
                    <a:lnTo>
                      <a:pt x="144" y="0"/>
                    </a:lnTo>
                    <a:lnTo>
                      <a:pt x="146" y="0"/>
                    </a:lnTo>
                    <a:lnTo>
                      <a:pt x="148" y="0"/>
                    </a:lnTo>
                    <a:lnTo>
                      <a:pt x="150" y="0"/>
                    </a:lnTo>
                    <a:lnTo>
                      <a:pt x="152" y="0"/>
                    </a:lnTo>
                    <a:lnTo>
                      <a:pt x="154" y="0"/>
                    </a:lnTo>
                    <a:lnTo>
                      <a:pt x="156" y="0"/>
                    </a:lnTo>
                    <a:lnTo>
                      <a:pt x="158" y="0"/>
                    </a:lnTo>
                    <a:lnTo>
                      <a:pt x="160" y="0"/>
                    </a:lnTo>
                    <a:lnTo>
                      <a:pt x="162" y="0"/>
                    </a:lnTo>
                    <a:lnTo>
                      <a:pt x="164" y="0"/>
                    </a:lnTo>
                    <a:lnTo>
                      <a:pt x="166" y="0"/>
                    </a:lnTo>
                    <a:lnTo>
                      <a:pt x="168" y="0"/>
                    </a:lnTo>
                    <a:lnTo>
                      <a:pt x="170" y="0"/>
                    </a:lnTo>
                    <a:lnTo>
                      <a:pt x="172" y="0"/>
                    </a:lnTo>
                    <a:lnTo>
                      <a:pt x="174" y="0"/>
                    </a:lnTo>
                    <a:lnTo>
                      <a:pt x="176" y="0"/>
                    </a:lnTo>
                    <a:lnTo>
                      <a:pt x="178" y="0"/>
                    </a:lnTo>
                    <a:lnTo>
                      <a:pt x="180" y="0"/>
                    </a:lnTo>
                    <a:lnTo>
                      <a:pt x="182" y="0"/>
                    </a:lnTo>
                    <a:lnTo>
                      <a:pt x="185" y="0"/>
                    </a:lnTo>
                    <a:lnTo>
                      <a:pt x="188" y="0"/>
                    </a:lnTo>
                    <a:lnTo>
                      <a:pt x="191" y="0"/>
                    </a:lnTo>
                    <a:lnTo>
                      <a:pt x="194" y="0"/>
                    </a:lnTo>
                    <a:lnTo>
                      <a:pt x="197" y="0"/>
                    </a:lnTo>
                    <a:lnTo>
                      <a:pt x="200" y="0"/>
                    </a:lnTo>
                    <a:lnTo>
                      <a:pt x="203" y="0"/>
                    </a:lnTo>
                    <a:lnTo>
                      <a:pt x="206" y="0"/>
                    </a:lnTo>
                    <a:lnTo>
                      <a:pt x="209" y="0"/>
                    </a:lnTo>
                    <a:lnTo>
                      <a:pt x="212" y="0"/>
                    </a:lnTo>
                    <a:lnTo>
                      <a:pt x="215" y="0"/>
                    </a:lnTo>
                    <a:lnTo>
                      <a:pt x="218" y="0"/>
                    </a:lnTo>
                    <a:lnTo>
                      <a:pt x="221" y="0"/>
                    </a:lnTo>
                    <a:lnTo>
                      <a:pt x="224" y="0"/>
                    </a:lnTo>
                    <a:lnTo>
                      <a:pt x="227" y="0"/>
                    </a:lnTo>
                    <a:lnTo>
                      <a:pt x="230" y="0"/>
                    </a:lnTo>
                    <a:lnTo>
                      <a:pt x="233" y="0"/>
                    </a:lnTo>
                    <a:lnTo>
                      <a:pt x="236" y="0"/>
                    </a:lnTo>
                    <a:lnTo>
                      <a:pt x="239" y="0"/>
                    </a:lnTo>
                    <a:lnTo>
                      <a:pt x="242" y="0"/>
                    </a:lnTo>
                    <a:lnTo>
                      <a:pt x="245" y="0"/>
                    </a:lnTo>
                    <a:lnTo>
                      <a:pt x="248" y="0"/>
                    </a:lnTo>
                    <a:lnTo>
                      <a:pt x="251" y="0"/>
                    </a:lnTo>
                    <a:lnTo>
                      <a:pt x="254" y="0"/>
                    </a:lnTo>
                    <a:lnTo>
                      <a:pt x="257" y="0"/>
                    </a:lnTo>
                    <a:lnTo>
                      <a:pt x="260" y="0"/>
                    </a:lnTo>
                    <a:lnTo>
                      <a:pt x="263" y="0"/>
                    </a:lnTo>
                    <a:lnTo>
                      <a:pt x="266" y="0"/>
                    </a:lnTo>
                    <a:lnTo>
                      <a:pt x="269" y="0"/>
                    </a:lnTo>
                    <a:lnTo>
                      <a:pt x="272" y="0"/>
                    </a:lnTo>
                    <a:lnTo>
                      <a:pt x="275" y="0"/>
                    </a:lnTo>
                    <a:lnTo>
                      <a:pt x="278" y="0"/>
                    </a:lnTo>
                    <a:lnTo>
                      <a:pt x="281" y="0"/>
                    </a:lnTo>
                    <a:lnTo>
                      <a:pt x="284" y="0"/>
                    </a:lnTo>
                    <a:lnTo>
                      <a:pt x="287" y="0"/>
                    </a:lnTo>
                    <a:lnTo>
                      <a:pt x="290" y="0"/>
                    </a:lnTo>
                    <a:lnTo>
                      <a:pt x="293" y="0"/>
                    </a:lnTo>
                    <a:lnTo>
                      <a:pt x="296" y="0"/>
                    </a:lnTo>
                    <a:lnTo>
                      <a:pt x="299" y="0"/>
                    </a:lnTo>
                    <a:lnTo>
                      <a:pt x="302" y="0"/>
                    </a:lnTo>
                    <a:lnTo>
                      <a:pt x="305" y="0"/>
                    </a:lnTo>
                    <a:lnTo>
                      <a:pt x="308" y="0"/>
                    </a:lnTo>
                    <a:lnTo>
                      <a:pt x="311" y="0"/>
                    </a:lnTo>
                    <a:lnTo>
                      <a:pt x="314" y="0"/>
                    </a:lnTo>
                    <a:lnTo>
                      <a:pt x="317" y="0"/>
                    </a:lnTo>
                    <a:lnTo>
                      <a:pt x="320" y="0"/>
                    </a:lnTo>
                    <a:lnTo>
                      <a:pt x="323" y="0"/>
                    </a:lnTo>
                    <a:lnTo>
                      <a:pt x="326" y="0"/>
                    </a:lnTo>
                    <a:lnTo>
                      <a:pt x="329" y="0"/>
                    </a:lnTo>
                    <a:lnTo>
                      <a:pt x="332" y="0"/>
                    </a:lnTo>
                    <a:lnTo>
                      <a:pt x="335" y="0"/>
                    </a:lnTo>
                    <a:lnTo>
                      <a:pt x="338" y="0"/>
                    </a:lnTo>
                    <a:lnTo>
                      <a:pt x="341" y="0"/>
                    </a:lnTo>
                    <a:lnTo>
                      <a:pt x="344" y="0"/>
                    </a:lnTo>
                    <a:lnTo>
                      <a:pt x="347" y="0"/>
                    </a:lnTo>
                    <a:lnTo>
                      <a:pt x="350" y="0"/>
                    </a:lnTo>
                    <a:lnTo>
                      <a:pt x="353" y="0"/>
                    </a:lnTo>
                    <a:lnTo>
                      <a:pt x="356" y="0"/>
                    </a:lnTo>
                    <a:lnTo>
                      <a:pt x="359" y="0"/>
                    </a:lnTo>
                    <a:lnTo>
                      <a:pt x="362" y="0"/>
                    </a:lnTo>
                    <a:lnTo>
                      <a:pt x="365" y="0"/>
                    </a:lnTo>
                    <a:lnTo>
                      <a:pt x="368" y="0"/>
                    </a:lnTo>
                    <a:lnTo>
                      <a:pt x="371" y="0"/>
                    </a:lnTo>
                    <a:lnTo>
                      <a:pt x="374" y="0"/>
                    </a:lnTo>
                    <a:lnTo>
                      <a:pt x="377" y="0"/>
                    </a:lnTo>
                    <a:lnTo>
                      <a:pt x="380" y="0"/>
                    </a:lnTo>
                    <a:lnTo>
                      <a:pt x="383" y="0"/>
                    </a:lnTo>
                    <a:lnTo>
                      <a:pt x="386" y="0"/>
                    </a:lnTo>
                    <a:lnTo>
                      <a:pt x="389" y="0"/>
                    </a:lnTo>
                    <a:lnTo>
                      <a:pt x="392" y="0"/>
                    </a:lnTo>
                    <a:lnTo>
                      <a:pt x="395" y="0"/>
                    </a:lnTo>
                    <a:lnTo>
                      <a:pt x="398" y="0"/>
                    </a:lnTo>
                    <a:lnTo>
                      <a:pt x="401" y="0"/>
                    </a:lnTo>
                    <a:lnTo>
                      <a:pt x="404" y="0"/>
                    </a:lnTo>
                    <a:lnTo>
                      <a:pt x="407" y="0"/>
                    </a:lnTo>
                    <a:lnTo>
                      <a:pt x="410" y="0"/>
                    </a:lnTo>
                    <a:lnTo>
                      <a:pt x="413" y="0"/>
                    </a:lnTo>
                    <a:lnTo>
                      <a:pt x="416" y="0"/>
                    </a:lnTo>
                    <a:lnTo>
                      <a:pt x="419" y="0"/>
                    </a:lnTo>
                    <a:lnTo>
                      <a:pt x="422" y="0"/>
                    </a:lnTo>
                    <a:lnTo>
                      <a:pt x="425" y="0"/>
                    </a:lnTo>
                    <a:lnTo>
                      <a:pt x="428" y="0"/>
                    </a:lnTo>
                    <a:lnTo>
                      <a:pt x="431" y="0"/>
                    </a:lnTo>
                    <a:lnTo>
                      <a:pt x="434" y="0"/>
                    </a:lnTo>
                    <a:lnTo>
                      <a:pt x="437" y="0"/>
                    </a:lnTo>
                    <a:lnTo>
                      <a:pt x="440" y="0"/>
                    </a:lnTo>
                    <a:lnTo>
                      <a:pt x="443" y="0"/>
                    </a:lnTo>
                    <a:lnTo>
                      <a:pt x="446" y="0"/>
                    </a:lnTo>
                    <a:lnTo>
                      <a:pt x="449" y="0"/>
                    </a:lnTo>
                    <a:lnTo>
                      <a:pt x="452" y="0"/>
                    </a:lnTo>
                    <a:lnTo>
                      <a:pt x="455" y="0"/>
                    </a:lnTo>
                    <a:lnTo>
                      <a:pt x="458" y="0"/>
                    </a:lnTo>
                    <a:lnTo>
                      <a:pt x="461" y="0"/>
                    </a:lnTo>
                    <a:lnTo>
                      <a:pt x="464" y="0"/>
                    </a:lnTo>
                    <a:lnTo>
                      <a:pt x="467" y="0"/>
                    </a:lnTo>
                    <a:lnTo>
                      <a:pt x="470" y="0"/>
                    </a:lnTo>
                    <a:lnTo>
                      <a:pt x="473" y="0"/>
                    </a:lnTo>
                    <a:lnTo>
                      <a:pt x="476" y="0"/>
                    </a:lnTo>
                    <a:lnTo>
                      <a:pt x="479" y="0"/>
                    </a:lnTo>
                    <a:lnTo>
                      <a:pt x="482" y="0"/>
                    </a:lnTo>
                    <a:lnTo>
                      <a:pt x="485" y="0"/>
                    </a:lnTo>
                    <a:lnTo>
                      <a:pt x="488" y="0"/>
                    </a:lnTo>
                    <a:lnTo>
                      <a:pt x="491" y="0"/>
                    </a:lnTo>
                    <a:lnTo>
                      <a:pt x="494" y="0"/>
                    </a:lnTo>
                    <a:lnTo>
                      <a:pt x="497" y="0"/>
                    </a:lnTo>
                    <a:lnTo>
                      <a:pt x="500" y="0"/>
                    </a:lnTo>
                    <a:lnTo>
                      <a:pt x="503" y="0"/>
                    </a:lnTo>
                    <a:lnTo>
                      <a:pt x="506" y="0"/>
                    </a:lnTo>
                    <a:lnTo>
                      <a:pt x="509" y="0"/>
                    </a:lnTo>
                    <a:lnTo>
                      <a:pt x="512" y="0"/>
                    </a:lnTo>
                    <a:lnTo>
                      <a:pt x="515" y="0"/>
                    </a:lnTo>
                    <a:lnTo>
                      <a:pt x="518" y="0"/>
                    </a:lnTo>
                    <a:lnTo>
                      <a:pt x="521" y="0"/>
                    </a:lnTo>
                    <a:lnTo>
                      <a:pt x="524" y="0"/>
                    </a:lnTo>
                    <a:lnTo>
                      <a:pt x="527" y="0"/>
                    </a:lnTo>
                    <a:lnTo>
                      <a:pt x="530" y="0"/>
                    </a:lnTo>
                    <a:lnTo>
                      <a:pt x="533" y="0"/>
                    </a:lnTo>
                    <a:lnTo>
                      <a:pt x="536" y="0"/>
                    </a:lnTo>
                    <a:lnTo>
                      <a:pt x="539" y="0"/>
                    </a:lnTo>
                    <a:lnTo>
                      <a:pt x="542" y="0"/>
                    </a:lnTo>
                    <a:lnTo>
                      <a:pt x="545" y="0"/>
                    </a:lnTo>
                    <a:lnTo>
                      <a:pt x="548" y="0"/>
                    </a:lnTo>
                    <a:lnTo>
                      <a:pt x="551" y="0"/>
                    </a:lnTo>
                    <a:lnTo>
                      <a:pt x="554" y="0"/>
                    </a:lnTo>
                    <a:lnTo>
                      <a:pt x="557" y="0"/>
                    </a:lnTo>
                    <a:lnTo>
                      <a:pt x="560" y="0"/>
                    </a:lnTo>
                    <a:lnTo>
                      <a:pt x="563" y="0"/>
                    </a:lnTo>
                    <a:lnTo>
                      <a:pt x="566" y="0"/>
                    </a:lnTo>
                    <a:lnTo>
                      <a:pt x="569" y="0"/>
                    </a:lnTo>
                    <a:lnTo>
                      <a:pt x="572" y="0"/>
                    </a:lnTo>
                    <a:lnTo>
                      <a:pt x="575" y="0"/>
                    </a:lnTo>
                    <a:lnTo>
                      <a:pt x="578" y="0"/>
                    </a:lnTo>
                    <a:lnTo>
                      <a:pt x="581" y="0"/>
                    </a:lnTo>
                    <a:lnTo>
                      <a:pt x="584" y="0"/>
                    </a:lnTo>
                    <a:lnTo>
                      <a:pt x="587" y="0"/>
                    </a:lnTo>
                    <a:lnTo>
                      <a:pt x="590" y="0"/>
                    </a:lnTo>
                    <a:lnTo>
                      <a:pt x="593" y="0"/>
                    </a:lnTo>
                    <a:lnTo>
                      <a:pt x="596" y="0"/>
                    </a:lnTo>
                    <a:lnTo>
                      <a:pt x="599" y="0"/>
                    </a:lnTo>
                    <a:lnTo>
                      <a:pt x="602" y="0"/>
                    </a:lnTo>
                    <a:lnTo>
                      <a:pt x="605" y="0"/>
                    </a:lnTo>
                    <a:lnTo>
                      <a:pt x="608" y="0"/>
                    </a:lnTo>
                    <a:lnTo>
                      <a:pt x="611" y="0"/>
                    </a:lnTo>
                    <a:lnTo>
                      <a:pt x="614" y="0"/>
                    </a:lnTo>
                    <a:lnTo>
                      <a:pt x="617" y="0"/>
                    </a:lnTo>
                    <a:lnTo>
                      <a:pt x="620" y="0"/>
                    </a:lnTo>
                    <a:lnTo>
                      <a:pt x="623" y="0"/>
                    </a:lnTo>
                    <a:lnTo>
                      <a:pt x="626" y="0"/>
                    </a:lnTo>
                    <a:lnTo>
                      <a:pt x="629" y="0"/>
                    </a:lnTo>
                    <a:lnTo>
                      <a:pt x="632" y="0"/>
                    </a:lnTo>
                    <a:lnTo>
                      <a:pt x="635" y="0"/>
                    </a:lnTo>
                    <a:lnTo>
                      <a:pt x="638" y="0"/>
                    </a:lnTo>
                    <a:lnTo>
                      <a:pt x="641" y="0"/>
                    </a:lnTo>
                    <a:lnTo>
                      <a:pt x="644" y="0"/>
                    </a:lnTo>
                    <a:lnTo>
                      <a:pt x="647" y="0"/>
                    </a:lnTo>
                    <a:lnTo>
                      <a:pt x="650" y="0"/>
                    </a:lnTo>
                    <a:lnTo>
                      <a:pt x="653" y="0"/>
                    </a:lnTo>
                    <a:lnTo>
                      <a:pt x="656" y="0"/>
                    </a:lnTo>
                    <a:lnTo>
                      <a:pt x="659" y="0"/>
                    </a:lnTo>
                    <a:lnTo>
                      <a:pt x="662" y="0"/>
                    </a:lnTo>
                    <a:lnTo>
                      <a:pt x="665" y="0"/>
                    </a:lnTo>
                    <a:lnTo>
                      <a:pt x="668" y="0"/>
                    </a:lnTo>
                    <a:lnTo>
                      <a:pt x="671" y="0"/>
                    </a:lnTo>
                    <a:lnTo>
                      <a:pt x="674" y="0"/>
                    </a:lnTo>
                    <a:lnTo>
                      <a:pt x="677" y="0"/>
                    </a:lnTo>
                    <a:lnTo>
                      <a:pt x="680" y="0"/>
                    </a:lnTo>
                    <a:lnTo>
                      <a:pt x="683" y="0"/>
                    </a:lnTo>
                    <a:lnTo>
                      <a:pt x="686" y="0"/>
                    </a:lnTo>
                    <a:lnTo>
                      <a:pt x="689" y="0"/>
                    </a:lnTo>
                    <a:lnTo>
                      <a:pt x="692" y="0"/>
                    </a:lnTo>
                    <a:lnTo>
                      <a:pt x="695" y="0"/>
                    </a:lnTo>
                    <a:lnTo>
                      <a:pt x="698" y="0"/>
                    </a:lnTo>
                    <a:lnTo>
                      <a:pt x="701" y="0"/>
                    </a:lnTo>
                    <a:lnTo>
                      <a:pt x="704" y="0"/>
                    </a:lnTo>
                    <a:lnTo>
                      <a:pt x="707" y="0"/>
                    </a:lnTo>
                    <a:lnTo>
                      <a:pt x="710" y="0"/>
                    </a:lnTo>
                    <a:lnTo>
                      <a:pt x="713" y="0"/>
                    </a:lnTo>
                    <a:lnTo>
                      <a:pt x="716" y="0"/>
                    </a:lnTo>
                    <a:lnTo>
                      <a:pt x="719" y="0"/>
                    </a:lnTo>
                    <a:lnTo>
                      <a:pt x="722" y="0"/>
                    </a:lnTo>
                    <a:lnTo>
                      <a:pt x="725" y="0"/>
                    </a:lnTo>
                    <a:lnTo>
                      <a:pt x="728" y="0"/>
                    </a:lnTo>
                    <a:lnTo>
                      <a:pt x="731" y="0"/>
                    </a:lnTo>
                    <a:lnTo>
                      <a:pt x="734" y="0"/>
                    </a:lnTo>
                    <a:lnTo>
                      <a:pt x="737" y="0"/>
                    </a:lnTo>
                    <a:lnTo>
                      <a:pt x="740" y="0"/>
                    </a:lnTo>
                    <a:lnTo>
                      <a:pt x="743" y="0"/>
                    </a:lnTo>
                    <a:lnTo>
                      <a:pt x="746" y="0"/>
                    </a:lnTo>
                    <a:lnTo>
                      <a:pt x="749" y="0"/>
                    </a:lnTo>
                    <a:lnTo>
                      <a:pt x="752" y="0"/>
                    </a:lnTo>
                    <a:lnTo>
                      <a:pt x="755" y="0"/>
                    </a:lnTo>
                    <a:lnTo>
                      <a:pt x="758" y="0"/>
                    </a:lnTo>
                    <a:lnTo>
                      <a:pt x="761" y="0"/>
                    </a:lnTo>
                    <a:lnTo>
                      <a:pt x="764" y="0"/>
                    </a:lnTo>
                    <a:lnTo>
                      <a:pt x="767" y="0"/>
                    </a:lnTo>
                    <a:lnTo>
                      <a:pt x="770" y="0"/>
                    </a:lnTo>
                    <a:lnTo>
                      <a:pt x="773" y="0"/>
                    </a:lnTo>
                    <a:lnTo>
                      <a:pt x="776" y="0"/>
                    </a:lnTo>
                    <a:lnTo>
                      <a:pt x="779" y="0"/>
                    </a:lnTo>
                    <a:lnTo>
                      <a:pt x="782" y="0"/>
                    </a:lnTo>
                    <a:lnTo>
                      <a:pt x="785" y="0"/>
                    </a:lnTo>
                    <a:lnTo>
                      <a:pt x="788" y="0"/>
                    </a:lnTo>
                    <a:lnTo>
                      <a:pt x="791" y="0"/>
                    </a:lnTo>
                    <a:lnTo>
                      <a:pt x="794" y="0"/>
                    </a:lnTo>
                    <a:lnTo>
                      <a:pt x="797" y="0"/>
                    </a:lnTo>
                    <a:lnTo>
                      <a:pt x="800" y="0"/>
                    </a:lnTo>
                    <a:lnTo>
                      <a:pt x="803" y="0"/>
                    </a:lnTo>
                    <a:lnTo>
                      <a:pt x="806" y="0"/>
                    </a:lnTo>
                    <a:lnTo>
                      <a:pt x="809" y="0"/>
                    </a:lnTo>
                    <a:lnTo>
                      <a:pt x="812" y="0"/>
                    </a:lnTo>
                    <a:lnTo>
                      <a:pt x="815" y="0"/>
                    </a:lnTo>
                    <a:lnTo>
                      <a:pt x="818" y="0"/>
                    </a:lnTo>
                    <a:lnTo>
                      <a:pt x="821" y="0"/>
                    </a:lnTo>
                    <a:lnTo>
                      <a:pt x="824" y="0"/>
                    </a:lnTo>
                    <a:lnTo>
                      <a:pt x="827" y="0"/>
                    </a:lnTo>
                    <a:lnTo>
                      <a:pt x="830" y="0"/>
                    </a:lnTo>
                    <a:lnTo>
                      <a:pt x="833" y="0"/>
                    </a:lnTo>
                    <a:lnTo>
                      <a:pt x="836" y="0"/>
                    </a:lnTo>
                    <a:lnTo>
                      <a:pt x="839" y="0"/>
                    </a:lnTo>
                    <a:lnTo>
                      <a:pt x="842" y="0"/>
                    </a:lnTo>
                    <a:lnTo>
                      <a:pt x="845" y="0"/>
                    </a:lnTo>
                    <a:lnTo>
                      <a:pt x="848" y="0"/>
                    </a:lnTo>
                    <a:lnTo>
                      <a:pt x="851" y="0"/>
                    </a:lnTo>
                    <a:lnTo>
                      <a:pt x="854" y="0"/>
                    </a:lnTo>
                    <a:lnTo>
                      <a:pt x="857" y="0"/>
                    </a:lnTo>
                    <a:lnTo>
                      <a:pt x="860" y="0"/>
                    </a:lnTo>
                    <a:lnTo>
                      <a:pt x="863" y="0"/>
                    </a:lnTo>
                    <a:lnTo>
                      <a:pt x="866" y="0"/>
                    </a:lnTo>
                    <a:lnTo>
                      <a:pt x="869" y="0"/>
                    </a:lnTo>
                    <a:lnTo>
                      <a:pt x="872" y="0"/>
                    </a:lnTo>
                    <a:lnTo>
                      <a:pt x="875" y="0"/>
                    </a:lnTo>
                    <a:lnTo>
                      <a:pt x="878" y="0"/>
                    </a:lnTo>
                    <a:lnTo>
                      <a:pt x="881" y="0"/>
                    </a:lnTo>
                    <a:lnTo>
                      <a:pt x="884" y="0"/>
                    </a:lnTo>
                    <a:lnTo>
                      <a:pt x="887" y="0"/>
                    </a:lnTo>
                    <a:lnTo>
                      <a:pt x="890" y="0"/>
                    </a:lnTo>
                    <a:lnTo>
                      <a:pt x="893" y="0"/>
                    </a:lnTo>
                    <a:lnTo>
                      <a:pt x="896" y="0"/>
                    </a:lnTo>
                    <a:lnTo>
                      <a:pt x="899" y="0"/>
                    </a:lnTo>
                    <a:lnTo>
                      <a:pt x="902" y="0"/>
                    </a:lnTo>
                    <a:lnTo>
                      <a:pt x="905" y="0"/>
                    </a:lnTo>
                    <a:lnTo>
                      <a:pt x="908" y="0"/>
                    </a:lnTo>
                    <a:lnTo>
                      <a:pt x="911" y="0"/>
                    </a:lnTo>
                    <a:lnTo>
                      <a:pt x="914" y="0"/>
                    </a:lnTo>
                    <a:lnTo>
                      <a:pt x="917" y="0"/>
                    </a:lnTo>
                    <a:lnTo>
                      <a:pt x="920" y="0"/>
                    </a:lnTo>
                    <a:lnTo>
                      <a:pt x="923" y="0"/>
                    </a:lnTo>
                    <a:lnTo>
                      <a:pt x="926" y="0"/>
                    </a:lnTo>
                    <a:lnTo>
                      <a:pt x="929" y="0"/>
                    </a:lnTo>
                    <a:lnTo>
                      <a:pt x="932" y="0"/>
                    </a:lnTo>
                    <a:lnTo>
                      <a:pt x="935" y="0"/>
                    </a:lnTo>
                    <a:lnTo>
                      <a:pt x="938" y="0"/>
                    </a:lnTo>
                    <a:lnTo>
                      <a:pt x="941" y="0"/>
                    </a:lnTo>
                    <a:lnTo>
                      <a:pt x="944" y="0"/>
                    </a:lnTo>
                    <a:lnTo>
                      <a:pt x="947" y="0"/>
                    </a:lnTo>
                    <a:lnTo>
                      <a:pt x="950" y="0"/>
                    </a:lnTo>
                    <a:lnTo>
                      <a:pt x="953" y="0"/>
                    </a:lnTo>
                    <a:lnTo>
                      <a:pt x="956" y="0"/>
                    </a:lnTo>
                    <a:lnTo>
                      <a:pt x="959" y="0"/>
                    </a:lnTo>
                    <a:lnTo>
                      <a:pt x="962" y="0"/>
                    </a:lnTo>
                    <a:lnTo>
                      <a:pt x="965" y="0"/>
                    </a:lnTo>
                    <a:lnTo>
                      <a:pt x="968" y="0"/>
                    </a:lnTo>
                    <a:lnTo>
                      <a:pt x="971" y="0"/>
                    </a:lnTo>
                    <a:lnTo>
                      <a:pt x="974" y="0"/>
                    </a:lnTo>
                    <a:lnTo>
                      <a:pt x="977" y="0"/>
                    </a:lnTo>
                    <a:lnTo>
                      <a:pt x="980" y="0"/>
                    </a:lnTo>
                    <a:lnTo>
                      <a:pt x="983" y="0"/>
                    </a:lnTo>
                    <a:lnTo>
                      <a:pt x="986" y="0"/>
                    </a:lnTo>
                    <a:lnTo>
                      <a:pt x="989" y="0"/>
                    </a:lnTo>
                    <a:lnTo>
                      <a:pt x="992" y="0"/>
                    </a:lnTo>
                    <a:lnTo>
                      <a:pt x="995" y="0"/>
                    </a:lnTo>
                    <a:lnTo>
                      <a:pt x="998" y="0"/>
                    </a:lnTo>
                    <a:lnTo>
                      <a:pt x="1001" y="0"/>
                    </a:lnTo>
                    <a:lnTo>
                      <a:pt x="1004" y="0"/>
                    </a:lnTo>
                    <a:lnTo>
                      <a:pt x="1007" y="0"/>
                    </a:lnTo>
                    <a:lnTo>
                      <a:pt x="1010" y="0"/>
                    </a:lnTo>
                    <a:lnTo>
                      <a:pt x="1013" y="0"/>
                    </a:lnTo>
                    <a:lnTo>
                      <a:pt x="1016" y="0"/>
                    </a:lnTo>
                    <a:lnTo>
                      <a:pt x="1019" y="0"/>
                    </a:lnTo>
                    <a:lnTo>
                      <a:pt x="1022" y="0"/>
                    </a:lnTo>
                    <a:lnTo>
                      <a:pt x="1025" y="0"/>
                    </a:lnTo>
                    <a:lnTo>
                      <a:pt x="1028" y="0"/>
                    </a:lnTo>
                    <a:lnTo>
                      <a:pt x="1031" y="0"/>
                    </a:lnTo>
                    <a:lnTo>
                      <a:pt x="1034" y="0"/>
                    </a:lnTo>
                    <a:lnTo>
                      <a:pt x="1037" y="0"/>
                    </a:lnTo>
                    <a:lnTo>
                      <a:pt x="1040" y="0"/>
                    </a:lnTo>
                    <a:lnTo>
                      <a:pt x="1043" y="0"/>
                    </a:lnTo>
                    <a:lnTo>
                      <a:pt x="1046" y="0"/>
                    </a:lnTo>
                    <a:lnTo>
                      <a:pt x="1049" y="0"/>
                    </a:lnTo>
                    <a:lnTo>
                      <a:pt x="1052" y="0"/>
                    </a:lnTo>
                    <a:lnTo>
                      <a:pt x="1055" y="0"/>
                    </a:lnTo>
                    <a:lnTo>
                      <a:pt x="1058" y="0"/>
                    </a:lnTo>
                    <a:lnTo>
                      <a:pt x="1061" y="0"/>
                    </a:lnTo>
                    <a:lnTo>
                      <a:pt x="1064" y="0"/>
                    </a:lnTo>
                    <a:lnTo>
                      <a:pt x="1067" y="0"/>
                    </a:lnTo>
                    <a:lnTo>
                      <a:pt x="1070" y="0"/>
                    </a:lnTo>
                    <a:lnTo>
                      <a:pt x="1073" y="0"/>
                    </a:lnTo>
                    <a:lnTo>
                      <a:pt x="1076" y="0"/>
                    </a:lnTo>
                    <a:lnTo>
                      <a:pt x="1079" y="0"/>
                    </a:lnTo>
                    <a:lnTo>
                      <a:pt x="1082" y="0"/>
                    </a:lnTo>
                    <a:lnTo>
                      <a:pt x="1085" y="0"/>
                    </a:lnTo>
                    <a:lnTo>
                      <a:pt x="1088" y="0"/>
                    </a:lnTo>
                    <a:lnTo>
                      <a:pt x="1091" y="0"/>
                    </a:lnTo>
                    <a:lnTo>
                      <a:pt x="1094" y="0"/>
                    </a:lnTo>
                    <a:lnTo>
                      <a:pt x="1095" y="0"/>
                    </a:lnTo>
                  </a:path>
                </a:pathLst>
              </a:custGeom>
              <a:noFill/>
              <a:ln w="57150" cmpd="sng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4" name="Line 26"/>
              <p:cNvSpPr>
                <a:spLocks noChangeShapeType="1"/>
              </p:cNvSpPr>
              <p:nvPr/>
            </p:nvSpPr>
            <p:spPr bwMode="auto">
              <a:xfrm>
                <a:off x="531" y="3142"/>
                <a:ext cx="4526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95" name="Line 27"/>
              <p:cNvSpPr>
                <a:spLocks noChangeShapeType="1"/>
              </p:cNvSpPr>
              <p:nvPr/>
            </p:nvSpPr>
            <p:spPr bwMode="auto">
              <a:xfrm flipV="1">
                <a:off x="2721" y="1174"/>
                <a:ext cx="12" cy="2102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7197" name="Text Box 29"/>
            <p:cNvSpPr txBox="1">
              <a:spLocks noChangeArrowheads="1"/>
            </p:cNvSpPr>
            <p:nvPr/>
          </p:nvSpPr>
          <p:spPr bwMode="auto">
            <a:xfrm>
              <a:off x="2708" y="1309"/>
              <a:ext cx="6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3200">
                  <a:solidFill>
                    <a:srgbClr val="FFFF00"/>
                  </a:solidFill>
                </a:rPr>
                <a:t>Ε</a:t>
              </a:r>
            </a:p>
          </p:txBody>
        </p:sp>
        <p:sp>
          <p:nvSpPr>
            <p:cNvPr id="7198" name="Text Box 30"/>
            <p:cNvSpPr txBox="1">
              <a:spLocks noChangeArrowheads="1"/>
            </p:cNvSpPr>
            <p:nvPr/>
          </p:nvSpPr>
          <p:spPr bwMode="auto">
            <a:xfrm>
              <a:off x="3151" y="2568"/>
              <a:ext cx="6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FF0000"/>
                  </a:solidFill>
                </a:rPr>
                <a:t>U</a:t>
              </a:r>
              <a:endParaRPr lang="el-GR" sz="3200">
                <a:solidFill>
                  <a:srgbClr val="FF0000"/>
                </a:solidFill>
              </a:endParaRPr>
            </a:p>
          </p:txBody>
        </p:sp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3543" y="1719"/>
              <a:ext cx="6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FF00"/>
                  </a:solidFill>
                </a:rPr>
                <a:t>K</a:t>
              </a:r>
              <a:endParaRPr lang="el-GR" sz="3200">
                <a:solidFill>
                  <a:srgbClr val="00FF00"/>
                </a:solidFill>
              </a:endParaRPr>
            </a:p>
          </p:txBody>
        </p:sp>
        <p:sp>
          <p:nvSpPr>
            <p:cNvPr id="7200" name="Line 32"/>
            <p:cNvSpPr>
              <a:spLocks noChangeShapeType="1"/>
            </p:cNvSpPr>
            <p:nvPr/>
          </p:nvSpPr>
          <p:spPr bwMode="auto">
            <a:xfrm>
              <a:off x="979" y="1580"/>
              <a:ext cx="16" cy="164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4481" y="1628"/>
              <a:ext cx="16" cy="164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2" name="Text Box 34"/>
            <p:cNvSpPr txBox="1">
              <a:spLocks noChangeArrowheads="1"/>
            </p:cNvSpPr>
            <p:nvPr/>
          </p:nvSpPr>
          <p:spPr bwMode="auto">
            <a:xfrm>
              <a:off x="2476" y="957"/>
              <a:ext cx="8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>
                  <a:solidFill>
                    <a:schemeClr val="bg1"/>
                  </a:solidFill>
                </a:rPr>
                <a:t>Ενέργεια</a:t>
              </a:r>
            </a:p>
          </p:txBody>
        </p:sp>
        <p:sp>
          <p:nvSpPr>
            <p:cNvPr id="7203" name="Text Box 35"/>
            <p:cNvSpPr txBox="1">
              <a:spLocks noChangeArrowheads="1"/>
            </p:cNvSpPr>
            <p:nvPr/>
          </p:nvSpPr>
          <p:spPr bwMode="auto">
            <a:xfrm>
              <a:off x="2567" y="3180"/>
              <a:ext cx="8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7204" name="Text Box 36"/>
            <p:cNvSpPr txBox="1">
              <a:spLocks noChangeArrowheads="1"/>
            </p:cNvSpPr>
            <p:nvPr/>
          </p:nvSpPr>
          <p:spPr bwMode="auto">
            <a:xfrm>
              <a:off x="810" y="3284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>
                  <a:solidFill>
                    <a:schemeClr val="bg1"/>
                  </a:solidFill>
                </a:rPr>
                <a:t>-Α</a:t>
              </a:r>
            </a:p>
          </p:txBody>
        </p:sp>
        <p:sp>
          <p:nvSpPr>
            <p:cNvPr id="7205" name="Text Box 37"/>
            <p:cNvSpPr txBox="1">
              <a:spLocks noChangeArrowheads="1"/>
            </p:cNvSpPr>
            <p:nvPr/>
          </p:nvSpPr>
          <p:spPr bwMode="auto">
            <a:xfrm>
              <a:off x="4342" y="3229"/>
              <a:ext cx="4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1800">
                  <a:solidFill>
                    <a:schemeClr val="bg1"/>
                  </a:solidFill>
                </a:rPr>
                <a:t> Α</a:t>
              </a:r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>
              <a:off x="973" y="2381"/>
              <a:ext cx="3531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>
              <a:off x="3952" y="1615"/>
              <a:ext cx="16" cy="164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1490" y="1612"/>
              <a:ext cx="16" cy="164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209" name="Text Box 41"/>
            <p:cNvSpPr txBox="1">
              <a:spLocks noChangeArrowheads="1"/>
            </p:cNvSpPr>
            <p:nvPr/>
          </p:nvSpPr>
          <p:spPr bwMode="auto">
            <a:xfrm>
              <a:off x="2702" y="2044"/>
              <a:ext cx="6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sz="3200">
                  <a:solidFill>
                    <a:srgbClr val="FFFF00"/>
                  </a:solidFill>
                </a:rPr>
                <a:t>Ε/2</a:t>
              </a:r>
            </a:p>
          </p:txBody>
        </p:sp>
        <p:graphicFrame>
          <p:nvGraphicFramePr>
            <p:cNvPr id="7211" name="Object 43"/>
            <p:cNvGraphicFramePr>
              <a:graphicFrameLocks noChangeAspect="1"/>
            </p:cNvGraphicFramePr>
            <p:nvPr/>
          </p:nvGraphicFramePr>
          <p:xfrm>
            <a:off x="1269" y="3229"/>
            <a:ext cx="470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7" name="Equation" r:id="rId4" imgW="507960" imgH="431640" progId="Equation.3">
                    <p:embed/>
                  </p:oleObj>
                </mc:Choice>
                <mc:Fallback>
                  <p:oleObj name="Equation" r:id="rId4" imgW="507960" imgH="431640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69" y="3229"/>
                          <a:ext cx="470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12" name="Object 44"/>
            <p:cNvGraphicFramePr>
              <a:graphicFrameLocks noChangeAspect="1"/>
            </p:cNvGraphicFramePr>
            <p:nvPr/>
          </p:nvGraphicFramePr>
          <p:xfrm>
            <a:off x="3864" y="3187"/>
            <a:ext cx="364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28" name="Equation" r:id="rId6" imgW="393480" imgH="431640" progId="Equation.3">
                    <p:embed/>
                  </p:oleObj>
                </mc:Choice>
                <mc:Fallback>
                  <p:oleObj name="Equation" r:id="rId6" imgW="393480" imgH="431640" progId="Equation.3">
                    <p:embed/>
                    <p:pic>
                      <p:nvPicPr>
                        <p:cNvPr id="0" name="Object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4" y="3187"/>
                          <a:ext cx="364" cy="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0" y="0"/>
            <a:ext cx="9105900" cy="1022350"/>
          </a:xfrm>
          <a:prstGeom prst="rect">
            <a:avLst/>
          </a:prstGeom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>
                <a:solidFill>
                  <a:schemeClr val="bg1"/>
                </a:solidFill>
              </a:rPr>
              <a:t>Γραφική παράσταση δυναμικής κινητικής και μηχανικής ενέργειας σε συνάρτηση με την απομάκρυνση</a:t>
            </a:r>
          </a:p>
        </p:txBody>
      </p:sp>
      <p:grpSp>
        <p:nvGrpSpPr>
          <p:cNvPr id="7217" name="Group 49"/>
          <p:cNvGrpSpPr>
            <a:grpSpLocks/>
          </p:cNvGrpSpPr>
          <p:nvPr/>
        </p:nvGrpSpPr>
        <p:grpSpPr bwMode="auto">
          <a:xfrm>
            <a:off x="368300" y="1389063"/>
            <a:ext cx="3386138" cy="1889125"/>
            <a:chOff x="232" y="875"/>
            <a:chExt cx="2133" cy="1190"/>
          </a:xfrm>
        </p:grpSpPr>
        <p:sp>
          <p:nvSpPr>
            <p:cNvPr id="7215" name="Text Box 47"/>
            <p:cNvSpPr txBox="1">
              <a:spLocks noChangeArrowheads="1"/>
            </p:cNvSpPr>
            <p:nvPr/>
          </p:nvSpPr>
          <p:spPr bwMode="auto">
            <a:xfrm>
              <a:off x="232" y="875"/>
              <a:ext cx="21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solidFill>
                    <a:srgbClr val="FFFF00"/>
                  </a:solidFill>
                </a:rPr>
                <a:t>Ε = ½ </a:t>
              </a:r>
              <a:r>
                <a:rPr lang="en-US">
                  <a:solidFill>
                    <a:srgbClr val="FFFF00"/>
                  </a:solidFill>
                </a:rPr>
                <a:t>D.A</a:t>
              </a:r>
              <a:r>
                <a:rPr lang="en-US" baseline="30000">
                  <a:solidFill>
                    <a:srgbClr val="FFFF00"/>
                  </a:solidFill>
                </a:rPr>
                <a:t>2</a:t>
              </a:r>
              <a:r>
                <a:rPr lang="en-US">
                  <a:solidFill>
                    <a:srgbClr val="FFFF00"/>
                  </a:solidFill>
                </a:rPr>
                <a:t> = </a:t>
              </a:r>
              <a:r>
                <a:rPr lang="el-GR">
                  <a:solidFill>
                    <a:srgbClr val="FFFF00"/>
                  </a:solidFill>
                </a:rPr>
                <a:t>σταθερή</a:t>
              </a:r>
            </a:p>
          </p:txBody>
        </p:sp>
        <p:sp>
          <p:nvSpPr>
            <p:cNvPr id="7216" name="Line 48"/>
            <p:cNvSpPr>
              <a:spLocks noChangeShapeType="1"/>
            </p:cNvSpPr>
            <p:nvPr/>
          </p:nvSpPr>
          <p:spPr bwMode="auto">
            <a:xfrm>
              <a:off x="2132" y="1174"/>
              <a:ext cx="217" cy="89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220" name="Group 52"/>
          <p:cNvGrpSpPr>
            <a:grpSpLocks/>
          </p:cNvGrpSpPr>
          <p:nvPr/>
        </p:nvGrpSpPr>
        <p:grpSpPr bwMode="auto">
          <a:xfrm>
            <a:off x="261938" y="2328863"/>
            <a:ext cx="3325812" cy="1458912"/>
            <a:chOff x="165" y="1467"/>
            <a:chExt cx="2095" cy="919"/>
          </a:xfrm>
        </p:grpSpPr>
        <p:sp>
          <p:nvSpPr>
            <p:cNvPr id="7218" name="Text Box 50"/>
            <p:cNvSpPr txBox="1">
              <a:spLocks noChangeArrowheads="1"/>
            </p:cNvSpPr>
            <p:nvPr/>
          </p:nvSpPr>
          <p:spPr bwMode="auto">
            <a:xfrm>
              <a:off x="165" y="1467"/>
              <a:ext cx="20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0000"/>
                  </a:solidFill>
                </a:rPr>
                <a:t>U = ½ D.x</a:t>
              </a:r>
              <a:r>
                <a:rPr lang="en-US" b="1" baseline="30000">
                  <a:solidFill>
                    <a:srgbClr val="FF0000"/>
                  </a:solidFill>
                </a:rPr>
                <a:t>2</a:t>
              </a:r>
              <a:r>
                <a:rPr lang="en-US" b="1">
                  <a:solidFill>
                    <a:srgbClr val="FF0000"/>
                  </a:solidFill>
                </a:rPr>
                <a:t> </a:t>
              </a:r>
              <a:r>
                <a:rPr lang="el-GR" b="1">
                  <a:solidFill>
                    <a:srgbClr val="FF0000"/>
                  </a:solidFill>
                </a:rPr>
                <a:t>παραβολή</a:t>
              </a:r>
            </a:p>
          </p:txBody>
        </p:sp>
        <p:sp>
          <p:nvSpPr>
            <p:cNvPr id="7219" name="Line 51"/>
            <p:cNvSpPr>
              <a:spLocks noChangeShapeType="1"/>
            </p:cNvSpPr>
            <p:nvPr/>
          </p:nvSpPr>
          <p:spPr bwMode="auto">
            <a:xfrm flipH="1">
              <a:off x="1218" y="1690"/>
              <a:ext cx="97" cy="6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7223" name="Group 55"/>
          <p:cNvGrpSpPr>
            <a:grpSpLocks/>
          </p:cNvGrpSpPr>
          <p:nvPr/>
        </p:nvGrpSpPr>
        <p:grpSpPr bwMode="auto">
          <a:xfrm>
            <a:off x="4819650" y="2016125"/>
            <a:ext cx="3908425" cy="1700213"/>
            <a:chOff x="3036" y="1270"/>
            <a:chExt cx="2462" cy="1071"/>
          </a:xfrm>
        </p:grpSpPr>
        <p:sp>
          <p:nvSpPr>
            <p:cNvPr id="7221" name="Text Box 53"/>
            <p:cNvSpPr txBox="1">
              <a:spLocks noChangeArrowheads="1"/>
            </p:cNvSpPr>
            <p:nvPr/>
          </p:nvSpPr>
          <p:spPr bwMode="auto">
            <a:xfrm>
              <a:off x="3036" y="1270"/>
              <a:ext cx="246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b="1">
                  <a:solidFill>
                    <a:srgbClr val="00FF00"/>
                  </a:solidFill>
                </a:rPr>
                <a:t>Κ = Ε – ½ </a:t>
              </a:r>
              <a:r>
                <a:rPr lang="en-US" b="1">
                  <a:solidFill>
                    <a:srgbClr val="00FF00"/>
                  </a:solidFill>
                </a:rPr>
                <a:t>Dx</a:t>
              </a:r>
              <a:r>
                <a:rPr lang="en-US" b="1" baseline="30000">
                  <a:solidFill>
                    <a:srgbClr val="00FF00"/>
                  </a:solidFill>
                </a:rPr>
                <a:t>2</a:t>
              </a:r>
              <a:r>
                <a:rPr lang="en-US" b="1">
                  <a:solidFill>
                    <a:srgbClr val="00FF00"/>
                  </a:solidFill>
                </a:rPr>
                <a:t> </a:t>
              </a:r>
              <a:r>
                <a:rPr lang="el-GR" b="1">
                  <a:solidFill>
                    <a:srgbClr val="00FF00"/>
                  </a:solidFill>
                </a:rPr>
                <a:t>παραβολή</a:t>
              </a:r>
            </a:p>
          </p:txBody>
        </p:sp>
        <p:sp>
          <p:nvSpPr>
            <p:cNvPr id="7222" name="Line 54"/>
            <p:cNvSpPr>
              <a:spLocks noChangeShapeType="1"/>
            </p:cNvSpPr>
            <p:nvPr/>
          </p:nvSpPr>
          <p:spPr bwMode="auto">
            <a:xfrm flipH="1">
              <a:off x="3493" y="1556"/>
              <a:ext cx="337" cy="785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8137525" y="540861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x</a:t>
            </a:r>
            <a:endParaRPr lang="el-GR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>
                <a:solidFill>
                  <a:schemeClr val="bg1"/>
                </a:solidFill>
              </a:rPr>
              <a:t>Συμπεράσματα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07375" cy="4525963"/>
          </a:xfrm>
        </p:spPr>
        <p:txBody>
          <a:bodyPr/>
          <a:lstStyle/>
          <a:p>
            <a:r>
              <a:rPr lang="el-GR" sz="2800">
                <a:solidFill>
                  <a:schemeClr val="bg1"/>
                </a:solidFill>
              </a:rPr>
              <a:t>Στις θέσεις μέγιστης απομάκρυνσης η κινητική ενέργεια είναι μηδέν και η δυναμική μέγιστη (ίση με Ε).</a:t>
            </a:r>
          </a:p>
          <a:p>
            <a:r>
              <a:rPr lang="el-GR" sz="2800">
                <a:solidFill>
                  <a:schemeClr val="bg1"/>
                </a:solidFill>
              </a:rPr>
              <a:t>Στην θέση ισορροπίας η κινητική ενέργεια είναι μέγιστη (ίση με Ε) και η δυναμική είναι μηδέν.</a:t>
            </a:r>
          </a:p>
          <a:p>
            <a:r>
              <a:rPr lang="el-GR" sz="2800">
                <a:solidFill>
                  <a:schemeClr val="bg1"/>
                </a:solidFill>
              </a:rPr>
              <a:t>Στις θέσεις </a:t>
            </a:r>
            <a:r>
              <a:rPr lang="en-US" sz="2800">
                <a:solidFill>
                  <a:srgbClr val="FFFF00"/>
                </a:solidFill>
              </a:rPr>
              <a:t>x</a:t>
            </a:r>
            <a:r>
              <a:rPr lang="el-GR" sz="2800">
                <a:solidFill>
                  <a:srgbClr val="FFFF00"/>
                </a:solidFill>
              </a:rPr>
              <a:t> </a:t>
            </a:r>
            <a:r>
              <a:rPr lang="en-US" sz="2800">
                <a:solidFill>
                  <a:srgbClr val="FFFF00"/>
                </a:solidFill>
              </a:rPr>
              <a:t>=</a:t>
            </a:r>
            <a:r>
              <a:rPr lang="el-GR" sz="2800">
                <a:solidFill>
                  <a:srgbClr val="FFFF00"/>
                </a:solidFill>
              </a:rPr>
              <a:t> </a:t>
            </a:r>
            <a:r>
              <a:rPr lang="en-US" sz="2800">
                <a:solidFill>
                  <a:srgbClr val="FFFF00"/>
                </a:solidFill>
                <a:sym typeface="Math B" pitchFamily="2" charset="2"/>
              </a:rPr>
              <a:t></a:t>
            </a:r>
            <a:r>
              <a:rPr lang="el-GR" sz="2800">
                <a:solidFill>
                  <a:srgbClr val="FFFF00"/>
                </a:solidFill>
                <a:sym typeface="Math B" pitchFamily="2" charset="2"/>
              </a:rPr>
              <a:t> </a:t>
            </a:r>
            <a:r>
              <a:rPr lang="en-US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2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/2 </a:t>
            </a:r>
            <a:r>
              <a:rPr lang="en-US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A</a:t>
            </a:r>
            <a:r>
              <a:rPr lang="en-US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 </a:t>
            </a:r>
            <a:r>
              <a:rPr lang="el-GR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η κινητική και η δυναμική ενέργεια είναι ίσες και κάθε μια ίση με 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½Ε</a:t>
            </a:r>
            <a:r>
              <a:rPr lang="el-GR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.  </a:t>
            </a:r>
            <a:endParaRPr lang="en-US" sz="2800">
              <a:solidFill>
                <a:schemeClr val="bg1"/>
              </a:solidFill>
              <a:latin typeface="Verdana" pitchFamily="34" charset="0"/>
              <a:sym typeface="Math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1028700" y="2058988"/>
            <a:ext cx="125413" cy="3827462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7612063" y="2058988"/>
            <a:ext cx="125412" cy="3827462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auto">
          <a:xfrm>
            <a:off x="1154113" y="2058988"/>
            <a:ext cx="6462712" cy="131762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45414" name="Group 6"/>
          <p:cNvGrpSpPr>
            <a:grpSpLocks/>
          </p:cNvGrpSpPr>
          <p:nvPr/>
        </p:nvGrpSpPr>
        <p:grpSpPr bwMode="auto">
          <a:xfrm>
            <a:off x="889000" y="2527300"/>
            <a:ext cx="7185025" cy="3336925"/>
            <a:chOff x="531" y="1174"/>
            <a:chExt cx="4526" cy="2102"/>
          </a:xfrm>
        </p:grpSpPr>
        <p:sp>
          <p:nvSpPr>
            <p:cNvPr id="145415" name="Freeform 7"/>
            <p:cNvSpPr>
              <a:spLocks/>
            </p:cNvSpPr>
            <p:nvPr/>
          </p:nvSpPr>
          <p:spPr bwMode="auto">
            <a:xfrm>
              <a:off x="994" y="1624"/>
              <a:ext cx="3479" cy="1500"/>
            </a:xfrm>
            <a:custGeom>
              <a:avLst/>
              <a:gdLst>
                <a:gd name="T0" fmla="*/ 16 w 1095"/>
                <a:gd name="T1" fmla="*/ 26 h 415"/>
                <a:gd name="T2" fmla="*/ 34 w 1095"/>
                <a:gd name="T3" fmla="*/ 52 h 415"/>
                <a:gd name="T4" fmla="*/ 52 w 1095"/>
                <a:gd name="T5" fmla="*/ 77 h 415"/>
                <a:gd name="T6" fmla="*/ 70 w 1095"/>
                <a:gd name="T7" fmla="*/ 101 h 415"/>
                <a:gd name="T8" fmla="*/ 88 w 1095"/>
                <a:gd name="T9" fmla="*/ 125 h 415"/>
                <a:gd name="T10" fmla="*/ 106 w 1095"/>
                <a:gd name="T11" fmla="*/ 147 h 415"/>
                <a:gd name="T12" fmla="*/ 124 w 1095"/>
                <a:gd name="T13" fmla="*/ 168 h 415"/>
                <a:gd name="T14" fmla="*/ 142 w 1095"/>
                <a:gd name="T15" fmla="*/ 189 h 415"/>
                <a:gd name="T16" fmla="*/ 160 w 1095"/>
                <a:gd name="T17" fmla="*/ 209 h 415"/>
                <a:gd name="T18" fmla="*/ 178 w 1095"/>
                <a:gd name="T19" fmla="*/ 227 h 415"/>
                <a:gd name="T20" fmla="*/ 196 w 1095"/>
                <a:gd name="T21" fmla="*/ 245 h 415"/>
                <a:gd name="T22" fmla="*/ 214 w 1095"/>
                <a:gd name="T23" fmla="*/ 262 h 415"/>
                <a:gd name="T24" fmla="*/ 232 w 1095"/>
                <a:gd name="T25" fmla="*/ 278 h 415"/>
                <a:gd name="T26" fmla="*/ 250 w 1095"/>
                <a:gd name="T27" fmla="*/ 294 h 415"/>
                <a:gd name="T28" fmla="*/ 268 w 1095"/>
                <a:gd name="T29" fmla="*/ 308 h 415"/>
                <a:gd name="T30" fmla="*/ 286 w 1095"/>
                <a:gd name="T31" fmla="*/ 321 h 415"/>
                <a:gd name="T32" fmla="*/ 304 w 1095"/>
                <a:gd name="T33" fmla="*/ 334 h 415"/>
                <a:gd name="T34" fmla="*/ 322 w 1095"/>
                <a:gd name="T35" fmla="*/ 345 h 415"/>
                <a:gd name="T36" fmla="*/ 340 w 1095"/>
                <a:gd name="T37" fmla="*/ 356 h 415"/>
                <a:gd name="T38" fmla="*/ 358 w 1095"/>
                <a:gd name="T39" fmla="*/ 366 h 415"/>
                <a:gd name="T40" fmla="*/ 376 w 1095"/>
                <a:gd name="T41" fmla="*/ 375 h 415"/>
                <a:gd name="T42" fmla="*/ 394 w 1095"/>
                <a:gd name="T43" fmla="*/ 383 h 415"/>
                <a:gd name="T44" fmla="*/ 412 w 1095"/>
                <a:gd name="T45" fmla="*/ 390 h 415"/>
                <a:gd name="T46" fmla="*/ 430 w 1095"/>
                <a:gd name="T47" fmla="*/ 396 h 415"/>
                <a:gd name="T48" fmla="*/ 448 w 1095"/>
                <a:gd name="T49" fmla="*/ 402 h 415"/>
                <a:gd name="T50" fmla="*/ 466 w 1095"/>
                <a:gd name="T51" fmla="*/ 406 h 415"/>
                <a:gd name="T52" fmla="*/ 484 w 1095"/>
                <a:gd name="T53" fmla="*/ 410 h 415"/>
                <a:gd name="T54" fmla="*/ 502 w 1095"/>
                <a:gd name="T55" fmla="*/ 412 h 415"/>
                <a:gd name="T56" fmla="*/ 520 w 1095"/>
                <a:gd name="T57" fmla="*/ 414 h 415"/>
                <a:gd name="T58" fmla="*/ 538 w 1095"/>
                <a:gd name="T59" fmla="*/ 415 h 415"/>
                <a:gd name="T60" fmla="*/ 556 w 1095"/>
                <a:gd name="T61" fmla="*/ 415 h 415"/>
                <a:gd name="T62" fmla="*/ 574 w 1095"/>
                <a:gd name="T63" fmla="*/ 414 h 415"/>
                <a:gd name="T64" fmla="*/ 592 w 1095"/>
                <a:gd name="T65" fmla="*/ 412 h 415"/>
                <a:gd name="T66" fmla="*/ 610 w 1095"/>
                <a:gd name="T67" fmla="*/ 410 h 415"/>
                <a:gd name="T68" fmla="*/ 628 w 1095"/>
                <a:gd name="T69" fmla="*/ 406 h 415"/>
                <a:gd name="T70" fmla="*/ 646 w 1095"/>
                <a:gd name="T71" fmla="*/ 402 h 415"/>
                <a:gd name="T72" fmla="*/ 664 w 1095"/>
                <a:gd name="T73" fmla="*/ 396 h 415"/>
                <a:gd name="T74" fmla="*/ 682 w 1095"/>
                <a:gd name="T75" fmla="*/ 390 h 415"/>
                <a:gd name="T76" fmla="*/ 700 w 1095"/>
                <a:gd name="T77" fmla="*/ 383 h 415"/>
                <a:gd name="T78" fmla="*/ 718 w 1095"/>
                <a:gd name="T79" fmla="*/ 375 h 415"/>
                <a:gd name="T80" fmla="*/ 736 w 1095"/>
                <a:gd name="T81" fmla="*/ 366 h 415"/>
                <a:gd name="T82" fmla="*/ 754 w 1095"/>
                <a:gd name="T83" fmla="*/ 356 h 415"/>
                <a:gd name="T84" fmla="*/ 772 w 1095"/>
                <a:gd name="T85" fmla="*/ 345 h 415"/>
                <a:gd name="T86" fmla="*/ 790 w 1095"/>
                <a:gd name="T87" fmla="*/ 334 h 415"/>
                <a:gd name="T88" fmla="*/ 808 w 1095"/>
                <a:gd name="T89" fmla="*/ 321 h 415"/>
                <a:gd name="T90" fmla="*/ 826 w 1095"/>
                <a:gd name="T91" fmla="*/ 308 h 415"/>
                <a:gd name="T92" fmla="*/ 844 w 1095"/>
                <a:gd name="T93" fmla="*/ 293 h 415"/>
                <a:gd name="T94" fmla="*/ 862 w 1095"/>
                <a:gd name="T95" fmla="*/ 278 h 415"/>
                <a:gd name="T96" fmla="*/ 880 w 1095"/>
                <a:gd name="T97" fmla="*/ 262 h 415"/>
                <a:gd name="T98" fmla="*/ 898 w 1095"/>
                <a:gd name="T99" fmla="*/ 245 h 415"/>
                <a:gd name="T100" fmla="*/ 916 w 1095"/>
                <a:gd name="T101" fmla="*/ 227 h 415"/>
                <a:gd name="T102" fmla="*/ 934 w 1095"/>
                <a:gd name="T103" fmla="*/ 208 h 415"/>
                <a:gd name="T104" fmla="*/ 952 w 1095"/>
                <a:gd name="T105" fmla="*/ 189 h 415"/>
                <a:gd name="T106" fmla="*/ 970 w 1095"/>
                <a:gd name="T107" fmla="*/ 168 h 415"/>
                <a:gd name="T108" fmla="*/ 988 w 1095"/>
                <a:gd name="T109" fmla="*/ 147 h 415"/>
                <a:gd name="T110" fmla="*/ 1006 w 1095"/>
                <a:gd name="T111" fmla="*/ 124 h 415"/>
                <a:gd name="T112" fmla="*/ 1024 w 1095"/>
                <a:gd name="T113" fmla="*/ 101 h 415"/>
                <a:gd name="T114" fmla="*/ 1042 w 1095"/>
                <a:gd name="T115" fmla="*/ 77 h 415"/>
                <a:gd name="T116" fmla="*/ 1060 w 1095"/>
                <a:gd name="T117" fmla="*/ 52 h 415"/>
                <a:gd name="T118" fmla="*/ 1078 w 1095"/>
                <a:gd name="T119" fmla="*/ 26 h 415"/>
                <a:gd name="T120" fmla="*/ 1095 w 1095"/>
                <a:gd name="T121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95" h="415">
                  <a:moveTo>
                    <a:pt x="0" y="2"/>
                  </a:moveTo>
                  <a:lnTo>
                    <a:pt x="2" y="5"/>
                  </a:lnTo>
                  <a:lnTo>
                    <a:pt x="4" y="8"/>
                  </a:lnTo>
                  <a:lnTo>
                    <a:pt x="6" y="11"/>
                  </a:lnTo>
                  <a:lnTo>
                    <a:pt x="8" y="14"/>
                  </a:lnTo>
                  <a:lnTo>
                    <a:pt x="10" y="17"/>
                  </a:lnTo>
                  <a:lnTo>
                    <a:pt x="12" y="20"/>
                  </a:lnTo>
                  <a:lnTo>
                    <a:pt x="14" y="23"/>
                  </a:lnTo>
                  <a:lnTo>
                    <a:pt x="16" y="26"/>
                  </a:lnTo>
                  <a:lnTo>
                    <a:pt x="18" y="29"/>
                  </a:lnTo>
                  <a:lnTo>
                    <a:pt x="20" y="32"/>
                  </a:lnTo>
                  <a:lnTo>
                    <a:pt x="22" y="35"/>
                  </a:lnTo>
                  <a:lnTo>
                    <a:pt x="24" y="38"/>
                  </a:lnTo>
                  <a:lnTo>
                    <a:pt x="26" y="41"/>
                  </a:lnTo>
                  <a:lnTo>
                    <a:pt x="28" y="44"/>
                  </a:lnTo>
                  <a:lnTo>
                    <a:pt x="30" y="46"/>
                  </a:lnTo>
                  <a:lnTo>
                    <a:pt x="32" y="49"/>
                  </a:lnTo>
                  <a:lnTo>
                    <a:pt x="34" y="52"/>
                  </a:lnTo>
                  <a:lnTo>
                    <a:pt x="36" y="55"/>
                  </a:lnTo>
                  <a:lnTo>
                    <a:pt x="38" y="58"/>
                  </a:lnTo>
                  <a:lnTo>
                    <a:pt x="40" y="61"/>
                  </a:lnTo>
                  <a:lnTo>
                    <a:pt x="42" y="63"/>
                  </a:lnTo>
                  <a:lnTo>
                    <a:pt x="44" y="66"/>
                  </a:lnTo>
                  <a:lnTo>
                    <a:pt x="46" y="69"/>
                  </a:lnTo>
                  <a:lnTo>
                    <a:pt x="48" y="72"/>
                  </a:lnTo>
                  <a:lnTo>
                    <a:pt x="50" y="74"/>
                  </a:lnTo>
                  <a:lnTo>
                    <a:pt x="52" y="77"/>
                  </a:lnTo>
                  <a:lnTo>
                    <a:pt x="54" y="80"/>
                  </a:lnTo>
                  <a:lnTo>
                    <a:pt x="56" y="83"/>
                  </a:lnTo>
                  <a:lnTo>
                    <a:pt x="58" y="85"/>
                  </a:lnTo>
                  <a:lnTo>
                    <a:pt x="60" y="88"/>
                  </a:lnTo>
                  <a:lnTo>
                    <a:pt x="62" y="91"/>
                  </a:lnTo>
                  <a:lnTo>
                    <a:pt x="64" y="93"/>
                  </a:lnTo>
                  <a:lnTo>
                    <a:pt x="66" y="96"/>
                  </a:lnTo>
                  <a:lnTo>
                    <a:pt x="68" y="99"/>
                  </a:lnTo>
                  <a:lnTo>
                    <a:pt x="70" y="101"/>
                  </a:lnTo>
                  <a:lnTo>
                    <a:pt x="72" y="104"/>
                  </a:lnTo>
                  <a:lnTo>
                    <a:pt x="74" y="107"/>
                  </a:lnTo>
                  <a:lnTo>
                    <a:pt x="76" y="109"/>
                  </a:lnTo>
                  <a:lnTo>
                    <a:pt x="78" y="112"/>
                  </a:lnTo>
                  <a:lnTo>
                    <a:pt x="80" y="114"/>
                  </a:lnTo>
                  <a:lnTo>
                    <a:pt x="82" y="117"/>
                  </a:lnTo>
                  <a:lnTo>
                    <a:pt x="84" y="119"/>
                  </a:lnTo>
                  <a:lnTo>
                    <a:pt x="86" y="122"/>
                  </a:lnTo>
                  <a:lnTo>
                    <a:pt x="88" y="125"/>
                  </a:lnTo>
                  <a:lnTo>
                    <a:pt x="90" y="127"/>
                  </a:lnTo>
                  <a:lnTo>
                    <a:pt x="92" y="130"/>
                  </a:lnTo>
                  <a:lnTo>
                    <a:pt x="94" y="132"/>
                  </a:lnTo>
                  <a:lnTo>
                    <a:pt x="96" y="135"/>
                  </a:lnTo>
                  <a:lnTo>
                    <a:pt x="98" y="137"/>
                  </a:lnTo>
                  <a:lnTo>
                    <a:pt x="100" y="140"/>
                  </a:lnTo>
                  <a:lnTo>
                    <a:pt x="102" y="142"/>
                  </a:lnTo>
                  <a:lnTo>
                    <a:pt x="104" y="144"/>
                  </a:lnTo>
                  <a:lnTo>
                    <a:pt x="106" y="147"/>
                  </a:lnTo>
                  <a:lnTo>
                    <a:pt x="108" y="149"/>
                  </a:lnTo>
                  <a:lnTo>
                    <a:pt x="110" y="152"/>
                  </a:lnTo>
                  <a:lnTo>
                    <a:pt x="112" y="154"/>
                  </a:lnTo>
                  <a:lnTo>
                    <a:pt x="114" y="157"/>
                  </a:lnTo>
                  <a:lnTo>
                    <a:pt x="116" y="159"/>
                  </a:lnTo>
                  <a:lnTo>
                    <a:pt x="118" y="161"/>
                  </a:lnTo>
                  <a:lnTo>
                    <a:pt x="120" y="164"/>
                  </a:lnTo>
                  <a:lnTo>
                    <a:pt x="122" y="166"/>
                  </a:lnTo>
                  <a:lnTo>
                    <a:pt x="124" y="168"/>
                  </a:lnTo>
                  <a:lnTo>
                    <a:pt x="126" y="171"/>
                  </a:lnTo>
                  <a:lnTo>
                    <a:pt x="128" y="173"/>
                  </a:lnTo>
                  <a:lnTo>
                    <a:pt x="130" y="175"/>
                  </a:lnTo>
                  <a:lnTo>
                    <a:pt x="132" y="178"/>
                  </a:lnTo>
                  <a:lnTo>
                    <a:pt x="134" y="180"/>
                  </a:lnTo>
                  <a:lnTo>
                    <a:pt x="136" y="182"/>
                  </a:lnTo>
                  <a:lnTo>
                    <a:pt x="138" y="184"/>
                  </a:lnTo>
                  <a:lnTo>
                    <a:pt x="140" y="187"/>
                  </a:lnTo>
                  <a:lnTo>
                    <a:pt x="142" y="189"/>
                  </a:lnTo>
                  <a:lnTo>
                    <a:pt x="144" y="191"/>
                  </a:lnTo>
                  <a:lnTo>
                    <a:pt x="146" y="193"/>
                  </a:lnTo>
                  <a:lnTo>
                    <a:pt x="148" y="196"/>
                  </a:lnTo>
                  <a:lnTo>
                    <a:pt x="150" y="198"/>
                  </a:lnTo>
                  <a:lnTo>
                    <a:pt x="152" y="200"/>
                  </a:lnTo>
                  <a:lnTo>
                    <a:pt x="154" y="202"/>
                  </a:lnTo>
                  <a:lnTo>
                    <a:pt x="156" y="204"/>
                  </a:lnTo>
                  <a:lnTo>
                    <a:pt x="158" y="206"/>
                  </a:lnTo>
                  <a:lnTo>
                    <a:pt x="160" y="209"/>
                  </a:lnTo>
                  <a:lnTo>
                    <a:pt x="162" y="211"/>
                  </a:lnTo>
                  <a:lnTo>
                    <a:pt x="164" y="213"/>
                  </a:lnTo>
                  <a:lnTo>
                    <a:pt x="166" y="215"/>
                  </a:lnTo>
                  <a:lnTo>
                    <a:pt x="168" y="217"/>
                  </a:lnTo>
                  <a:lnTo>
                    <a:pt x="170" y="219"/>
                  </a:lnTo>
                  <a:lnTo>
                    <a:pt x="172" y="221"/>
                  </a:lnTo>
                  <a:lnTo>
                    <a:pt x="174" y="223"/>
                  </a:lnTo>
                  <a:lnTo>
                    <a:pt x="176" y="225"/>
                  </a:lnTo>
                  <a:lnTo>
                    <a:pt x="178" y="227"/>
                  </a:lnTo>
                  <a:lnTo>
                    <a:pt x="180" y="229"/>
                  </a:lnTo>
                  <a:lnTo>
                    <a:pt x="182" y="231"/>
                  </a:lnTo>
                  <a:lnTo>
                    <a:pt x="184" y="233"/>
                  </a:lnTo>
                  <a:lnTo>
                    <a:pt x="186" y="235"/>
                  </a:lnTo>
                  <a:lnTo>
                    <a:pt x="188" y="237"/>
                  </a:lnTo>
                  <a:lnTo>
                    <a:pt x="190" y="239"/>
                  </a:lnTo>
                  <a:lnTo>
                    <a:pt x="192" y="241"/>
                  </a:lnTo>
                  <a:lnTo>
                    <a:pt x="194" y="243"/>
                  </a:lnTo>
                  <a:lnTo>
                    <a:pt x="196" y="245"/>
                  </a:lnTo>
                  <a:lnTo>
                    <a:pt x="198" y="247"/>
                  </a:lnTo>
                  <a:lnTo>
                    <a:pt x="200" y="249"/>
                  </a:lnTo>
                  <a:lnTo>
                    <a:pt x="202" y="251"/>
                  </a:lnTo>
                  <a:lnTo>
                    <a:pt x="204" y="253"/>
                  </a:lnTo>
                  <a:lnTo>
                    <a:pt x="206" y="255"/>
                  </a:lnTo>
                  <a:lnTo>
                    <a:pt x="208" y="257"/>
                  </a:lnTo>
                  <a:lnTo>
                    <a:pt x="210" y="259"/>
                  </a:lnTo>
                  <a:lnTo>
                    <a:pt x="212" y="260"/>
                  </a:lnTo>
                  <a:lnTo>
                    <a:pt x="214" y="262"/>
                  </a:lnTo>
                  <a:lnTo>
                    <a:pt x="216" y="264"/>
                  </a:lnTo>
                  <a:lnTo>
                    <a:pt x="218" y="266"/>
                  </a:lnTo>
                  <a:lnTo>
                    <a:pt x="220" y="268"/>
                  </a:lnTo>
                  <a:lnTo>
                    <a:pt x="222" y="270"/>
                  </a:lnTo>
                  <a:lnTo>
                    <a:pt x="224" y="271"/>
                  </a:lnTo>
                  <a:lnTo>
                    <a:pt x="226" y="273"/>
                  </a:lnTo>
                  <a:lnTo>
                    <a:pt x="228" y="275"/>
                  </a:lnTo>
                  <a:lnTo>
                    <a:pt x="230" y="277"/>
                  </a:lnTo>
                  <a:lnTo>
                    <a:pt x="232" y="278"/>
                  </a:lnTo>
                  <a:lnTo>
                    <a:pt x="234" y="280"/>
                  </a:lnTo>
                  <a:lnTo>
                    <a:pt x="236" y="282"/>
                  </a:lnTo>
                  <a:lnTo>
                    <a:pt x="238" y="283"/>
                  </a:lnTo>
                  <a:lnTo>
                    <a:pt x="240" y="285"/>
                  </a:lnTo>
                  <a:lnTo>
                    <a:pt x="242" y="287"/>
                  </a:lnTo>
                  <a:lnTo>
                    <a:pt x="244" y="289"/>
                  </a:lnTo>
                  <a:lnTo>
                    <a:pt x="246" y="290"/>
                  </a:lnTo>
                  <a:lnTo>
                    <a:pt x="248" y="292"/>
                  </a:lnTo>
                  <a:lnTo>
                    <a:pt x="250" y="294"/>
                  </a:lnTo>
                  <a:lnTo>
                    <a:pt x="252" y="295"/>
                  </a:lnTo>
                  <a:lnTo>
                    <a:pt x="254" y="297"/>
                  </a:lnTo>
                  <a:lnTo>
                    <a:pt x="256" y="298"/>
                  </a:lnTo>
                  <a:lnTo>
                    <a:pt x="258" y="300"/>
                  </a:lnTo>
                  <a:lnTo>
                    <a:pt x="260" y="302"/>
                  </a:lnTo>
                  <a:lnTo>
                    <a:pt x="262" y="303"/>
                  </a:lnTo>
                  <a:lnTo>
                    <a:pt x="264" y="305"/>
                  </a:lnTo>
                  <a:lnTo>
                    <a:pt x="266" y="306"/>
                  </a:lnTo>
                  <a:lnTo>
                    <a:pt x="268" y="308"/>
                  </a:lnTo>
                  <a:lnTo>
                    <a:pt x="270" y="309"/>
                  </a:lnTo>
                  <a:lnTo>
                    <a:pt x="272" y="311"/>
                  </a:lnTo>
                  <a:lnTo>
                    <a:pt x="274" y="312"/>
                  </a:lnTo>
                  <a:lnTo>
                    <a:pt x="276" y="314"/>
                  </a:lnTo>
                  <a:lnTo>
                    <a:pt x="278" y="315"/>
                  </a:lnTo>
                  <a:lnTo>
                    <a:pt x="280" y="317"/>
                  </a:lnTo>
                  <a:lnTo>
                    <a:pt x="282" y="318"/>
                  </a:lnTo>
                  <a:lnTo>
                    <a:pt x="284" y="320"/>
                  </a:lnTo>
                  <a:lnTo>
                    <a:pt x="286" y="321"/>
                  </a:lnTo>
                  <a:lnTo>
                    <a:pt x="288" y="323"/>
                  </a:lnTo>
                  <a:lnTo>
                    <a:pt x="290" y="324"/>
                  </a:lnTo>
                  <a:lnTo>
                    <a:pt x="292" y="326"/>
                  </a:lnTo>
                  <a:lnTo>
                    <a:pt x="294" y="327"/>
                  </a:lnTo>
                  <a:lnTo>
                    <a:pt x="296" y="328"/>
                  </a:lnTo>
                  <a:lnTo>
                    <a:pt x="298" y="330"/>
                  </a:lnTo>
                  <a:lnTo>
                    <a:pt x="300" y="331"/>
                  </a:lnTo>
                  <a:lnTo>
                    <a:pt x="302" y="332"/>
                  </a:lnTo>
                  <a:lnTo>
                    <a:pt x="304" y="334"/>
                  </a:lnTo>
                  <a:lnTo>
                    <a:pt x="306" y="335"/>
                  </a:lnTo>
                  <a:lnTo>
                    <a:pt x="308" y="336"/>
                  </a:lnTo>
                  <a:lnTo>
                    <a:pt x="310" y="338"/>
                  </a:lnTo>
                  <a:lnTo>
                    <a:pt x="312" y="339"/>
                  </a:lnTo>
                  <a:lnTo>
                    <a:pt x="314" y="340"/>
                  </a:lnTo>
                  <a:lnTo>
                    <a:pt x="316" y="342"/>
                  </a:lnTo>
                  <a:lnTo>
                    <a:pt x="318" y="343"/>
                  </a:lnTo>
                  <a:lnTo>
                    <a:pt x="320" y="344"/>
                  </a:lnTo>
                  <a:lnTo>
                    <a:pt x="322" y="345"/>
                  </a:lnTo>
                  <a:lnTo>
                    <a:pt x="324" y="347"/>
                  </a:lnTo>
                  <a:lnTo>
                    <a:pt x="326" y="348"/>
                  </a:lnTo>
                  <a:lnTo>
                    <a:pt x="328" y="349"/>
                  </a:lnTo>
                  <a:lnTo>
                    <a:pt x="330" y="350"/>
                  </a:lnTo>
                  <a:lnTo>
                    <a:pt x="332" y="351"/>
                  </a:lnTo>
                  <a:lnTo>
                    <a:pt x="334" y="353"/>
                  </a:lnTo>
                  <a:lnTo>
                    <a:pt x="336" y="354"/>
                  </a:lnTo>
                  <a:lnTo>
                    <a:pt x="338" y="355"/>
                  </a:lnTo>
                  <a:lnTo>
                    <a:pt x="340" y="356"/>
                  </a:lnTo>
                  <a:lnTo>
                    <a:pt x="342" y="357"/>
                  </a:lnTo>
                  <a:lnTo>
                    <a:pt x="344" y="358"/>
                  </a:lnTo>
                  <a:lnTo>
                    <a:pt x="346" y="359"/>
                  </a:lnTo>
                  <a:lnTo>
                    <a:pt x="348" y="361"/>
                  </a:lnTo>
                  <a:lnTo>
                    <a:pt x="350" y="362"/>
                  </a:lnTo>
                  <a:lnTo>
                    <a:pt x="352" y="363"/>
                  </a:lnTo>
                  <a:lnTo>
                    <a:pt x="354" y="364"/>
                  </a:lnTo>
                  <a:lnTo>
                    <a:pt x="356" y="365"/>
                  </a:lnTo>
                  <a:lnTo>
                    <a:pt x="358" y="366"/>
                  </a:lnTo>
                  <a:lnTo>
                    <a:pt x="360" y="367"/>
                  </a:lnTo>
                  <a:lnTo>
                    <a:pt x="362" y="368"/>
                  </a:lnTo>
                  <a:lnTo>
                    <a:pt x="364" y="369"/>
                  </a:lnTo>
                  <a:lnTo>
                    <a:pt x="366" y="370"/>
                  </a:lnTo>
                  <a:lnTo>
                    <a:pt x="368" y="371"/>
                  </a:lnTo>
                  <a:lnTo>
                    <a:pt x="370" y="372"/>
                  </a:lnTo>
                  <a:lnTo>
                    <a:pt x="372" y="373"/>
                  </a:lnTo>
                  <a:lnTo>
                    <a:pt x="374" y="374"/>
                  </a:lnTo>
                  <a:lnTo>
                    <a:pt x="376" y="375"/>
                  </a:lnTo>
                  <a:lnTo>
                    <a:pt x="378" y="376"/>
                  </a:lnTo>
                  <a:lnTo>
                    <a:pt x="380" y="377"/>
                  </a:lnTo>
                  <a:lnTo>
                    <a:pt x="382" y="378"/>
                  </a:lnTo>
                  <a:lnTo>
                    <a:pt x="384" y="379"/>
                  </a:lnTo>
                  <a:lnTo>
                    <a:pt x="386" y="379"/>
                  </a:lnTo>
                  <a:lnTo>
                    <a:pt x="388" y="380"/>
                  </a:lnTo>
                  <a:lnTo>
                    <a:pt x="390" y="381"/>
                  </a:lnTo>
                  <a:lnTo>
                    <a:pt x="392" y="382"/>
                  </a:lnTo>
                  <a:lnTo>
                    <a:pt x="394" y="383"/>
                  </a:lnTo>
                  <a:lnTo>
                    <a:pt x="396" y="384"/>
                  </a:lnTo>
                  <a:lnTo>
                    <a:pt x="398" y="385"/>
                  </a:lnTo>
                  <a:lnTo>
                    <a:pt x="400" y="385"/>
                  </a:lnTo>
                  <a:lnTo>
                    <a:pt x="402" y="386"/>
                  </a:lnTo>
                  <a:lnTo>
                    <a:pt x="404" y="387"/>
                  </a:lnTo>
                  <a:lnTo>
                    <a:pt x="406" y="388"/>
                  </a:lnTo>
                  <a:lnTo>
                    <a:pt x="408" y="389"/>
                  </a:lnTo>
                  <a:lnTo>
                    <a:pt x="410" y="389"/>
                  </a:lnTo>
                  <a:lnTo>
                    <a:pt x="412" y="390"/>
                  </a:lnTo>
                  <a:lnTo>
                    <a:pt x="414" y="391"/>
                  </a:lnTo>
                  <a:lnTo>
                    <a:pt x="416" y="392"/>
                  </a:lnTo>
                  <a:lnTo>
                    <a:pt x="418" y="392"/>
                  </a:lnTo>
                  <a:lnTo>
                    <a:pt x="420" y="393"/>
                  </a:lnTo>
                  <a:lnTo>
                    <a:pt x="422" y="394"/>
                  </a:lnTo>
                  <a:lnTo>
                    <a:pt x="424" y="394"/>
                  </a:lnTo>
                  <a:lnTo>
                    <a:pt x="426" y="395"/>
                  </a:lnTo>
                  <a:lnTo>
                    <a:pt x="428" y="396"/>
                  </a:lnTo>
                  <a:lnTo>
                    <a:pt x="430" y="396"/>
                  </a:lnTo>
                  <a:lnTo>
                    <a:pt x="432" y="397"/>
                  </a:lnTo>
                  <a:lnTo>
                    <a:pt x="434" y="398"/>
                  </a:lnTo>
                  <a:lnTo>
                    <a:pt x="436" y="398"/>
                  </a:lnTo>
                  <a:lnTo>
                    <a:pt x="438" y="399"/>
                  </a:lnTo>
                  <a:lnTo>
                    <a:pt x="440" y="399"/>
                  </a:lnTo>
                  <a:lnTo>
                    <a:pt x="442" y="400"/>
                  </a:lnTo>
                  <a:lnTo>
                    <a:pt x="444" y="401"/>
                  </a:lnTo>
                  <a:lnTo>
                    <a:pt x="446" y="401"/>
                  </a:lnTo>
                  <a:lnTo>
                    <a:pt x="448" y="402"/>
                  </a:lnTo>
                  <a:lnTo>
                    <a:pt x="450" y="402"/>
                  </a:lnTo>
                  <a:lnTo>
                    <a:pt x="452" y="403"/>
                  </a:lnTo>
                  <a:lnTo>
                    <a:pt x="454" y="403"/>
                  </a:lnTo>
                  <a:lnTo>
                    <a:pt x="456" y="404"/>
                  </a:lnTo>
                  <a:lnTo>
                    <a:pt x="458" y="404"/>
                  </a:lnTo>
                  <a:lnTo>
                    <a:pt x="460" y="405"/>
                  </a:lnTo>
                  <a:lnTo>
                    <a:pt x="462" y="405"/>
                  </a:lnTo>
                  <a:lnTo>
                    <a:pt x="464" y="406"/>
                  </a:lnTo>
                  <a:lnTo>
                    <a:pt x="466" y="406"/>
                  </a:lnTo>
                  <a:lnTo>
                    <a:pt x="468" y="407"/>
                  </a:lnTo>
                  <a:lnTo>
                    <a:pt x="470" y="407"/>
                  </a:lnTo>
                  <a:lnTo>
                    <a:pt x="472" y="407"/>
                  </a:lnTo>
                  <a:lnTo>
                    <a:pt x="474" y="408"/>
                  </a:lnTo>
                  <a:lnTo>
                    <a:pt x="476" y="408"/>
                  </a:lnTo>
                  <a:lnTo>
                    <a:pt x="478" y="409"/>
                  </a:lnTo>
                  <a:lnTo>
                    <a:pt x="480" y="409"/>
                  </a:lnTo>
                  <a:lnTo>
                    <a:pt x="482" y="409"/>
                  </a:lnTo>
                  <a:lnTo>
                    <a:pt x="484" y="410"/>
                  </a:lnTo>
                  <a:lnTo>
                    <a:pt x="486" y="410"/>
                  </a:lnTo>
                  <a:lnTo>
                    <a:pt x="488" y="410"/>
                  </a:lnTo>
                  <a:lnTo>
                    <a:pt x="490" y="411"/>
                  </a:lnTo>
                  <a:lnTo>
                    <a:pt x="492" y="411"/>
                  </a:lnTo>
                  <a:lnTo>
                    <a:pt x="494" y="411"/>
                  </a:lnTo>
                  <a:lnTo>
                    <a:pt x="496" y="412"/>
                  </a:lnTo>
                  <a:lnTo>
                    <a:pt x="498" y="412"/>
                  </a:lnTo>
                  <a:lnTo>
                    <a:pt x="500" y="412"/>
                  </a:lnTo>
                  <a:lnTo>
                    <a:pt x="502" y="412"/>
                  </a:lnTo>
                  <a:lnTo>
                    <a:pt x="504" y="413"/>
                  </a:lnTo>
                  <a:lnTo>
                    <a:pt x="506" y="413"/>
                  </a:lnTo>
                  <a:lnTo>
                    <a:pt x="508" y="413"/>
                  </a:lnTo>
                  <a:lnTo>
                    <a:pt x="510" y="413"/>
                  </a:lnTo>
                  <a:lnTo>
                    <a:pt x="512" y="413"/>
                  </a:lnTo>
                  <a:lnTo>
                    <a:pt x="514" y="414"/>
                  </a:lnTo>
                  <a:lnTo>
                    <a:pt x="516" y="414"/>
                  </a:lnTo>
                  <a:lnTo>
                    <a:pt x="518" y="414"/>
                  </a:lnTo>
                  <a:lnTo>
                    <a:pt x="520" y="414"/>
                  </a:lnTo>
                  <a:lnTo>
                    <a:pt x="522" y="414"/>
                  </a:lnTo>
                  <a:lnTo>
                    <a:pt x="524" y="414"/>
                  </a:lnTo>
                  <a:lnTo>
                    <a:pt x="526" y="415"/>
                  </a:lnTo>
                  <a:lnTo>
                    <a:pt x="528" y="415"/>
                  </a:lnTo>
                  <a:lnTo>
                    <a:pt x="530" y="415"/>
                  </a:lnTo>
                  <a:lnTo>
                    <a:pt x="532" y="415"/>
                  </a:lnTo>
                  <a:lnTo>
                    <a:pt x="534" y="415"/>
                  </a:lnTo>
                  <a:lnTo>
                    <a:pt x="536" y="415"/>
                  </a:lnTo>
                  <a:lnTo>
                    <a:pt x="538" y="415"/>
                  </a:lnTo>
                  <a:lnTo>
                    <a:pt x="540" y="415"/>
                  </a:lnTo>
                  <a:lnTo>
                    <a:pt x="542" y="415"/>
                  </a:lnTo>
                  <a:lnTo>
                    <a:pt x="544" y="415"/>
                  </a:lnTo>
                  <a:lnTo>
                    <a:pt x="546" y="415"/>
                  </a:lnTo>
                  <a:lnTo>
                    <a:pt x="548" y="415"/>
                  </a:lnTo>
                  <a:lnTo>
                    <a:pt x="550" y="415"/>
                  </a:lnTo>
                  <a:lnTo>
                    <a:pt x="552" y="415"/>
                  </a:lnTo>
                  <a:lnTo>
                    <a:pt x="554" y="415"/>
                  </a:lnTo>
                  <a:lnTo>
                    <a:pt x="556" y="415"/>
                  </a:lnTo>
                  <a:lnTo>
                    <a:pt x="558" y="415"/>
                  </a:lnTo>
                  <a:lnTo>
                    <a:pt x="560" y="415"/>
                  </a:lnTo>
                  <a:lnTo>
                    <a:pt x="562" y="415"/>
                  </a:lnTo>
                  <a:lnTo>
                    <a:pt x="564" y="415"/>
                  </a:lnTo>
                  <a:lnTo>
                    <a:pt x="566" y="415"/>
                  </a:lnTo>
                  <a:lnTo>
                    <a:pt x="568" y="415"/>
                  </a:lnTo>
                  <a:lnTo>
                    <a:pt x="570" y="414"/>
                  </a:lnTo>
                  <a:lnTo>
                    <a:pt x="572" y="414"/>
                  </a:lnTo>
                  <a:lnTo>
                    <a:pt x="574" y="414"/>
                  </a:lnTo>
                  <a:lnTo>
                    <a:pt x="576" y="414"/>
                  </a:lnTo>
                  <a:lnTo>
                    <a:pt x="578" y="414"/>
                  </a:lnTo>
                  <a:lnTo>
                    <a:pt x="580" y="414"/>
                  </a:lnTo>
                  <a:lnTo>
                    <a:pt x="582" y="413"/>
                  </a:lnTo>
                  <a:lnTo>
                    <a:pt x="584" y="413"/>
                  </a:lnTo>
                  <a:lnTo>
                    <a:pt x="586" y="413"/>
                  </a:lnTo>
                  <a:lnTo>
                    <a:pt x="588" y="413"/>
                  </a:lnTo>
                  <a:lnTo>
                    <a:pt x="590" y="413"/>
                  </a:lnTo>
                  <a:lnTo>
                    <a:pt x="592" y="412"/>
                  </a:lnTo>
                  <a:lnTo>
                    <a:pt x="594" y="412"/>
                  </a:lnTo>
                  <a:lnTo>
                    <a:pt x="596" y="412"/>
                  </a:lnTo>
                  <a:lnTo>
                    <a:pt x="598" y="412"/>
                  </a:lnTo>
                  <a:lnTo>
                    <a:pt x="600" y="411"/>
                  </a:lnTo>
                  <a:lnTo>
                    <a:pt x="602" y="411"/>
                  </a:lnTo>
                  <a:lnTo>
                    <a:pt x="604" y="411"/>
                  </a:lnTo>
                  <a:lnTo>
                    <a:pt x="606" y="410"/>
                  </a:lnTo>
                  <a:lnTo>
                    <a:pt x="608" y="410"/>
                  </a:lnTo>
                  <a:lnTo>
                    <a:pt x="610" y="410"/>
                  </a:lnTo>
                  <a:lnTo>
                    <a:pt x="612" y="409"/>
                  </a:lnTo>
                  <a:lnTo>
                    <a:pt x="614" y="409"/>
                  </a:lnTo>
                  <a:lnTo>
                    <a:pt x="616" y="409"/>
                  </a:lnTo>
                  <a:lnTo>
                    <a:pt x="618" y="408"/>
                  </a:lnTo>
                  <a:lnTo>
                    <a:pt x="620" y="408"/>
                  </a:lnTo>
                  <a:lnTo>
                    <a:pt x="622" y="407"/>
                  </a:lnTo>
                  <a:lnTo>
                    <a:pt x="624" y="407"/>
                  </a:lnTo>
                  <a:lnTo>
                    <a:pt x="626" y="406"/>
                  </a:lnTo>
                  <a:lnTo>
                    <a:pt x="628" y="406"/>
                  </a:lnTo>
                  <a:lnTo>
                    <a:pt x="630" y="406"/>
                  </a:lnTo>
                  <a:lnTo>
                    <a:pt x="632" y="405"/>
                  </a:lnTo>
                  <a:lnTo>
                    <a:pt x="634" y="405"/>
                  </a:lnTo>
                  <a:lnTo>
                    <a:pt x="636" y="404"/>
                  </a:lnTo>
                  <a:lnTo>
                    <a:pt x="638" y="404"/>
                  </a:lnTo>
                  <a:lnTo>
                    <a:pt x="640" y="403"/>
                  </a:lnTo>
                  <a:lnTo>
                    <a:pt x="642" y="403"/>
                  </a:lnTo>
                  <a:lnTo>
                    <a:pt x="644" y="402"/>
                  </a:lnTo>
                  <a:lnTo>
                    <a:pt x="646" y="402"/>
                  </a:lnTo>
                  <a:lnTo>
                    <a:pt x="648" y="401"/>
                  </a:lnTo>
                  <a:lnTo>
                    <a:pt x="650" y="400"/>
                  </a:lnTo>
                  <a:lnTo>
                    <a:pt x="652" y="400"/>
                  </a:lnTo>
                  <a:lnTo>
                    <a:pt x="654" y="399"/>
                  </a:lnTo>
                  <a:lnTo>
                    <a:pt x="656" y="399"/>
                  </a:lnTo>
                  <a:lnTo>
                    <a:pt x="658" y="398"/>
                  </a:lnTo>
                  <a:lnTo>
                    <a:pt x="660" y="397"/>
                  </a:lnTo>
                  <a:lnTo>
                    <a:pt x="662" y="397"/>
                  </a:lnTo>
                  <a:lnTo>
                    <a:pt x="664" y="396"/>
                  </a:lnTo>
                  <a:lnTo>
                    <a:pt x="666" y="396"/>
                  </a:lnTo>
                  <a:lnTo>
                    <a:pt x="668" y="395"/>
                  </a:lnTo>
                  <a:lnTo>
                    <a:pt x="670" y="394"/>
                  </a:lnTo>
                  <a:lnTo>
                    <a:pt x="672" y="394"/>
                  </a:lnTo>
                  <a:lnTo>
                    <a:pt x="674" y="393"/>
                  </a:lnTo>
                  <a:lnTo>
                    <a:pt x="676" y="392"/>
                  </a:lnTo>
                  <a:lnTo>
                    <a:pt x="678" y="391"/>
                  </a:lnTo>
                  <a:lnTo>
                    <a:pt x="680" y="391"/>
                  </a:lnTo>
                  <a:lnTo>
                    <a:pt x="682" y="390"/>
                  </a:lnTo>
                  <a:lnTo>
                    <a:pt x="684" y="389"/>
                  </a:lnTo>
                  <a:lnTo>
                    <a:pt x="686" y="388"/>
                  </a:lnTo>
                  <a:lnTo>
                    <a:pt x="688" y="388"/>
                  </a:lnTo>
                  <a:lnTo>
                    <a:pt x="690" y="387"/>
                  </a:lnTo>
                  <a:lnTo>
                    <a:pt x="692" y="386"/>
                  </a:lnTo>
                  <a:lnTo>
                    <a:pt x="694" y="385"/>
                  </a:lnTo>
                  <a:lnTo>
                    <a:pt x="696" y="384"/>
                  </a:lnTo>
                  <a:lnTo>
                    <a:pt x="698" y="384"/>
                  </a:lnTo>
                  <a:lnTo>
                    <a:pt x="700" y="383"/>
                  </a:lnTo>
                  <a:lnTo>
                    <a:pt x="702" y="382"/>
                  </a:lnTo>
                  <a:lnTo>
                    <a:pt x="704" y="381"/>
                  </a:lnTo>
                  <a:lnTo>
                    <a:pt x="706" y="380"/>
                  </a:lnTo>
                  <a:lnTo>
                    <a:pt x="708" y="379"/>
                  </a:lnTo>
                  <a:lnTo>
                    <a:pt x="710" y="378"/>
                  </a:lnTo>
                  <a:lnTo>
                    <a:pt x="712" y="378"/>
                  </a:lnTo>
                  <a:lnTo>
                    <a:pt x="714" y="377"/>
                  </a:lnTo>
                  <a:lnTo>
                    <a:pt x="716" y="376"/>
                  </a:lnTo>
                  <a:lnTo>
                    <a:pt x="718" y="375"/>
                  </a:lnTo>
                  <a:lnTo>
                    <a:pt x="720" y="374"/>
                  </a:lnTo>
                  <a:lnTo>
                    <a:pt x="722" y="373"/>
                  </a:lnTo>
                  <a:lnTo>
                    <a:pt x="724" y="372"/>
                  </a:lnTo>
                  <a:lnTo>
                    <a:pt x="726" y="371"/>
                  </a:lnTo>
                  <a:lnTo>
                    <a:pt x="728" y="370"/>
                  </a:lnTo>
                  <a:lnTo>
                    <a:pt x="730" y="369"/>
                  </a:lnTo>
                  <a:lnTo>
                    <a:pt x="732" y="368"/>
                  </a:lnTo>
                  <a:lnTo>
                    <a:pt x="734" y="367"/>
                  </a:lnTo>
                  <a:lnTo>
                    <a:pt x="736" y="366"/>
                  </a:lnTo>
                  <a:lnTo>
                    <a:pt x="738" y="365"/>
                  </a:lnTo>
                  <a:lnTo>
                    <a:pt x="740" y="364"/>
                  </a:lnTo>
                  <a:lnTo>
                    <a:pt x="742" y="363"/>
                  </a:lnTo>
                  <a:lnTo>
                    <a:pt x="744" y="362"/>
                  </a:lnTo>
                  <a:lnTo>
                    <a:pt x="746" y="360"/>
                  </a:lnTo>
                  <a:lnTo>
                    <a:pt x="748" y="359"/>
                  </a:lnTo>
                  <a:lnTo>
                    <a:pt x="750" y="358"/>
                  </a:lnTo>
                  <a:lnTo>
                    <a:pt x="752" y="357"/>
                  </a:lnTo>
                  <a:lnTo>
                    <a:pt x="754" y="356"/>
                  </a:lnTo>
                  <a:lnTo>
                    <a:pt x="756" y="355"/>
                  </a:lnTo>
                  <a:lnTo>
                    <a:pt x="758" y="354"/>
                  </a:lnTo>
                  <a:lnTo>
                    <a:pt x="760" y="352"/>
                  </a:lnTo>
                  <a:lnTo>
                    <a:pt x="762" y="351"/>
                  </a:lnTo>
                  <a:lnTo>
                    <a:pt x="764" y="350"/>
                  </a:lnTo>
                  <a:lnTo>
                    <a:pt x="766" y="349"/>
                  </a:lnTo>
                  <a:lnTo>
                    <a:pt x="768" y="348"/>
                  </a:lnTo>
                  <a:lnTo>
                    <a:pt x="770" y="346"/>
                  </a:lnTo>
                  <a:lnTo>
                    <a:pt x="772" y="345"/>
                  </a:lnTo>
                  <a:lnTo>
                    <a:pt x="774" y="344"/>
                  </a:lnTo>
                  <a:lnTo>
                    <a:pt x="776" y="343"/>
                  </a:lnTo>
                  <a:lnTo>
                    <a:pt x="778" y="341"/>
                  </a:lnTo>
                  <a:lnTo>
                    <a:pt x="780" y="340"/>
                  </a:lnTo>
                  <a:lnTo>
                    <a:pt x="782" y="339"/>
                  </a:lnTo>
                  <a:lnTo>
                    <a:pt x="784" y="338"/>
                  </a:lnTo>
                  <a:lnTo>
                    <a:pt x="786" y="336"/>
                  </a:lnTo>
                  <a:lnTo>
                    <a:pt x="788" y="335"/>
                  </a:lnTo>
                  <a:lnTo>
                    <a:pt x="790" y="334"/>
                  </a:lnTo>
                  <a:lnTo>
                    <a:pt x="792" y="332"/>
                  </a:lnTo>
                  <a:lnTo>
                    <a:pt x="794" y="331"/>
                  </a:lnTo>
                  <a:lnTo>
                    <a:pt x="796" y="329"/>
                  </a:lnTo>
                  <a:lnTo>
                    <a:pt x="798" y="328"/>
                  </a:lnTo>
                  <a:lnTo>
                    <a:pt x="800" y="327"/>
                  </a:lnTo>
                  <a:lnTo>
                    <a:pt x="802" y="325"/>
                  </a:lnTo>
                  <a:lnTo>
                    <a:pt x="804" y="324"/>
                  </a:lnTo>
                  <a:lnTo>
                    <a:pt x="806" y="322"/>
                  </a:lnTo>
                  <a:lnTo>
                    <a:pt x="808" y="321"/>
                  </a:lnTo>
                  <a:lnTo>
                    <a:pt x="810" y="320"/>
                  </a:lnTo>
                  <a:lnTo>
                    <a:pt x="812" y="318"/>
                  </a:lnTo>
                  <a:lnTo>
                    <a:pt x="814" y="317"/>
                  </a:lnTo>
                  <a:lnTo>
                    <a:pt x="816" y="315"/>
                  </a:lnTo>
                  <a:lnTo>
                    <a:pt x="818" y="314"/>
                  </a:lnTo>
                  <a:lnTo>
                    <a:pt x="820" y="312"/>
                  </a:lnTo>
                  <a:lnTo>
                    <a:pt x="822" y="311"/>
                  </a:lnTo>
                  <a:lnTo>
                    <a:pt x="824" y="309"/>
                  </a:lnTo>
                  <a:lnTo>
                    <a:pt x="826" y="308"/>
                  </a:lnTo>
                  <a:lnTo>
                    <a:pt x="828" y="306"/>
                  </a:lnTo>
                  <a:lnTo>
                    <a:pt x="830" y="305"/>
                  </a:lnTo>
                  <a:lnTo>
                    <a:pt x="832" y="303"/>
                  </a:lnTo>
                  <a:lnTo>
                    <a:pt x="834" y="301"/>
                  </a:lnTo>
                  <a:lnTo>
                    <a:pt x="836" y="300"/>
                  </a:lnTo>
                  <a:lnTo>
                    <a:pt x="838" y="298"/>
                  </a:lnTo>
                  <a:lnTo>
                    <a:pt x="840" y="297"/>
                  </a:lnTo>
                  <a:lnTo>
                    <a:pt x="842" y="295"/>
                  </a:lnTo>
                  <a:lnTo>
                    <a:pt x="844" y="293"/>
                  </a:lnTo>
                  <a:lnTo>
                    <a:pt x="846" y="292"/>
                  </a:lnTo>
                  <a:lnTo>
                    <a:pt x="848" y="290"/>
                  </a:lnTo>
                  <a:lnTo>
                    <a:pt x="850" y="288"/>
                  </a:lnTo>
                  <a:lnTo>
                    <a:pt x="852" y="287"/>
                  </a:lnTo>
                  <a:lnTo>
                    <a:pt x="854" y="285"/>
                  </a:lnTo>
                  <a:lnTo>
                    <a:pt x="856" y="283"/>
                  </a:lnTo>
                  <a:lnTo>
                    <a:pt x="858" y="282"/>
                  </a:lnTo>
                  <a:lnTo>
                    <a:pt x="860" y="280"/>
                  </a:lnTo>
                  <a:lnTo>
                    <a:pt x="862" y="278"/>
                  </a:lnTo>
                  <a:lnTo>
                    <a:pt x="864" y="276"/>
                  </a:lnTo>
                  <a:lnTo>
                    <a:pt x="866" y="275"/>
                  </a:lnTo>
                  <a:lnTo>
                    <a:pt x="868" y="273"/>
                  </a:lnTo>
                  <a:lnTo>
                    <a:pt x="870" y="271"/>
                  </a:lnTo>
                  <a:lnTo>
                    <a:pt x="872" y="269"/>
                  </a:lnTo>
                  <a:lnTo>
                    <a:pt x="874" y="267"/>
                  </a:lnTo>
                  <a:lnTo>
                    <a:pt x="876" y="266"/>
                  </a:lnTo>
                  <a:lnTo>
                    <a:pt x="878" y="264"/>
                  </a:lnTo>
                  <a:lnTo>
                    <a:pt x="880" y="262"/>
                  </a:lnTo>
                  <a:lnTo>
                    <a:pt x="882" y="260"/>
                  </a:lnTo>
                  <a:lnTo>
                    <a:pt x="884" y="258"/>
                  </a:lnTo>
                  <a:lnTo>
                    <a:pt x="886" y="256"/>
                  </a:lnTo>
                  <a:lnTo>
                    <a:pt x="888" y="255"/>
                  </a:lnTo>
                  <a:lnTo>
                    <a:pt x="890" y="253"/>
                  </a:lnTo>
                  <a:lnTo>
                    <a:pt x="892" y="251"/>
                  </a:lnTo>
                  <a:lnTo>
                    <a:pt x="894" y="249"/>
                  </a:lnTo>
                  <a:lnTo>
                    <a:pt x="896" y="247"/>
                  </a:lnTo>
                  <a:lnTo>
                    <a:pt x="898" y="245"/>
                  </a:lnTo>
                  <a:lnTo>
                    <a:pt x="900" y="243"/>
                  </a:lnTo>
                  <a:lnTo>
                    <a:pt x="902" y="241"/>
                  </a:lnTo>
                  <a:lnTo>
                    <a:pt x="904" y="239"/>
                  </a:lnTo>
                  <a:lnTo>
                    <a:pt x="906" y="237"/>
                  </a:lnTo>
                  <a:lnTo>
                    <a:pt x="908" y="235"/>
                  </a:lnTo>
                  <a:lnTo>
                    <a:pt x="910" y="233"/>
                  </a:lnTo>
                  <a:lnTo>
                    <a:pt x="912" y="231"/>
                  </a:lnTo>
                  <a:lnTo>
                    <a:pt x="914" y="229"/>
                  </a:lnTo>
                  <a:lnTo>
                    <a:pt x="916" y="227"/>
                  </a:lnTo>
                  <a:lnTo>
                    <a:pt x="918" y="225"/>
                  </a:lnTo>
                  <a:lnTo>
                    <a:pt x="920" y="223"/>
                  </a:lnTo>
                  <a:lnTo>
                    <a:pt x="922" y="221"/>
                  </a:lnTo>
                  <a:lnTo>
                    <a:pt x="924" y="219"/>
                  </a:lnTo>
                  <a:lnTo>
                    <a:pt x="926" y="217"/>
                  </a:lnTo>
                  <a:lnTo>
                    <a:pt x="928" y="215"/>
                  </a:lnTo>
                  <a:lnTo>
                    <a:pt x="930" y="213"/>
                  </a:lnTo>
                  <a:lnTo>
                    <a:pt x="932" y="210"/>
                  </a:lnTo>
                  <a:lnTo>
                    <a:pt x="934" y="208"/>
                  </a:lnTo>
                  <a:lnTo>
                    <a:pt x="936" y="206"/>
                  </a:lnTo>
                  <a:lnTo>
                    <a:pt x="938" y="204"/>
                  </a:lnTo>
                  <a:lnTo>
                    <a:pt x="940" y="202"/>
                  </a:lnTo>
                  <a:lnTo>
                    <a:pt x="942" y="200"/>
                  </a:lnTo>
                  <a:lnTo>
                    <a:pt x="944" y="197"/>
                  </a:lnTo>
                  <a:lnTo>
                    <a:pt x="946" y="195"/>
                  </a:lnTo>
                  <a:lnTo>
                    <a:pt x="948" y="193"/>
                  </a:lnTo>
                  <a:lnTo>
                    <a:pt x="950" y="191"/>
                  </a:lnTo>
                  <a:lnTo>
                    <a:pt x="952" y="189"/>
                  </a:lnTo>
                  <a:lnTo>
                    <a:pt x="954" y="186"/>
                  </a:lnTo>
                  <a:lnTo>
                    <a:pt x="956" y="184"/>
                  </a:lnTo>
                  <a:lnTo>
                    <a:pt x="958" y="182"/>
                  </a:lnTo>
                  <a:lnTo>
                    <a:pt x="960" y="180"/>
                  </a:lnTo>
                  <a:lnTo>
                    <a:pt x="962" y="177"/>
                  </a:lnTo>
                  <a:lnTo>
                    <a:pt x="964" y="175"/>
                  </a:lnTo>
                  <a:lnTo>
                    <a:pt x="966" y="173"/>
                  </a:lnTo>
                  <a:lnTo>
                    <a:pt x="968" y="170"/>
                  </a:lnTo>
                  <a:lnTo>
                    <a:pt x="970" y="168"/>
                  </a:lnTo>
                  <a:lnTo>
                    <a:pt x="972" y="166"/>
                  </a:lnTo>
                  <a:lnTo>
                    <a:pt x="974" y="163"/>
                  </a:lnTo>
                  <a:lnTo>
                    <a:pt x="976" y="161"/>
                  </a:lnTo>
                  <a:lnTo>
                    <a:pt x="978" y="159"/>
                  </a:lnTo>
                  <a:lnTo>
                    <a:pt x="980" y="156"/>
                  </a:lnTo>
                  <a:lnTo>
                    <a:pt x="982" y="154"/>
                  </a:lnTo>
                  <a:lnTo>
                    <a:pt x="984" y="151"/>
                  </a:lnTo>
                  <a:lnTo>
                    <a:pt x="986" y="149"/>
                  </a:lnTo>
                  <a:lnTo>
                    <a:pt x="988" y="147"/>
                  </a:lnTo>
                  <a:lnTo>
                    <a:pt x="990" y="144"/>
                  </a:lnTo>
                  <a:lnTo>
                    <a:pt x="992" y="142"/>
                  </a:lnTo>
                  <a:lnTo>
                    <a:pt x="994" y="139"/>
                  </a:lnTo>
                  <a:lnTo>
                    <a:pt x="996" y="137"/>
                  </a:lnTo>
                  <a:lnTo>
                    <a:pt x="998" y="134"/>
                  </a:lnTo>
                  <a:lnTo>
                    <a:pt x="1000" y="132"/>
                  </a:lnTo>
                  <a:lnTo>
                    <a:pt x="1002" y="129"/>
                  </a:lnTo>
                  <a:lnTo>
                    <a:pt x="1004" y="127"/>
                  </a:lnTo>
                  <a:lnTo>
                    <a:pt x="1006" y="124"/>
                  </a:lnTo>
                  <a:lnTo>
                    <a:pt x="1008" y="122"/>
                  </a:lnTo>
                  <a:lnTo>
                    <a:pt x="1010" y="119"/>
                  </a:lnTo>
                  <a:lnTo>
                    <a:pt x="1012" y="117"/>
                  </a:lnTo>
                  <a:lnTo>
                    <a:pt x="1014" y="114"/>
                  </a:lnTo>
                  <a:lnTo>
                    <a:pt x="1016" y="111"/>
                  </a:lnTo>
                  <a:lnTo>
                    <a:pt x="1018" y="109"/>
                  </a:lnTo>
                  <a:lnTo>
                    <a:pt x="1020" y="106"/>
                  </a:lnTo>
                  <a:lnTo>
                    <a:pt x="1022" y="104"/>
                  </a:lnTo>
                  <a:lnTo>
                    <a:pt x="1024" y="101"/>
                  </a:lnTo>
                  <a:lnTo>
                    <a:pt x="1026" y="98"/>
                  </a:lnTo>
                  <a:lnTo>
                    <a:pt x="1028" y="96"/>
                  </a:lnTo>
                  <a:lnTo>
                    <a:pt x="1030" y="93"/>
                  </a:lnTo>
                  <a:lnTo>
                    <a:pt x="1032" y="90"/>
                  </a:lnTo>
                  <a:lnTo>
                    <a:pt x="1034" y="88"/>
                  </a:lnTo>
                  <a:lnTo>
                    <a:pt x="1036" y="85"/>
                  </a:lnTo>
                  <a:lnTo>
                    <a:pt x="1038" y="82"/>
                  </a:lnTo>
                  <a:lnTo>
                    <a:pt x="1040" y="80"/>
                  </a:lnTo>
                  <a:lnTo>
                    <a:pt x="1042" y="77"/>
                  </a:lnTo>
                  <a:lnTo>
                    <a:pt x="1044" y="74"/>
                  </a:lnTo>
                  <a:lnTo>
                    <a:pt x="1046" y="71"/>
                  </a:lnTo>
                  <a:lnTo>
                    <a:pt x="1048" y="69"/>
                  </a:lnTo>
                  <a:lnTo>
                    <a:pt x="1050" y="66"/>
                  </a:lnTo>
                  <a:lnTo>
                    <a:pt x="1052" y="63"/>
                  </a:lnTo>
                  <a:lnTo>
                    <a:pt x="1054" y="60"/>
                  </a:lnTo>
                  <a:lnTo>
                    <a:pt x="1056" y="57"/>
                  </a:lnTo>
                  <a:lnTo>
                    <a:pt x="1058" y="55"/>
                  </a:lnTo>
                  <a:lnTo>
                    <a:pt x="1060" y="52"/>
                  </a:lnTo>
                  <a:lnTo>
                    <a:pt x="1062" y="49"/>
                  </a:lnTo>
                  <a:lnTo>
                    <a:pt x="1064" y="46"/>
                  </a:lnTo>
                  <a:lnTo>
                    <a:pt x="1066" y="43"/>
                  </a:lnTo>
                  <a:lnTo>
                    <a:pt x="1068" y="40"/>
                  </a:lnTo>
                  <a:lnTo>
                    <a:pt x="1070" y="37"/>
                  </a:lnTo>
                  <a:lnTo>
                    <a:pt x="1072" y="35"/>
                  </a:lnTo>
                  <a:lnTo>
                    <a:pt x="1074" y="32"/>
                  </a:lnTo>
                  <a:lnTo>
                    <a:pt x="1076" y="29"/>
                  </a:lnTo>
                  <a:lnTo>
                    <a:pt x="1078" y="26"/>
                  </a:lnTo>
                  <a:lnTo>
                    <a:pt x="1080" y="23"/>
                  </a:lnTo>
                  <a:lnTo>
                    <a:pt x="1082" y="20"/>
                  </a:lnTo>
                  <a:lnTo>
                    <a:pt x="1084" y="17"/>
                  </a:lnTo>
                  <a:lnTo>
                    <a:pt x="1086" y="14"/>
                  </a:lnTo>
                  <a:lnTo>
                    <a:pt x="1088" y="11"/>
                  </a:lnTo>
                  <a:lnTo>
                    <a:pt x="1090" y="8"/>
                  </a:lnTo>
                  <a:lnTo>
                    <a:pt x="1092" y="5"/>
                  </a:lnTo>
                  <a:lnTo>
                    <a:pt x="1094" y="2"/>
                  </a:lnTo>
                  <a:lnTo>
                    <a:pt x="1095" y="0"/>
                  </a:lnTo>
                </a:path>
              </a:pathLst>
            </a:custGeom>
            <a:noFill/>
            <a:ln w="57150" cmpd="sng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5416" name="Freeform 8"/>
            <p:cNvSpPr>
              <a:spLocks/>
            </p:cNvSpPr>
            <p:nvPr/>
          </p:nvSpPr>
          <p:spPr bwMode="auto">
            <a:xfrm>
              <a:off x="994" y="1631"/>
              <a:ext cx="3479" cy="1500"/>
            </a:xfrm>
            <a:custGeom>
              <a:avLst/>
              <a:gdLst>
                <a:gd name="T0" fmla="*/ 16 w 1095"/>
                <a:gd name="T1" fmla="*/ 389 h 415"/>
                <a:gd name="T2" fmla="*/ 34 w 1095"/>
                <a:gd name="T3" fmla="*/ 363 h 415"/>
                <a:gd name="T4" fmla="*/ 52 w 1095"/>
                <a:gd name="T5" fmla="*/ 338 h 415"/>
                <a:gd name="T6" fmla="*/ 70 w 1095"/>
                <a:gd name="T7" fmla="*/ 314 h 415"/>
                <a:gd name="T8" fmla="*/ 88 w 1095"/>
                <a:gd name="T9" fmla="*/ 291 h 415"/>
                <a:gd name="T10" fmla="*/ 106 w 1095"/>
                <a:gd name="T11" fmla="*/ 269 h 415"/>
                <a:gd name="T12" fmla="*/ 124 w 1095"/>
                <a:gd name="T13" fmla="*/ 247 h 415"/>
                <a:gd name="T14" fmla="*/ 142 w 1095"/>
                <a:gd name="T15" fmla="*/ 227 h 415"/>
                <a:gd name="T16" fmla="*/ 160 w 1095"/>
                <a:gd name="T17" fmla="*/ 207 h 415"/>
                <a:gd name="T18" fmla="*/ 178 w 1095"/>
                <a:gd name="T19" fmla="*/ 188 h 415"/>
                <a:gd name="T20" fmla="*/ 196 w 1095"/>
                <a:gd name="T21" fmla="*/ 170 h 415"/>
                <a:gd name="T22" fmla="*/ 214 w 1095"/>
                <a:gd name="T23" fmla="*/ 153 h 415"/>
                <a:gd name="T24" fmla="*/ 232 w 1095"/>
                <a:gd name="T25" fmla="*/ 137 h 415"/>
                <a:gd name="T26" fmla="*/ 250 w 1095"/>
                <a:gd name="T27" fmla="*/ 122 h 415"/>
                <a:gd name="T28" fmla="*/ 268 w 1095"/>
                <a:gd name="T29" fmla="*/ 108 h 415"/>
                <a:gd name="T30" fmla="*/ 286 w 1095"/>
                <a:gd name="T31" fmla="*/ 94 h 415"/>
                <a:gd name="T32" fmla="*/ 304 w 1095"/>
                <a:gd name="T33" fmla="*/ 82 h 415"/>
                <a:gd name="T34" fmla="*/ 322 w 1095"/>
                <a:gd name="T35" fmla="*/ 70 h 415"/>
                <a:gd name="T36" fmla="*/ 340 w 1095"/>
                <a:gd name="T37" fmla="*/ 59 h 415"/>
                <a:gd name="T38" fmla="*/ 358 w 1095"/>
                <a:gd name="T39" fmla="*/ 50 h 415"/>
                <a:gd name="T40" fmla="*/ 376 w 1095"/>
                <a:gd name="T41" fmla="*/ 41 h 415"/>
                <a:gd name="T42" fmla="*/ 394 w 1095"/>
                <a:gd name="T43" fmla="*/ 33 h 415"/>
                <a:gd name="T44" fmla="*/ 412 w 1095"/>
                <a:gd name="T45" fmla="*/ 26 h 415"/>
                <a:gd name="T46" fmla="*/ 430 w 1095"/>
                <a:gd name="T47" fmla="*/ 19 h 415"/>
                <a:gd name="T48" fmla="*/ 448 w 1095"/>
                <a:gd name="T49" fmla="*/ 14 h 415"/>
                <a:gd name="T50" fmla="*/ 466 w 1095"/>
                <a:gd name="T51" fmla="*/ 9 h 415"/>
                <a:gd name="T52" fmla="*/ 484 w 1095"/>
                <a:gd name="T53" fmla="*/ 6 h 415"/>
                <a:gd name="T54" fmla="*/ 502 w 1095"/>
                <a:gd name="T55" fmla="*/ 3 h 415"/>
                <a:gd name="T56" fmla="*/ 520 w 1095"/>
                <a:gd name="T57" fmla="*/ 1 h 415"/>
                <a:gd name="T58" fmla="*/ 538 w 1095"/>
                <a:gd name="T59" fmla="*/ 1 h 415"/>
                <a:gd name="T60" fmla="*/ 556 w 1095"/>
                <a:gd name="T61" fmla="*/ 1 h 415"/>
                <a:gd name="T62" fmla="*/ 574 w 1095"/>
                <a:gd name="T63" fmla="*/ 1 h 415"/>
                <a:gd name="T64" fmla="*/ 592 w 1095"/>
                <a:gd name="T65" fmla="*/ 3 h 415"/>
                <a:gd name="T66" fmla="*/ 610 w 1095"/>
                <a:gd name="T67" fmla="*/ 6 h 415"/>
                <a:gd name="T68" fmla="*/ 628 w 1095"/>
                <a:gd name="T69" fmla="*/ 10 h 415"/>
                <a:gd name="T70" fmla="*/ 646 w 1095"/>
                <a:gd name="T71" fmla="*/ 14 h 415"/>
                <a:gd name="T72" fmla="*/ 664 w 1095"/>
                <a:gd name="T73" fmla="*/ 19 h 415"/>
                <a:gd name="T74" fmla="*/ 682 w 1095"/>
                <a:gd name="T75" fmla="*/ 26 h 415"/>
                <a:gd name="T76" fmla="*/ 700 w 1095"/>
                <a:gd name="T77" fmla="*/ 33 h 415"/>
                <a:gd name="T78" fmla="*/ 718 w 1095"/>
                <a:gd name="T79" fmla="*/ 41 h 415"/>
                <a:gd name="T80" fmla="*/ 736 w 1095"/>
                <a:gd name="T81" fmla="*/ 50 h 415"/>
                <a:gd name="T82" fmla="*/ 754 w 1095"/>
                <a:gd name="T83" fmla="*/ 60 h 415"/>
                <a:gd name="T84" fmla="*/ 772 w 1095"/>
                <a:gd name="T85" fmla="*/ 70 h 415"/>
                <a:gd name="T86" fmla="*/ 790 w 1095"/>
                <a:gd name="T87" fmla="*/ 82 h 415"/>
                <a:gd name="T88" fmla="*/ 808 w 1095"/>
                <a:gd name="T89" fmla="*/ 95 h 415"/>
                <a:gd name="T90" fmla="*/ 826 w 1095"/>
                <a:gd name="T91" fmla="*/ 108 h 415"/>
                <a:gd name="T92" fmla="*/ 844 w 1095"/>
                <a:gd name="T93" fmla="*/ 122 h 415"/>
                <a:gd name="T94" fmla="*/ 862 w 1095"/>
                <a:gd name="T95" fmla="*/ 137 h 415"/>
                <a:gd name="T96" fmla="*/ 880 w 1095"/>
                <a:gd name="T97" fmla="*/ 154 h 415"/>
                <a:gd name="T98" fmla="*/ 898 w 1095"/>
                <a:gd name="T99" fmla="*/ 171 h 415"/>
                <a:gd name="T100" fmla="*/ 916 w 1095"/>
                <a:gd name="T101" fmla="*/ 188 h 415"/>
                <a:gd name="T102" fmla="*/ 934 w 1095"/>
                <a:gd name="T103" fmla="*/ 207 h 415"/>
                <a:gd name="T104" fmla="*/ 952 w 1095"/>
                <a:gd name="T105" fmla="*/ 227 h 415"/>
                <a:gd name="T106" fmla="*/ 970 w 1095"/>
                <a:gd name="T107" fmla="*/ 248 h 415"/>
                <a:gd name="T108" fmla="*/ 988 w 1095"/>
                <a:gd name="T109" fmla="*/ 269 h 415"/>
                <a:gd name="T110" fmla="*/ 1006 w 1095"/>
                <a:gd name="T111" fmla="*/ 291 h 415"/>
                <a:gd name="T112" fmla="*/ 1024 w 1095"/>
                <a:gd name="T113" fmla="*/ 315 h 415"/>
                <a:gd name="T114" fmla="*/ 1042 w 1095"/>
                <a:gd name="T115" fmla="*/ 339 h 415"/>
                <a:gd name="T116" fmla="*/ 1060 w 1095"/>
                <a:gd name="T117" fmla="*/ 364 h 415"/>
                <a:gd name="T118" fmla="*/ 1078 w 1095"/>
                <a:gd name="T119" fmla="*/ 390 h 415"/>
                <a:gd name="T120" fmla="*/ 1095 w 1095"/>
                <a:gd name="T121" fmla="*/ 415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95" h="415">
                  <a:moveTo>
                    <a:pt x="0" y="413"/>
                  </a:moveTo>
                  <a:lnTo>
                    <a:pt x="2" y="410"/>
                  </a:lnTo>
                  <a:lnTo>
                    <a:pt x="4" y="407"/>
                  </a:lnTo>
                  <a:lnTo>
                    <a:pt x="6" y="404"/>
                  </a:lnTo>
                  <a:lnTo>
                    <a:pt x="8" y="401"/>
                  </a:lnTo>
                  <a:lnTo>
                    <a:pt x="10" y="398"/>
                  </a:lnTo>
                  <a:lnTo>
                    <a:pt x="12" y="395"/>
                  </a:lnTo>
                  <a:lnTo>
                    <a:pt x="14" y="392"/>
                  </a:lnTo>
                  <a:lnTo>
                    <a:pt x="16" y="389"/>
                  </a:lnTo>
                  <a:lnTo>
                    <a:pt x="18" y="386"/>
                  </a:lnTo>
                  <a:lnTo>
                    <a:pt x="20" y="384"/>
                  </a:lnTo>
                  <a:lnTo>
                    <a:pt x="22" y="381"/>
                  </a:lnTo>
                  <a:lnTo>
                    <a:pt x="24" y="378"/>
                  </a:lnTo>
                  <a:lnTo>
                    <a:pt x="26" y="375"/>
                  </a:lnTo>
                  <a:lnTo>
                    <a:pt x="28" y="372"/>
                  </a:lnTo>
                  <a:lnTo>
                    <a:pt x="30" y="369"/>
                  </a:lnTo>
                  <a:lnTo>
                    <a:pt x="32" y="366"/>
                  </a:lnTo>
                  <a:lnTo>
                    <a:pt x="34" y="363"/>
                  </a:lnTo>
                  <a:lnTo>
                    <a:pt x="36" y="361"/>
                  </a:lnTo>
                  <a:lnTo>
                    <a:pt x="38" y="358"/>
                  </a:lnTo>
                  <a:lnTo>
                    <a:pt x="40" y="355"/>
                  </a:lnTo>
                  <a:lnTo>
                    <a:pt x="42" y="352"/>
                  </a:lnTo>
                  <a:lnTo>
                    <a:pt x="44" y="349"/>
                  </a:lnTo>
                  <a:lnTo>
                    <a:pt x="46" y="347"/>
                  </a:lnTo>
                  <a:lnTo>
                    <a:pt x="48" y="344"/>
                  </a:lnTo>
                  <a:lnTo>
                    <a:pt x="50" y="341"/>
                  </a:lnTo>
                  <a:lnTo>
                    <a:pt x="52" y="338"/>
                  </a:lnTo>
                  <a:lnTo>
                    <a:pt x="54" y="336"/>
                  </a:lnTo>
                  <a:lnTo>
                    <a:pt x="56" y="333"/>
                  </a:lnTo>
                  <a:lnTo>
                    <a:pt x="58" y="330"/>
                  </a:lnTo>
                  <a:lnTo>
                    <a:pt x="60" y="328"/>
                  </a:lnTo>
                  <a:lnTo>
                    <a:pt x="62" y="325"/>
                  </a:lnTo>
                  <a:lnTo>
                    <a:pt x="64" y="322"/>
                  </a:lnTo>
                  <a:lnTo>
                    <a:pt x="66" y="320"/>
                  </a:lnTo>
                  <a:lnTo>
                    <a:pt x="68" y="317"/>
                  </a:lnTo>
                  <a:lnTo>
                    <a:pt x="70" y="314"/>
                  </a:lnTo>
                  <a:lnTo>
                    <a:pt x="72" y="312"/>
                  </a:lnTo>
                  <a:lnTo>
                    <a:pt x="74" y="309"/>
                  </a:lnTo>
                  <a:lnTo>
                    <a:pt x="76" y="306"/>
                  </a:lnTo>
                  <a:lnTo>
                    <a:pt x="78" y="304"/>
                  </a:lnTo>
                  <a:lnTo>
                    <a:pt x="80" y="301"/>
                  </a:lnTo>
                  <a:lnTo>
                    <a:pt x="82" y="299"/>
                  </a:lnTo>
                  <a:lnTo>
                    <a:pt x="84" y="296"/>
                  </a:lnTo>
                  <a:lnTo>
                    <a:pt x="86" y="294"/>
                  </a:lnTo>
                  <a:lnTo>
                    <a:pt x="88" y="291"/>
                  </a:lnTo>
                  <a:lnTo>
                    <a:pt x="90" y="288"/>
                  </a:lnTo>
                  <a:lnTo>
                    <a:pt x="92" y="286"/>
                  </a:lnTo>
                  <a:lnTo>
                    <a:pt x="94" y="283"/>
                  </a:lnTo>
                  <a:lnTo>
                    <a:pt x="96" y="281"/>
                  </a:lnTo>
                  <a:lnTo>
                    <a:pt x="98" y="278"/>
                  </a:lnTo>
                  <a:lnTo>
                    <a:pt x="100" y="276"/>
                  </a:lnTo>
                  <a:lnTo>
                    <a:pt x="102" y="274"/>
                  </a:lnTo>
                  <a:lnTo>
                    <a:pt x="104" y="271"/>
                  </a:lnTo>
                  <a:lnTo>
                    <a:pt x="106" y="269"/>
                  </a:lnTo>
                  <a:lnTo>
                    <a:pt x="108" y="266"/>
                  </a:lnTo>
                  <a:lnTo>
                    <a:pt x="110" y="264"/>
                  </a:lnTo>
                  <a:lnTo>
                    <a:pt x="112" y="261"/>
                  </a:lnTo>
                  <a:lnTo>
                    <a:pt x="114" y="259"/>
                  </a:lnTo>
                  <a:lnTo>
                    <a:pt x="116" y="257"/>
                  </a:lnTo>
                  <a:lnTo>
                    <a:pt x="118" y="254"/>
                  </a:lnTo>
                  <a:lnTo>
                    <a:pt x="120" y="252"/>
                  </a:lnTo>
                  <a:lnTo>
                    <a:pt x="122" y="250"/>
                  </a:lnTo>
                  <a:lnTo>
                    <a:pt x="124" y="247"/>
                  </a:lnTo>
                  <a:lnTo>
                    <a:pt x="126" y="245"/>
                  </a:lnTo>
                  <a:lnTo>
                    <a:pt x="128" y="243"/>
                  </a:lnTo>
                  <a:lnTo>
                    <a:pt x="130" y="240"/>
                  </a:lnTo>
                  <a:lnTo>
                    <a:pt x="132" y="238"/>
                  </a:lnTo>
                  <a:lnTo>
                    <a:pt x="134" y="236"/>
                  </a:lnTo>
                  <a:lnTo>
                    <a:pt x="136" y="233"/>
                  </a:lnTo>
                  <a:lnTo>
                    <a:pt x="138" y="231"/>
                  </a:lnTo>
                  <a:lnTo>
                    <a:pt x="140" y="229"/>
                  </a:lnTo>
                  <a:lnTo>
                    <a:pt x="142" y="227"/>
                  </a:lnTo>
                  <a:lnTo>
                    <a:pt x="144" y="224"/>
                  </a:lnTo>
                  <a:lnTo>
                    <a:pt x="146" y="222"/>
                  </a:lnTo>
                  <a:lnTo>
                    <a:pt x="148" y="220"/>
                  </a:lnTo>
                  <a:lnTo>
                    <a:pt x="150" y="218"/>
                  </a:lnTo>
                  <a:lnTo>
                    <a:pt x="152" y="216"/>
                  </a:lnTo>
                  <a:lnTo>
                    <a:pt x="154" y="213"/>
                  </a:lnTo>
                  <a:lnTo>
                    <a:pt x="156" y="211"/>
                  </a:lnTo>
                  <a:lnTo>
                    <a:pt x="158" y="209"/>
                  </a:lnTo>
                  <a:lnTo>
                    <a:pt x="160" y="207"/>
                  </a:lnTo>
                  <a:lnTo>
                    <a:pt x="162" y="205"/>
                  </a:lnTo>
                  <a:lnTo>
                    <a:pt x="164" y="203"/>
                  </a:lnTo>
                  <a:lnTo>
                    <a:pt x="166" y="201"/>
                  </a:lnTo>
                  <a:lnTo>
                    <a:pt x="168" y="199"/>
                  </a:lnTo>
                  <a:lnTo>
                    <a:pt x="170" y="196"/>
                  </a:lnTo>
                  <a:lnTo>
                    <a:pt x="172" y="194"/>
                  </a:lnTo>
                  <a:lnTo>
                    <a:pt x="174" y="192"/>
                  </a:lnTo>
                  <a:lnTo>
                    <a:pt x="176" y="190"/>
                  </a:lnTo>
                  <a:lnTo>
                    <a:pt x="178" y="188"/>
                  </a:lnTo>
                  <a:lnTo>
                    <a:pt x="180" y="186"/>
                  </a:lnTo>
                  <a:lnTo>
                    <a:pt x="182" y="184"/>
                  </a:lnTo>
                  <a:lnTo>
                    <a:pt x="184" y="182"/>
                  </a:lnTo>
                  <a:lnTo>
                    <a:pt x="186" y="180"/>
                  </a:lnTo>
                  <a:lnTo>
                    <a:pt x="188" y="178"/>
                  </a:lnTo>
                  <a:lnTo>
                    <a:pt x="190" y="176"/>
                  </a:lnTo>
                  <a:lnTo>
                    <a:pt x="192" y="174"/>
                  </a:lnTo>
                  <a:lnTo>
                    <a:pt x="194" y="172"/>
                  </a:lnTo>
                  <a:lnTo>
                    <a:pt x="196" y="170"/>
                  </a:lnTo>
                  <a:lnTo>
                    <a:pt x="198" y="168"/>
                  </a:lnTo>
                  <a:lnTo>
                    <a:pt x="200" y="166"/>
                  </a:lnTo>
                  <a:lnTo>
                    <a:pt x="202" y="165"/>
                  </a:lnTo>
                  <a:lnTo>
                    <a:pt x="204" y="163"/>
                  </a:lnTo>
                  <a:lnTo>
                    <a:pt x="206" y="161"/>
                  </a:lnTo>
                  <a:lnTo>
                    <a:pt x="208" y="159"/>
                  </a:lnTo>
                  <a:lnTo>
                    <a:pt x="210" y="157"/>
                  </a:lnTo>
                  <a:lnTo>
                    <a:pt x="212" y="155"/>
                  </a:lnTo>
                  <a:lnTo>
                    <a:pt x="214" y="153"/>
                  </a:lnTo>
                  <a:lnTo>
                    <a:pt x="216" y="152"/>
                  </a:lnTo>
                  <a:lnTo>
                    <a:pt x="218" y="150"/>
                  </a:lnTo>
                  <a:lnTo>
                    <a:pt x="220" y="148"/>
                  </a:lnTo>
                  <a:lnTo>
                    <a:pt x="222" y="146"/>
                  </a:lnTo>
                  <a:lnTo>
                    <a:pt x="224" y="144"/>
                  </a:lnTo>
                  <a:lnTo>
                    <a:pt x="226" y="143"/>
                  </a:lnTo>
                  <a:lnTo>
                    <a:pt x="228" y="141"/>
                  </a:lnTo>
                  <a:lnTo>
                    <a:pt x="230" y="139"/>
                  </a:lnTo>
                  <a:lnTo>
                    <a:pt x="232" y="137"/>
                  </a:lnTo>
                  <a:lnTo>
                    <a:pt x="234" y="136"/>
                  </a:lnTo>
                  <a:lnTo>
                    <a:pt x="236" y="134"/>
                  </a:lnTo>
                  <a:lnTo>
                    <a:pt x="238" y="132"/>
                  </a:lnTo>
                  <a:lnTo>
                    <a:pt x="240" y="130"/>
                  </a:lnTo>
                  <a:lnTo>
                    <a:pt x="242" y="129"/>
                  </a:lnTo>
                  <a:lnTo>
                    <a:pt x="244" y="127"/>
                  </a:lnTo>
                  <a:lnTo>
                    <a:pt x="246" y="125"/>
                  </a:lnTo>
                  <a:lnTo>
                    <a:pt x="248" y="124"/>
                  </a:lnTo>
                  <a:lnTo>
                    <a:pt x="250" y="122"/>
                  </a:lnTo>
                  <a:lnTo>
                    <a:pt x="252" y="120"/>
                  </a:lnTo>
                  <a:lnTo>
                    <a:pt x="254" y="119"/>
                  </a:lnTo>
                  <a:lnTo>
                    <a:pt x="256" y="117"/>
                  </a:lnTo>
                  <a:lnTo>
                    <a:pt x="258" y="116"/>
                  </a:lnTo>
                  <a:lnTo>
                    <a:pt x="260" y="114"/>
                  </a:lnTo>
                  <a:lnTo>
                    <a:pt x="262" y="112"/>
                  </a:lnTo>
                  <a:lnTo>
                    <a:pt x="264" y="111"/>
                  </a:lnTo>
                  <a:lnTo>
                    <a:pt x="266" y="109"/>
                  </a:lnTo>
                  <a:lnTo>
                    <a:pt x="268" y="108"/>
                  </a:lnTo>
                  <a:lnTo>
                    <a:pt x="270" y="106"/>
                  </a:lnTo>
                  <a:lnTo>
                    <a:pt x="272" y="105"/>
                  </a:lnTo>
                  <a:lnTo>
                    <a:pt x="274" y="103"/>
                  </a:lnTo>
                  <a:lnTo>
                    <a:pt x="276" y="102"/>
                  </a:lnTo>
                  <a:lnTo>
                    <a:pt x="278" y="100"/>
                  </a:lnTo>
                  <a:lnTo>
                    <a:pt x="280" y="99"/>
                  </a:lnTo>
                  <a:lnTo>
                    <a:pt x="282" y="97"/>
                  </a:lnTo>
                  <a:lnTo>
                    <a:pt x="284" y="96"/>
                  </a:lnTo>
                  <a:lnTo>
                    <a:pt x="286" y="94"/>
                  </a:lnTo>
                  <a:lnTo>
                    <a:pt x="288" y="93"/>
                  </a:lnTo>
                  <a:lnTo>
                    <a:pt x="290" y="91"/>
                  </a:lnTo>
                  <a:lnTo>
                    <a:pt x="292" y="90"/>
                  </a:lnTo>
                  <a:lnTo>
                    <a:pt x="294" y="89"/>
                  </a:lnTo>
                  <a:lnTo>
                    <a:pt x="296" y="87"/>
                  </a:lnTo>
                  <a:lnTo>
                    <a:pt x="298" y="86"/>
                  </a:lnTo>
                  <a:lnTo>
                    <a:pt x="300" y="85"/>
                  </a:lnTo>
                  <a:lnTo>
                    <a:pt x="302" y="83"/>
                  </a:lnTo>
                  <a:lnTo>
                    <a:pt x="304" y="82"/>
                  </a:lnTo>
                  <a:lnTo>
                    <a:pt x="306" y="80"/>
                  </a:lnTo>
                  <a:lnTo>
                    <a:pt x="308" y="79"/>
                  </a:lnTo>
                  <a:lnTo>
                    <a:pt x="310" y="78"/>
                  </a:lnTo>
                  <a:lnTo>
                    <a:pt x="312" y="77"/>
                  </a:lnTo>
                  <a:lnTo>
                    <a:pt x="314" y="75"/>
                  </a:lnTo>
                  <a:lnTo>
                    <a:pt x="316" y="74"/>
                  </a:lnTo>
                  <a:lnTo>
                    <a:pt x="318" y="73"/>
                  </a:lnTo>
                  <a:lnTo>
                    <a:pt x="320" y="71"/>
                  </a:lnTo>
                  <a:lnTo>
                    <a:pt x="322" y="70"/>
                  </a:lnTo>
                  <a:lnTo>
                    <a:pt x="324" y="69"/>
                  </a:lnTo>
                  <a:lnTo>
                    <a:pt x="326" y="68"/>
                  </a:lnTo>
                  <a:lnTo>
                    <a:pt x="328" y="67"/>
                  </a:lnTo>
                  <a:lnTo>
                    <a:pt x="330" y="65"/>
                  </a:lnTo>
                  <a:lnTo>
                    <a:pt x="332" y="64"/>
                  </a:lnTo>
                  <a:lnTo>
                    <a:pt x="334" y="63"/>
                  </a:lnTo>
                  <a:lnTo>
                    <a:pt x="336" y="62"/>
                  </a:lnTo>
                  <a:lnTo>
                    <a:pt x="338" y="61"/>
                  </a:lnTo>
                  <a:lnTo>
                    <a:pt x="340" y="59"/>
                  </a:lnTo>
                  <a:lnTo>
                    <a:pt x="342" y="58"/>
                  </a:lnTo>
                  <a:lnTo>
                    <a:pt x="344" y="57"/>
                  </a:lnTo>
                  <a:lnTo>
                    <a:pt x="346" y="56"/>
                  </a:lnTo>
                  <a:lnTo>
                    <a:pt x="348" y="55"/>
                  </a:lnTo>
                  <a:lnTo>
                    <a:pt x="350" y="54"/>
                  </a:lnTo>
                  <a:lnTo>
                    <a:pt x="352" y="53"/>
                  </a:lnTo>
                  <a:lnTo>
                    <a:pt x="354" y="52"/>
                  </a:lnTo>
                  <a:lnTo>
                    <a:pt x="356" y="51"/>
                  </a:lnTo>
                  <a:lnTo>
                    <a:pt x="358" y="50"/>
                  </a:lnTo>
                  <a:lnTo>
                    <a:pt x="360" y="49"/>
                  </a:lnTo>
                  <a:lnTo>
                    <a:pt x="362" y="48"/>
                  </a:lnTo>
                  <a:lnTo>
                    <a:pt x="364" y="47"/>
                  </a:lnTo>
                  <a:lnTo>
                    <a:pt x="366" y="46"/>
                  </a:lnTo>
                  <a:lnTo>
                    <a:pt x="368" y="45"/>
                  </a:lnTo>
                  <a:lnTo>
                    <a:pt x="370" y="44"/>
                  </a:lnTo>
                  <a:lnTo>
                    <a:pt x="372" y="43"/>
                  </a:lnTo>
                  <a:lnTo>
                    <a:pt x="374" y="42"/>
                  </a:lnTo>
                  <a:lnTo>
                    <a:pt x="376" y="41"/>
                  </a:lnTo>
                  <a:lnTo>
                    <a:pt x="378" y="40"/>
                  </a:lnTo>
                  <a:lnTo>
                    <a:pt x="380" y="39"/>
                  </a:lnTo>
                  <a:lnTo>
                    <a:pt x="382" y="38"/>
                  </a:lnTo>
                  <a:lnTo>
                    <a:pt x="384" y="37"/>
                  </a:lnTo>
                  <a:lnTo>
                    <a:pt x="386" y="36"/>
                  </a:lnTo>
                  <a:lnTo>
                    <a:pt x="388" y="35"/>
                  </a:lnTo>
                  <a:lnTo>
                    <a:pt x="390" y="34"/>
                  </a:lnTo>
                  <a:lnTo>
                    <a:pt x="392" y="34"/>
                  </a:lnTo>
                  <a:lnTo>
                    <a:pt x="394" y="33"/>
                  </a:lnTo>
                  <a:lnTo>
                    <a:pt x="396" y="32"/>
                  </a:lnTo>
                  <a:lnTo>
                    <a:pt x="398" y="31"/>
                  </a:lnTo>
                  <a:lnTo>
                    <a:pt x="400" y="30"/>
                  </a:lnTo>
                  <a:lnTo>
                    <a:pt x="402" y="29"/>
                  </a:lnTo>
                  <a:lnTo>
                    <a:pt x="404" y="29"/>
                  </a:lnTo>
                  <a:lnTo>
                    <a:pt x="406" y="28"/>
                  </a:lnTo>
                  <a:lnTo>
                    <a:pt x="408" y="27"/>
                  </a:lnTo>
                  <a:lnTo>
                    <a:pt x="410" y="26"/>
                  </a:lnTo>
                  <a:lnTo>
                    <a:pt x="412" y="26"/>
                  </a:lnTo>
                  <a:lnTo>
                    <a:pt x="414" y="25"/>
                  </a:lnTo>
                  <a:lnTo>
                    <a:pt x="416" y="24"/>
                  </a:lnTo>
                  <a:lnTo>
                    <a:pt x="418" y="23"/>
                  </a:lnTo>
                  <a:lnTo>
                    <a:pt x="420" y="23"/>
                  </a:lnTo>
                  <a:lnTo>
                    <a:pt x="422" y="22"/>
                  </a:lnTo>
                  <a:lnTo>
                    <a:pt x="424" y="21"/>
                  </a:lnTo>
                  <a:lnTo>
                    <a:pt x="426" y="21"/>
                  </a:lnTo>
                  <a:lnTo>
                    <a:pt x="428" y="20"/>
                  </a:lnTo>
                  <a:lnTo>
                    <a:pt x="430" y="19"/>
                  </a:lnTo>
                  <a:lnTo>
                    <a:pt x="432" y="19"/>
                  </a:lnTo>
                  <a:lnTo>
                    <a:pt x="434" y="18"/>
                  </a:lnTo>
                  <a:lnTo>
                    <a:pt x="436" y="17"/>
                  </a:lnTo>
                  <a:lnTo>
                    <a:pt x="438" y="17"/>
                  </a:lnTo>
                  <a:lnTo>
                    <a:pt x="440" y="16"/>
                  </a:lnTo>
                  <a:lnTo>
                    <a:pt x="442" y="16"/>
                  </a:lnTo>
                  <a:lnTo>
                    <a:pt x="444" y="15"/>
                  </a:lnTo>
                  <a:lnTo>
                    <a:pt x="446" y="14"/>
                  </a:lnTo>
                  <a:lnTo>
                    <a:pt x="448" y="14"/>
                  </a:lnTo>
                  <a:lnTo>
                    <a:pt x="450" y="13"/>
                  </a:lnTo>
                  <a:lnTo>
                    <a:pt x="452" y="13"/>
                  </a:lnTo>
                  <a:lnTo>
                    <a:pt x="454" y="12"/>
                  </a:lnTo>
                  <a:lnTo>
                    <a:pt x="456" y="12"/>
                  </a:lnTo>
                  <a:lnTo>
                    <a:pt x="458" y="11"/>
                  </a:lnTo>
                  <a:lnTo>
                    <a:pt x="460" y="11"/>
                  </a:lnTo>
                  <a:lnTo>
                    <a:pt x="462" y="10"/>
                  </a:lnTo>
                  <a:lnTo>
                    <a:pt x="464" y="10"/>
                  </a:lnTo>
                  <a:lnTo>
                    <a:pt x="466" y="9"/>
                  </a:lnTo>
                  <a:lnTo>
                    <a:pt x="468" y="9"/>
                  </a:lnTo>
                  <a:lnTo>
                    <a:pt x="470" y="9"/>
                  </a:lnTo>
                  <a:lnTo>
                    <a:pt x="472" y="8"/>
                  </a:lnTo>
                  <a:lnTo>
                    <a:pt x="474" y="8"/>
                  </a:lnTo>
                  <a:lnTo>
                    <a:pt x="476" y="7"/>
                  </a:lnTo>
                  <a:lnTo>
                    <a:pt x="478" y="7"/>
                  </a:lnTo>
                  <a:lnTo>
                    <a:pt x="480" y="7"/>
                  </a:lnTo>
                  <a:lnTo>
                    <a:pt x="482" y="6"/>
                  </a:lnTo>
                  <a:lnTo>
                    <a:pt x="484" y="6"/>
                  </a:lnTo>
                  <a:lnTo>
                    <a:pt x="486" y="6"/>
                  </a:lnTo>
                  <a:lnTo>
                    <a:pt x="488" y="5"/>
                  </a:lnTo>
                  <a:lnTo>
                    <a:pt x="490" y="5"/>
                  </a:lnTo>
                  <a:lnTo>
                    <a:pt x="492" y="5"/>
                  </a:lnTo>
                  <a:lnTo>
                    <a:pt x="494" y="4"/>
                  </a:lnTo>
                  <a:lnTo>
                    <a:pt x="496" y="4"/>
                  </a:lnTo>
                  <a:lnTo>
                    <a:pt x="498" y="4"/>
                  </a:lnTo>
                  <a:lnTo>
                    <a:pt x="500" y="3"/>
                  </a:lnTo>
                  <a:lnTo>
                    <a:pt x="502" y="3"/>
                  </a:lnTo>
                  <a:lnTo>
                    <a:pt x="504" y="3"/>
                  </a:lnTo>
                  <a:lnTo>
                    <a:pt x="506" y="3"/>
                  </a:lnTo>
                  <a:lnTo>
                    <a:pt x="508" y="3"/>
                  </a:lnTo>
                  <a:lnTo>
                    <a:pt x="510" y="2"/>
                  </a:lnTo>
                  <a:lnTo>
                    <a:pt x="512" y="2"/>
                  </a:lnTo>
                  <a:lnTo>
                    <a:pt x="514" y="2"/>
                  </a:lnTo>
                  <a:lnTo>
                    <a:pt x="516" y="2"/>
                  </a:lnTo>
                  <a:lnTo>
                    <a:pt x="518" y="2"/>
                  </a:lnTo>
                  <a:lnTo>
                    <a:pt x="520" y="1"/>
                  </a:lnTo>
                  <a:lnTo>
                    <a:pt x="522" y="1"/>
                  </a:lnTo>
                  <a:lnTo>
                    <a:pt x="524" y="1"/>
                  </a:lnTo>
                  <a:lnTo>
                    <a:pt x="526" y="1"/>
                  </a:lnTo>
                  <a:lnTo>
                    <a:pt x="528" y="1"/>
                  </a:lnTo>
                  <a:lnTo>
                    <a:pt x="530" y="1"/>
                  </a:lnTo>
                  <a:lnTo>
                    <a:pt x="532" y="1"/>
                  </a:lnTo>
                  <a:lnTo>
                    <a:pt x="534" y="1"/>
                  </a:lnTo>
                  <a:lnTo>
                    <a:pt x="536" y="1"/>
                  </a:lnTo>
                  <a:lnTo>
                    <a:pt x="538" y="1"/>
                  </a:lnTo>
                  <a:lnTo>
                    <a:pt x="540" y="0"/>
                  </a:lnTo>
                  <a:lnTo>
                    <a:pt x="542" y="0"/>
                  </a:lnTo>
                  <a:lnTo>
                    <a:pt x="544" y="0"/>
                  </a:lnTo>
                  <a:lnTo>
                    <a:pt x="546" y="0"/>
                  </a:lnTo>
                  <a:lnTo>
                    <a:pt x="548" y="0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4" y="0"/>
                  </a:lnTo>
                  <a:lnTo>
                    <a:pt x="556" y="1"/>
                  </a:lnTo>
                  <a:lnTo>
                    <a:pt x="558" y="1"/>
                  </a:lnTo>
                  <a:lnTo>
                    <a:pt x="560" y="1"/>
                  </a:lnTo>
                  <a:lnTo>
                    <a:pt x="562" y="1"/>
                  </a:lnTo>
                  <a:lnTo>
                    <a:pt x="564" y="1"/>
                  </a:lnTo>
                  <a:lnTo>
                    <a:pt x="566" y="1"/>
                  </a:lnTo>
                  <a:lnTo>
                    <a:pt x="568" y="1"/>
                  </a:lnTo>
                  <a:lnTo>
                    <a:pt x="570" y="1"/>
                  </a:lnTo>
                  <a:lnTo>
                    <a:pt x="572" y="1"/>
                  </a:lnTo>
                  <a:lnTo>
                    <a:pt x="574" y="1"/>
                  </a:lnTo>
                  <a:lnTo>
                    <a:pt x="576" y="2"/>
                  </a:lnTo>
                  <a:lnTo>
                    <a:pt x="578" y="2"/>
                  </a:lnTo>
                  <a:lnTo>
                    <a:pt x="580" y="2"/>
                  </a:lnTo>
                  <a:lnTo>
                    <a:pt x="582" y="2"/>
                  </a:lnTo>
                  <a:lnTo>
                    <a:pt x="584" y="2"/>
                  </a:lnTo>
                  <a:lnTo>
                    <a:pt x="586" y="3"/>
                  </a:lnTo>
                  <a:lnTo>
                    <a:pt x="588" y="3"/>
                  </a:lnTo>
                  <a:lnTo>
                    <a:pt x="590" y="3"/>
                  </a:lnTo>
                  <a:lnTo>
                    <a:pt x="592" y="3"/>
                  </a:lnTo>
                  <a:lnTo>
                    <a:pt x="594" y="3"/>
                  </a:lnTo>
                  <a:lnTo>
                    <a:pt x="596" y="4"/>
                  </a:lnTo>
                  <a:lnTo>
                    <a:pt x="598" y="4"/>
                  </a:lnTo>
                  <a:lnTo>
                    <a:pt x="600" y="4"/>
                  </a:lnTo>
                  <a:lnTo>
                    <a:pt x="602" y="5"/>
                  </a:lnTo>
                  <a:lnTo>
                    <a:pt x="604" y="5"/>
                  </a:lnTo>
                  <a:lnTo>
                    <a:pt x="606" y="5"/>
                  </a:lnTo>
                  <a:lnTo>
                    <a:pt x="608" y="6"/>
                  </a:lnTo>
                  <a:lnTo>
                    <a:pt x="610" y="6"/>
                  </a:lnTo>
                  <a:lnTo>
                    <a:pt x="612" y="6"/>
                  </a:lnTo>
                  <a:lnTo>
                    <a:pt x="614" y="7"/>
                  </a:lnTo>
                  <a:lnTo>
                    <a:pt x="616" y="7"/>
                  </a:lnTo>
                  <a:lnTo>
                    <a:pt x="618" y="7"/>
                  </a:lnTo>
                  <a:lnTo>
                    <a:pt x="620" y="8"/>
                  </a:lnTo>
                  <a:lnTo>
                    <a:pt x="622" y="8"/>
                  </a:lnTo>
                  <a:lnTo>
                    <a:pt x="624" y="9"/>
                  </a:lnTo>
                  <a:lnTo>
                    <a:pt x="626" y="9"/>
                  </a:lnTo>
                  <a:lnTo>
                    <a:pt x="628" y="10"/>
                  </a:lnTo>
                  <a:lnTo>
                    <a:pt x="630" y="10"/>
                  </a:lnTo>
                  <a:lnTo>
                    <a:pt x="632" y="10"/>
                  </a:lnTo>
                  <a:lnTo>
                    <a:pt x="634" y="11"/>
                  </a:lnTo>
                  <a:lnTo>
                    <a:pt x="636" y="11"/>
                  </a:lnTo>
                  <a:lnTo>
                    <a:pt x="638" y="12"/>
                  </a:lnTo>
                  <a:lnTo>
                    <a:pt x="640" y="12"/>
                  </a:lnTo>
                  <a:lnTo>
                    <a:pt x="642" y="13"/>
                  </a:lnTo>
                  <a:lnTo>
                    <a:pt x="644" y="13"/>
                  </a:lnTo>
                  <a:lnTo>
                    <a:pt x="646" y="14"/>
                  </a:lnTo>
                  <a:lnTo>
                    <a:pt x="648" y="15"/>
                  </a:lnTo>
                  <a:lnTo>
                    <a:pt x="650" y="15"/>
                  </a:lnTo>
                  <a:lnTo>
                    <a:pt x="652" y="16"/>
                  </a:lnTo>
                  <a:lnTo>
                    <a:pt x="654" y="16"/>
                  </a:lnTo>
                  <a:lnTo>
                    <a:pt x="656" y="17"/>
                  </a:lnTo>
                  <a:lnTo>
                    <a:pt x="658" y="17"/>
                  </a:lnTo>
                  <a:lnTo>
                    <a:pt x="660" y="18"/>
                  </a:lnTo>
                  <a:lnTo>
                    <a:pt x="662" y="19"/>
                  </a:lnTo>
                  <a:lnTo>
                    <a:pt x="664" y="19"/>
                  </a:lnTo>
                  <a:lnTo>
                    <a:pt x="666" y="20"/>
                  </a:lnTo>
                  <a:lnTo>
                    <a:pt x="668" y="21"/>
                  </a:lnTo>
                  <a:lnTo>
                    <a:pt x="670" y="21"/>
                  </a:lnTo>
                  <a:lnTo>
                    <a:pt x="672" y="22"/>
                  </a:lnTo>
                  <a:lnTo>
                    <a:pt x="674" y="23"/>
                  </a:lnTo>
                  <a:lnTo>
                    <a:pt x="676" y="23"/>
                  </a:lnTo>
                  <a:lnTo>
                    <a:pt x="678" y="24"/>
                  </a:lnTo>
                  <a:lnTo>
                    <a:pt x="680" y="25"/>
                  </a:lnTo>
                  <a:lnTo>
                    <a:pt x="682" y="26"/>
                  </a:lnTo>
                  <a:lnTo>
                    <a:pt x="684" y="26"/>
                  </a:lnTo>
                  <a:lnTo>
                    <a:pt x="686" y="27"/>
                  </a:lnTo>
                  <a:lnTo>
                    <a:pt x="688" y="28"/>
                  </a:lnTo>
                  <a:lnTo>
                    <a:pt x="690" y="29"/>
                  </a:lnTo>
                  <a:lnTo>
                    <a:pt x="692" y="30"/>
                  </a:lnTo>
                  <a:lnTo>
                    <a:pt x="694" y="30"/>
                  </a:lnTo>
                  <a:lnTo>
                    <a:pt x="696" y="31"/>
                  </a:lnTo>
                  <a:lnTo>
                    <a:pt x="698" y="32"/>
                  </a:lnTo>
                  <a:lnTo>
                    <a:pt x="700" y="33"/>
                  </a:lnTo>
                  <a:lnTo>
                    <a:pt x="702" y="34"/>
                  </a:lnTo>
                  <a:lnTo>
                    <a:pt x="704" y="35"/>
                  </a:lnTo>
                  <a:lnTo>
                    <a:pt x="706" y="35"/>
                  </a:lnTo>
                  <a:lnTo>
                    <a:pt x="708" y="36"/>
                  </a:lnTo>
                  <a:lnTo>
                    <a:pt x="710" y="37"/>
                  </a:lnTo>
                  <a:lnTo>
                    <a:pt x="712" y="38"/>
                  </a:lnTo>
                  <a:lnTo>
                    <a:pt x="714" y="39"/>
                  </a:lnTo>
                  <a:lnTo>
                    <a:pt x="716" y="40"/>
                  </a:lnTo>
                  <a:lnTo>
                    <a:pt x="718" y="41"/>
                  </a:lnTo>
                  <a:lnTo>
                    <a:pt x="720" y="42"/>
                  </a:lnTo>
                  <a:lnTo>
                    <a:pt x="722" y="43"/>
                  </a:lnTo>
                  <a:lnTo>
                    <a:pt x="724" y="44"/>
                  </a:lnTo>
                  <a:lnTo>
                    <a:pt x="726" y="45"/>
                  </a:lnTo>
                  <a:lnTo>
                    <a:pt x="728" y="46"/>
                  </a:lnTo>
                  <a:lnTo>
                    <a:pt x="730" y="47"/>
                  </a:lnTo>
                  <a:lnTo>
                    <a:pt x="732" y="48"/>
                  </a:lnTo>
                  <a:lnTo>
                    <a:pt x="734" y="49"/>
                  </a:lnTo>
                  <a:lnTo>
                    <a:pt x="736" y="50"/>
                  </a:lnTo>
                  <a:lnTo>
                    <a:pt x="738" y="51"/>
                  </a:lnTo>
                  <a:lnTo>
                    <a:pt x="740" y="52"/>
                  </a:lnTo>
                  <a:lnTo>
                    <a:pt x="742" y="53"/>
                  </a:lnTo>
                  <a:lnTo>
                    <a:pt x="744" y="54"/>
                  </a:lnTo>
                  <a:lnTo>
                    <a:pt x="746" y="55"/>
                  </a:lnTo>
                  <a:lnTo>
                    <a:pt x="748" y="56"/>
                  </a:lnTo>
                  <a:lnTo>
                    <a:pt x="750" y="57"/>
                  </a:lnTo>
                  <a:lnTo>
                    <a:pt x="752" y="59"/>
                  </a:lnTo>
                  <a:lnTo>
                    <a:pt x="754" y="60"/>
                  </a:lnTo>
                  <a:lnTo>
                    <a:pt x="756" y="61"/>
                  </a:lnTo>
                  <a:lnTo>
                    <a:pt x="758" y="62"/>
                  </a:lnTo>
                  <a:lnTo>
                    <a:pt x="760" y="63"/>
                  </a:lnTo>
                  <a:lnTo>
                    <a:pt x="762" y="64"/>
                  </a:lnTo>
                  <a:lnTo>
                    <a:pt x="764" y="66"/>
                  </a:lnTo>
                  <a:lnTo>
                    <a:pt x="766" y="67"/>
                  </a:lnTo>
                  <a:lnTo>
                    <a:pt x="768" y="68"/>
                  </a:lnTo>
                  <a:lnTo>
                    <a:pt x="770" y="69"/>
                  </a:lnTo>
                  <a:lnTo>
                    <a:pt x="772" y="70"/>
                  </a:lnTo>
                  <a:lnTo>
                    <a:pt x="774" y="72"/>
                  </a:lnTo>
                  <a:lnTo>
                    <a:pt x="776" y="73"/>
                  </a:lnTo>
                  <a:lnTo>
                    <a:pt x="778" y="74"/>
                  </a:lnTo>
                  <a:lnTo>
                    <a:pt x="780" y="75"/>
                  </a:lnTo>
                  <a:lnTo>
                    <a:pt x="782" y="77"/>
                  </a:lnTo>
                  <a:lnTo>
                    <a:pt x="784" y="78"/>
                  </a:lnTo>
                  <a:lnTo>
                    <a:pt x="786" y="79"/>
                  </a:lnTo>
                  <a:lnTo>
                    <a:pt x="788" y="81"/>
                  </a:lnTo>
                  <a:lnTo>
                    <a:pt x="790" y="82"/>
                  </a:lnTo>
                  <a:lnTo>
                    <a:pt x="792" y="83"/>
                  </a:lnTo>
                  <a:lnTo>
                    <a:pt x="794" y="85"/>
                  </a:lnTo>
                  <a:lnTo>
                    <a:pt x="796" y="86"/>
                  </a:lnTo>
                  <a:lnTo>
                    <a:pt x="798" y="87"/>
                  </a:lnTo>
                  <a:lnTo>
                    <a:pt x="800" y="89"/>
                  </a:lnTo>
                  <a:lnTo>
                    <a:pt x="802" y="90"/>
                  </a:lnTo>
                  <a:lnTo>
                    <a:pt x="804" y="92"/>
                  </a:lnTo>
                  <a:lnTo>
                    <a:pt x="806" y="93"/>
                  </a:lnTo>
                  <a:lnTo>
                    <a:pt x="808" y="95"/>
                  </a:lnTo>
                  <a:lnTo>
                    <a:pt x="810" y="96"/>
                  </a:lnTo>
                  <a:lnTo>
                    <a:pt x="812" y="97"/>
                  </a:lnTo>
                  <a:lnTo>
                    <a:pt x="814" y="99"/>
                  </a:lnTo>
                  <a:lnTo>
                    <a:pt x="816" y="100"/>
                  </a:lnTo>
                  <a:lnTo>
                    <a:pt x="818" y="102"/>
                  </a:lnTo>
                  <a:lnTo>
                    <a:pt x="820" y="103"/>
                  </a:lnTo>
                  <a:lnTo>
                    <a:pt x="822" y="105"/>
                  </a:lnTo>
                  <a:lnTo>
                    <a:pt x="824" y="106"/>
                  </a:lnTo>
                  <a:lnTo>
                    <a:pt x="826" y="108"/>
                  </a:lnTo>
                  <a:lnTo>
                    <a:pt x="828" y="110"/>
                  </a:lnTo>
                  <a:lnTo>
                    <a:pt x="830" y="111"/>
                  </a:lnTo>
                  <a:lnTo>
                    <a:pt x="832" y="113"/>
                  </a:lnTo>
                  <a:lnTo>
                    <a:pt x="834" y="114"/>
                  </a:lnTo>
                  <a:lnTo>
                    <a:pt x="836" y="116"/>
                  </a:lnTo>
                  <a:lnTo>
                    <a:pt x="838" y="117"/>
                  </a:lnTo>
                  <a:lnTo>
                    <a:pt x="840" y="119"/>
                  </a:lnTo>
                  <a:lnTo>
                    <a:pt x="842" y="121"/>
                  </a:lnTo>
                  <a:lnTo>
                    <a:pt x="844" y="122"/>
                  </a:lnTo>
                  <a:lnTo>
                    <a:pt x="846" y="124"/>
                  </a:lnTo>
                  <a:lnTo>
                    <a:pt x="848" y="126"/>
                  </a:lnTo>
                  <a:lnTo>
                    <a:pt x="850" y="127"/>
                  </a:lnTo>
                  <a:lnTo>
                    <a:pt x="852" y="129"/>
                  </a:lnTo>
                  <a:lnTo>
                    <a:pt x="854" y="131"/>
                  </a:lnTo>
                  <a:lnTo>
                    <a:pt x="856" y="132"/>
                  </a:lnTo>
                  <a:lnTo>
                    <a:pt x="858" y="134"/>
                  </a:lnTo>
                  <a:lnTo>
                    <a:pt x="860" y="136"/>
                  </a:lnTo>
                  <a:lnTo>
                    <a:pt x="862" y="137"/>
                  </a:lnTo>
                  <a:lnTo>
                    <a:pt x="864" y="139"/>
                  </a:lnTo>
                  <a:lnTo>
                    <a:pt x="866" y="141"/>
                  </a:lnTo>
                  <a:lnTo>
                    <a:pt x="868" y="143"/>
                  </a:lnTo>
                  <a:lnTo>
                    <a:pt x="870" y="145"/>
                  </a:lnTo>
                  <a:lnTo>
                    <a:pt x="872" y="146"/>
                  </a:lnTo>
                  <a:lnTo>
                    <a:pt x="874" y="148"/>
                  </a:lnTo>
                  <a:lnTo>
                    <a:pt x="876" y="150"/>
                  </a:lnTo>
                  <a:lnTo>
                    <a:pt x="878" y="152"/>
                  </a:lnTo>
                  <a:lnTo>
                    <a:pt x="880" y="154"/>
                  </a:lnTo>
                  <a:lnTo>
                    <a:pt x="882" y="155"/>
                  </a:lnTo>
                  <a:lnTo>
                    <a:pt x="884" y="157"/>
                  </a:lnTo>
                  <a:lnTo>
                    <a:pt x="886" y="159"/>
                  </a:lnTo>
                  <a:lnTo>
                    <a:pt x="888" y="161"/>
                  </a:lnTo>
                  <a:lnTo>
                    <a:pt x="890" y="163"/>
                  </a:lnTo>
                  <a:lnTo>
                    <a:pt x="892" y="165"/>
                  </a:lnTo>
                  <a:lnTo>
                    <a:pt x="894" y="167"/>
                  </a:lnTo>
                  <a:lnTo>
                    <a:pt x="896" y="169"/>
                  </a:lnTo>
                  <a:lnTo>
                    <a:pt x="898" y="171"/>
                  </a:lnTo>
                  <a:lnTo>
                    <a:pt x="900" y="173"/>
                  </a:lnTo>
                  <a:lnTo>
                    <a:pt x="902" y="174"/>
                  </a:lnTo>
                  <a:lnTo>
                    <a:pt x="904" y="176"/>
                  </a:lnTo>
                  <a:lnTo>
                    <a:pt x="906" y="178"/>
                  </a:lnTo>
                  <a:lnTo>
                    <a:pt x="908" y="180"/>
                  </a:lnTo>
                  <a:lnTo>
                    <a:pt x="910" y="182"/>
                  </a:lnTo>
                  <a:lnTo>
                    <a:pt x="912" y="184"/>
                  </a:lnTo>
                  <a:lnTo>
                    <a:pt x="914" y="186"/>
                  </a:lnTo>
                  <a:lnTo>
                    <a:pt x="916" y="188"/>
                  </a:lnTo>
                  <a:lnTo>
                    <a:pt x="918" y="191"/>
                  </a:lnTo>
                  <a:lnTo>
                    <a:pt x="920" y="193"/>
                  </a:lnTo>
                  <a:lnTo>
                    <a:pt x="922" y="195"/>
                  </a:lnTo>
                  <a:lnTo>
                    <a:pt x="924" y="197"/>
                  </a:lnTo>
                  <a:lnTo>
                    <a:pt x="926" y="199"/>
                  </a:lnTo>
                  <a:lnTo>
                    <a:pt x="928" y="201"/>
                  </a:lnTo>
                  <a:lnTo>
                    <a:pt x="930" y="203"/>
                  </a:lnTo>
                  <a:lnTo>
                    <a:pt x="932" y="205"/>
                  </a:lnTo>
                  <a:lnTo>
                    <a:pt x="934" y="207"/>
                  </a:lnTo>
                  <a:lnTo>
                    <a:pt x="936" y="209"/>
                  </a:lnTo>
                  <a:lnTo>
                    <a:pt x="938" y="212"/>
                  </a:lnTo>
                  <a:lnTo>
                    <a:pt x="940" y="214"/>
                  </a:lnTo>
                  <a:lnTo>
                    <a:pt x="942" y="216"/>
                  </a:lnTo>
                  <a:lnTo>
                    <a:pt x="944" y="218"/>
                  </a:lnTo>
                  <a:lnTo>
                    <a:pt x="946" y="220"/>
                  </a:lnTo>
                  <a:lnTo>
                    <a:pt x="948" y="223"/>
                  </a:lnTo>
                  <a:lnTo>
                    <a:pt x="950" y="225"/>
                  </a:lnTo>
                  <a:lnTo>
                    <a:pt x="952" y="227"/>
                  </a:lnTo>
                  <a:lnTo>
                    <a:pt x="954" y="229"/>
                  </a:lnTo>
                  <a:lnTo>
                    <a:pt x="956" y="231"/>
                  </a:lnTo>
                  <a:lnTo>
                    <a:pt x="958" y="234"/>
                  </a:lnTo>
                  <a:lnTo>
                    <a:pt x="960" y="236"/>
                  </a:lnTo>
                  <a:lnTo>
                    <a:pt x="962" y="238"/>
                  </a:lnTo>
                  <a:lnTo>
                    <a:pt x="964" y="241"/>
                  </a:lnTo>
                  <a:lnTo>
                    <a:pt x="966" y="243"/>
                  </a:lnTo>
                  <a:lnTo>
                    <a:pt x="968" y="245"/>
                  </a:lnTo>
                  <a:lnTo>
                    <a:pt x="970" y="248"/>
                  </a:lnTo>
                  <a:lnTo>
                    <a:pt x="972" y="250"/>
                  </a:lnTo>
                  <a:lnTo>
                    <a:pt x="974" y="252"/>
                  </a:lnTo>
                  <a:lnTo>
                    <a:pt x="976" y="255"/>
                  </a:lnTo>
                  <a:lnTo>
                    <a:pt x="978" y="257"/>
                  </a:lnTo>
                  <a:lnTo>
                    <a:pt x="980" y="259"/>
                  </a:lnTo>
                  <a:lnTo>
                    <a:pt x="982" y="262"/>
                  </a:lnTo>
                  <a:lnTo>
                    <a:pt x="984" y="264"/>
                  </a:lnTo>
                  <a:lnTo>
                    <a:pt x="986" y="267"/>
                  </a:lnTo>
                  <a:lnTo>
                    <a:pt x="988" y="269"/>
                  </a:lnTo>
                  <a:lnTo>
                    <a:pt x="990" y="271"/>
                  </a:lnTo>
                  <a:lnTo>
                    <a:pt x="992" y="274"/>
                  </a:lnTo>
                  <a:lnTo>
                    <a:pt x="994" y="276"/>
                  </a:lnTo>
                  <a:lnTo>
                    <a:pt x="996" y="279"/>
                  </a:lnTo>
                  <a:lnTo>
                    <a:pt x="998" y="281"/>
                  </a:lnTo>
                  <a:lnTo>
                    <a:pt x="1000" y="284"/>
                  </a:lnTo>
                  <a:lnTo>
                    <a:pt x="1002" y="286"/>
                  </a:lnTo>
                  <a:lnTo>
                    <a:pt x="1004" y="289"/>
                  </a:lnTo>
                  <a:lnTo>
                    <a:pt x="1006" y="291"/>
                  </a:lnTo>
                  <a:lnTo>
                    <a:pt x="1008" y="294"/>
                  </a:lnTo>
                  <a:lnTo>
                    <a:pt x="1010" y="296"/>
                  </a:lnTo>
                  <a:lnTo>
                    <a:pt x="1012" y="299"/>
                  </a:lnTo>
                  <a:lnTo>
                    <a:pt x="1014" y="302"/>
                  </a:lnTo>
                  <a:lnTo>
                    <a:pt x="1016" y="304"/>
                  </a:lnTo>
                  <a:lnTo>
                    <a:pt x="1018" y="307"/>
                  </a:lnTo>
                  <a:lnTo>
                    <a:pt x="1020" y="309"/>
                  </a:lnTo>
                  <a:lnTo>
                    <a:pt x="1022" y="312"/>
                  </a:lnTo>
                  <a:lnTo>
                    <a:pt x="1024" y="315"/>
                  </a:lnTo>
                  <a:lnTo>
                    <a:pt x="1026" y="317"/>
                  </a:lnTo>
                  <a:lnTo>
                    <a:pt x="1028" y="320"/>
                  </a:lnTo>
                  <a:lnTo>
                    <a:pt x="1030" y="323"/>
                  </a:lnTo>
                  <a:lnTo>
                    <a:pt x="1032" y="325"/>
                  </a:lnTo>
                  <a:lnTo>
                    <a:pt x="1034" y="328"/>
                  </a:lnTo>
                  <a:lnTo>
                    <a:pt x="1036" y="331"/>
                  </a:lnTo>
                  <a:lnTo>
                    <a:pt x="1038" y="333"/>
                  </a:lnTo>
                  <a:lnTo>
                    <a:pt x="1040" y="336"/>
                  </a:lnTo>
                  <a:lnTo>
                    <a:pt x="1042" y="339"/>
                  </a:lnTo>
                  <a:lnTo>
                    <a:pt x="1044" y="342"/>
                  </a:lnTo>
                  <a:lnTo>
                    <a:pt x="1046" y="344"/>
                  </a:lnTo>
                  <a:lnTo>
                    <a:pt x="1048" y="347"/>
                  </a:lnTo>
                  <a:lnTo>
                    <a:pt x="1050" y="350"/>
                  </a:lnTo>
                  <a:lnTo>
                    <a:pt x="1052" y="353"/>
                  </a:lnTo>
                  <a:lnTo>
                    <a:pt x="1054" y="355"/>
                  </a:lnTo>
                  <a:lnTo>
                    <a:pt x="1056" y="358"/>
                  </a:lnTo>
                  <a:lnTo>
                    <a:pt x="1058" y="361"/>
                  </a:lnTo>
                  <a:lnTo>
                    <a:pt x="1060" y="364"/>
                  </a:lnTo>
                  <a:lnTo>
                    <a:pt x="1062" y="367"/>
                  </a:lnTo>
                  <a:lnTo>
                    <a:pt x="1064" y="370"/>
                  </a:lnTo>
                  <a:lnTo>
                    <a:pt x="1066" y="372"/>
                  </a:lnTo>
                  <a:lnTo>
                    <a:pt x="1068" y="375"/>
                  </a:lnTo>
                  <a:lnTo>
                    <a:pt x="1070" y="378"/>
                  </a:lnTo>
                  <a:lnTo>
                    <a:pt x="1072" y="381"/>
                  </a:lnTo>
                  <a:lnTo>
                    <a:pt x="1074" y="384"/>
                  </a:lnTo>
                  <a:lnTo>
                    <a:pt x="1076" y="387"/>
                  </a:lnTo>
                  <a:lnTo>
                    <a:pt x="1078" y="390"/>
                  </a:lnTo>
                  <a:lnTo>
                    <a:pt x="1080" y="393"/>
                  </a:lnTo>
                  <a:lnTo>
                    <a:pt x="1082" y="396"/>
                  </a:lnTo>
                  <a:lnTo>
                    <a:pt x="1084" y="399"/>
                  </a:lnTo>
                  <a:lnTo>
                    <a:pt x="1086" y="402"/>
                  </a:lnTo>
                  <a:lnTo>
                    <a:pt x="1088" y="405"/>
                  </a:lnTo>
                  <a:lnTo>
                    <a:pt x="1090" y="408"/>
                  </a:lnTo>
                  <a:lnTo>
                    <a:pt x="1092" y="411"/>
                  </a:lnTo>
                  <a:lnTo>
                    <a:pt x="1094" y="414"/>
                  </a:lnTo>
                  <a:lnTo>
                    <a:pt x="1095" y="415"/>
                  </a:lnTo>
                </a:path>
              </a:pathLst>
            </a:custGeom>
            <a:noFill/>
            <a:ln w="57150" cmpd="sng">
              <a:solidFill>
                <a:srgbClr val="FF33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5417" name="Freeform 9"/>
            <p:cNvSpPr>
              <a:spLocks/>
            </p:cNvSpPr>
            <p:nvPr/>
          </p:nvSpPr>
          <p:spPr bwMode="auto">
            <a:xfrm>
              <a:off x="994" y="1631"/>
              <a:ext cx="3479" cy="0"/>
            </a:xfrm>
            <a:custGeom>
              <a:avLst/>
              <a:gdLst>
                <a:gd name="T0" fmla="*/ 12 w 1095"/>
                <a:gd name="T1" fmla="*/ 26 w 1095"/>
                <a:gd name="T2" fmla="*/ 40 w 1095"/>
                <a:gd name="T3" fmla="*/ 54 w 1095"/>
                <a:gd name="T4" fmla="*/ 68 w 1095"/>
                <a:gd name="T5" fmla="*/ 82 w 1095"/>
                <a:gd name="T6" fmla="*/ 96 w 1095"/>
                <a:gd name="T7" fmla="*/ 110 w 1095"/>
                <a:gd name="T8" fmla="*/ 124 w 1095"/>
                <a:gd name="T9" fmla="*/ 138 w 1095"/>
                <a:gd name="T10" fmla="*/ 152 w 1095"/>
                <a:gd name="T11" fmla="*/ 166 w 1095"/>
                <a:gd name="T12" fmla="*/ 180 w 1095"/>
                <a:gd name="T13" fmla="*/ 200 w 1095"/>
                <a:gd name="T14" fmla="*/ 221 w 1095"/>
                <a:gd name="T15" fmla="*/ 242 w 1095"/>
                <a:gd name="T16" fmla="*/ 263 w 1095"/>
                <a:gd name="T17" fmla="*/ 284 w 1095"/>
                <a:gd name="T18" fmla="*/ 305 w 1095"/>
                <a:gd name="T19" fmla="*/ 326 w 1095"/>
                <a:gd name="T20" fmla="*/ 347 w 1095"/>
                <a:gd name="T21" fmla="*/ 368 w 1095"/>
                <a:gd name="T22" fmla="*/ 389 w 1095"/>
                <a:gd name="T23" fmla="*/ 410 w 1095"/>
                <a:gd name="T24" fmla="*/ 431 w 1095"/>
                <a:gd name="T25" fmla="*/ 452 w 1095"/>
                <a:gd name="T26" fmla="*/ 473 w 1095"/>
                <a:gd name="T27" fmla="*/ 494 w 1095"/>
                <a:gd name="T28" fmla="*/ 515 w 1095"/>
                <a:gd name="T29" fmla="*/ 536 w 1095"/>
                <a:gd name="T30" fmla="*/ 557 w 1095"/>
                <a:gd name="T31" fmla="*/ 578 w 1095"/>
                <a:gd name="T32" fmla="*/ 599 w 1095"/>
                <a:gd name="T33" fmla="*/ 620 w 1095"/>
                <a:gd name="T34" fmla="*/ 641 w 1095"/>
                <a:gd name="T35" fmla="*/ 662 w 1095"/>
                <a:gd name="T36" fmla="*/ 683 w 1095"/>
                <a:gd name="T37" fmla="*/ 704 w 1095"/>
                <a:gd name="T38" fmla="*/ 725 w 1095"/>
                <a:gd name="T39" fmla="*/ 746 w 1095"/>
                <a:gd name="T40" fmla="*/ 767 w 1095"/>
                <a:gd name="T41" fmla="*/ 788 w 1095"/>
                <a:gd name="T42" fmla="*/ 809 w 1095"/>
                <a:gd name="T43" fmla="*/ 830 w 1095"/>
                <a:gd name="T44" fmla="*/ 851 w 1095"/>
                <a:gd name="T45" fmla="*/ 872 w 1095"/>
                <a:gd name="T46" fmla="*/ 893 w 1095"/>
                <a:gd name="T47" fmla="*/ 914 w 1095"/>
                <a:gd name="T48" fmla="*/ 935 w 1095"/>
                <a:gd name="T49" fmla="*/ 956 w 1095"/>
                <a:gd name="T50" fmla="*/ 977 w 1095"/>
                <a:gd name="T51" fmla="*/ 998 w 1095"/>
                <a:gd name="T52" fmla="*/ 1019 w 1095"/>
                <a:gd name="T53" fmla="*/ 1040 w 1095"/>
                <a:gd name="T54" fmla="*/ 1061 w 1095"/>
                <a:gd name="T55" fmla="*/ 1082 w 109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  <a:cxn ang="0">
                  <a:pos x="T55" y="0"/>
                </a:cxn>
              </a:cxnLst>
              <a:rect l="0" t="0" r="r" b="b"/>
              <a:pathLst>
                <a:path w="1095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0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4" y="0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2" y="0"/>
                  </a:lnTo>
                  <a:lnTo>
                    <a:pt x="104" y="0"/>
                  </a:lnTo>
                  <a:lnTo>
                    <a:pt x="106" y="0"/>
                  </a:lnTo>
                  <a:lnTo>
                    <a:pt x="108" y="0"/>
                  </a:lnTo>
                  <a:lnTo>
                    <a:pt x="110" y="0"/>
                  </a:lnTo>
                  <a:lnTo>
                    <a:pt x="112" y="0"/>
                  </a:lnTo>
                  <a:lnTo>
                    <a:pt x="114" y="0"/>
                  </a:lnTo>
                  <a:lnTo>
                    <a:pt x="116" y="0"/>
                  </a:lnTo>
                  <a:lnTo>
                    <a:pt x="118" y="0"/>
                  </a:lnTo>
                  <a:lnTo>
                    <a:pt x="120" y="0"/>
                  </a:lnTo>
                  <a:lnTo>
                    <a:pt x="122" y="0"/>
                  </a:lnTo>
                  <a:lnTo>
                    <a:pt x="124" y="0"/>
                  </a:lnTo>
                  <a:lnTo>
                    <a:pt x="126" y="0"/>
                  </a:lnTo>
                  <a:lnTo>
                    <a:pt x="128" y="0"/>
                  </a:lnTo>
                  <a:lnTo>
                    <a:pt x="130" y="0"/>
                  </a:lnTo>
                  <a:lnTo>
                    <a:pt x="132" y="0"/>
                  </a:lnTo>
                  <a:lnTo>
                    <a:pt x="134" y="0"/>
                  </a:lnTo>
                  <a:lnTo>
                    <a:pt x="136" y="0"/>
                  </a:lnTo>
                  <a:lnTo>
                    <a:pt x="138" y="0"/>
                  </a:lnTo>
                  <a:lnTo>
                    <a:pt x="140" y="0"/>
                  </a:lnTo>
                  <a:lnTo>
                    <a:pt x="142" y="0"/>
                  </a:lnTo>
                  <a:lnTo>
                    <a:pt x="144" y="0"/>
                  </a:lnTo>
                  <a:lnTo>
                    <a:pt x="146" y="0"/>
                  </a:lnTo>
                  <a:lnTo>
                    <a:pt x="148" y="0"/>
                  </a:lnTo>
                  <a:lnTo>
                    <a:pt x="150" y="0"/>
                  </a:lnTo>
                  <a:lnTo>
                    <a:pt x="152" y="0"/>
                  </a:lnTo>
                  <a:lnTo>
                    <a:pt x="154" y="0"/>
                  </a:lnTo>
                  <a:lnTo>
                    <a:pt x="156" y="0"/>
                  </a:lnTo>
                  <a:lnTo>
                    <a:pt x="158" y="0"/>
                  </a:lnTo>
                  <a:lnTo>
                    <a:pt x="160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2" y="0"/>
                  </a:lnTo>
                  <a:lnTo>
                    <a:pt x="174" y="0"/>
                  </a:lnTo>
                  <a:lnTo>
                    <a:pt x="176" y="0"/>
                  </a:lnTo>
                  <a:lnTo>
                    <a:pt x="178" y="0"/>
                  </a:lnTo>
                  <a:lnTo>
                    <a:pt x="180" y="0"/>
                  </a:lnTo>
                  <a:lnTo>
                    <a:pt x="182" y="0"/>
                  </a:lnTo>
                  <a:lnTo>
                    <a:pt x="185" y="0"/>
                  </a:lnTo>
                  <a:lnTo>
                    <a:pt x="188" y="0"/>
                  </a:lnTo>
                  <a:lnTo>
                    <a:pt x="191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3" y="0"/>
                  </a:lnTo>
                  <a:lnTo>
                    <a:pt x="206" y="0"/>
                  </a:lnTo>
                  <a:lnTo>
                    <a:pt x="209" y="0"/>
                  </a:lnTo>
                  <a:lnTo>
                    <a:pt x="212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4" y="0"/>
                  </a:lnTo>
                  <a:lnTo>
                    <a:pt x="227" y="0"/>
                  </a:lnTo>
                  <a:lnTo>
                    <a:pt x="230" y="0"/>
                  </a:lnTo>
                  <a:lnTo>
                    <a:pt x="233" y="0"/>
                  </a:lnTo>
                  <a:lnTo>
                    <a:pt x="236" y="0"/>
                  </a:lnTo>
                  <a:lnTo>
                    <a:pt x="239" y="0"/>
                  </a:lnTo>
                  <a:lnTo>
                    <a:pt x="242" y="0"/>
                  </a:lnTo>
                  <a:lnTo>
                    <a:pt x="245" y="0"/>
                  </a:lnTo>
                  <a:lnTo>
                    <a:pt x="248" y="0"/>
                  </a:lnTo>
                  <a:lnTo>
                    <a:pt x="251" y="0"/>
                  </a:lnTo>
                  <a:lnTo>
                    <a:pt x="254" y="0"/>
                  </a:lnTo>
                  <a:lnTo>
                    <a:pt x="257" y="0"/>
                  </a:lnTo>
                  <a:lnTo>
                    <a:pt x="260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69" y="0"/>
                  </a:lnTo>
                  <a:lnTo>
                    <a:pt x="272" y="0"/>
                  </a:lnTo>
                  <a:lnTo>
                    <a:pt x="275" y="0"/>
                  </a:lnTo>
                  <a:lnTo>
                    <a:pt x="278" y="0"/>
                  </a:lnTo>
                  <a:lnTo>
                    <a:pt x="281" y="0"/>
                  </a:lnTo>
                  <a:lnTo>
                    <a:pt x="284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3" y="0"/>
                  </a:lnTo>
                  <a:lnTo>
                    <a:pt x="296" y="0"/>
                  </a:lnTo>
                  <a:lnTo>
                    <a:pt x="299" y="0"/>
                  </a:lnTo>
                  <a:lnTo>
                    <a:pt x="302" y="0"/>
                  </a:lnTo>
                  <a:lnTo>
                    <a:pt x="305" y="0"/>
                  </a:lnTo>
                  <a:lnTo>
                    <a:pt x="308" y="0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17" y="0"/>
                  </a:lnTo>
                  <a:lnTo>
                    <a:pt x="320" y="0"/>
                  </a:lnTo>
                  <a:lnTo>
                    <a:pt x="323" y="0"/>
                  </a:lnTo>
                  <a:lnTo>
                    <a:pt x="326" y="0"/>
                  </a:lnTo>
                  <a:lnTo>
                    <a:pt x="329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8" y="0"/>
                  </a:lnTo>
                  <a:lnTo>
                    <a:pt x="341" y="0"/>
                  </a:lnTo>
                  <a:lnTo>
                    <a:pt x="344" y="0"/>
                  </a:lnTo>
                  <a:lnTo>
                    <a:pt x="347" y="0"/>
                  </a:lnTo>
                  <a:lnTo>
                    <a:pt x="350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2" y="0"/>
                  </a:lnTo>
                  <a:lnTo>
                    <a:pt x="365" y="0"/>
                  </a:lnTo>
                  <a:lnTo>
                    <a:pt x="368" y="0"/>
                  </a:lnTo>
                  <a:lnTo>
                    <a:pt x="371" y="0"/>
                  </a:lnTo>
                  <a:lnTo>
                    <a:pt x="374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3" y="0"/>
                  </a:lnTo>
                  <a:lnTo>
                    <a:pt x="386" y="0"/>
                  </a:lnTo>
                  <a:lnTo>
                    <a:pt x="389" y="0"/>
                  </a:lnTo>
                  <a:lnTo>
                    <a:pt x="392" y="0"/>
                  </a:lnTo>
                  <a:lnTo>
                    <a:pt x="395" y="0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4" y="0"/>
                  </a:lnTo>
                  <a:lnTo>
                    <a:pt x="407" y="0"/>
                  </a:lnTo>
                  <a:lnTo>
                    <a:pt x="410" y="0"/>
                  </a:lnTo>
                  <a:lnTo>
                    <a:pt x="413" y="0"/>
                  </a:lnTo>
                  <a:lnTo>
                    <a:pt x="416" y="0"/>
                  </a:lnTo>
                  <a:lnTo>
                    <a:pt x="419" y="0"/>
                  </a:lnTo>
                  <a:lnTo>
                    <a:pt x="422" y="0"/>
                  </a:lnTo>
                  <a:lnTo>
                    <a:pt x="425" y="0"/>
                  </a:lnTo>
                  <a:lnTo>
                    <a:pt x="428" y="0"/>
                  </a:lnTo>
                  <a:lnTo>
                    <a:pt x="431" y="0"/>
                  </a:lnTo>
                  <a:lnTo>
                    <a:pt x="434" y="0"/>
                  </a:lnTo>
                  <a:lnTo>
                    <a:pt x="437" y="0"/>
                  </a:lnTo>
                  <a:lnTo>
                    <a:pt x="440" y="0"/>
                  </a:lnTo>
                  <a:lnTo>
                    <a:pt x="443" y="0"/>
                  </a:lnTo>
                  <a:lnTo>
                    <a:pt x="446" y="0"/>
                  </a:lnTo>
                  <a:lnTo>
                    <a:pt x="449" y="0"/>
                  </a:lnTo>
                  <a:lnTo>
                    <a:pt x="452" y="0"/>
                  </a:lnTo>
                  <a:lnTo>
                    <a:pt x="455" y="0"/>
                  </a:lnTo>
                  <a:lnTo>
                    <a:pt x="458" y="0"/>
                  </a:lnTo>
                  <a:lnTo>
                    <a:pt x="461" y="0"/>
                  </a:lnTo>
                  <a:lnTo>
                    <a:pt x="464" y="0"/>
                  </a:lnTo>
                  <a:lnTo>
                    <a:pt x="467" y="0"/>
                  </a:lnTo>
                  <a:lnTo>
                    <a:pt x="470" y="0"/>
                  </a:lnTo>
                  <a:lnTo>
                    <a:pt x="473" y="0"/>
                  </a:lnTo>
                  <a:lnTo>
                    <a:pt x="476" y="0"/>
                  </a:lnTo>
                  <a:lnTo>
                    <a:pt x="479" y="0"/>
                  </a:lnTo>
                  <a:lnTo>
                    <a:pt x="482" y="0"/>
                  </a:lnTo>
                  <a:lnTo>
                    <a:pt x="485" y="0"/>
                  </a:lnTo>
                  <a:lnTo>
                    <a:pt x="488" y="0"/>
                  </a:lnTo>
                  <a:lnTo>
                    <a:pt x="491" y="0"/>
                  </a:lnTo>
                  <a:lnTo>
                    <a:pt x="494" y="0"/>
                  </a:lnTo>
                  <a:lnTo>
                    <a:pt x="497" y="0"/>
                  </a:lnTo>
                  <a:lnTo>
                    <a:pt x="500" y="0"/>
                  </a:lnTo>
                  <a:lnTo>
                    <a:pt x="503" y="0"/>
                  </a:lnTo>
                  <a:lnTo>
                    <a:pt x="506" y="0"/>
                  </a:lnTo>
                  <a:lnTo>
                    <a:pt x="509" y="0"/>
                  </a:lnTo>
                  <a:lnTo>
                    <a:pt x="512" y="0"/>
                  </a:lnTo>
                  <a:lnTo>
                    <a:pt x="515" y="0"/>
                  </a:lnTo>
                  <a:lnTo>
                    <a:pt x="518" y="0"/>
                  </a:lnTo>
                  <a:lnTo>
                    <a:pt x="521" y="0"/>
                  </a:lnTo>
                  <a:lnTo>
                    <a:pt x="524" y="0"/>
                  </a:lnTo>
                  <a:lnTo>
                    <a:pt x="527" y="0"/>
                  </a:lnTo>
                  <a:lnTo>
                    <a:pt x="530" y="0"/>
                  </a:lnTo>
                  <a:lnTo>
                    <a:pt x="533" y="0"/>
                  </a:lnTo>
                  <a:lnTo>
                    <a:pt x="536" y="0"/>
                  </a:lnTo>
                  <a:lnTo>
                    <a:pt x="539" y="0"/>
                  </a:lnTo>
                  <a:lnTo>
                    <a:pt x="542" y="0"/>
                  </a:lnTo>
                  <a:lnTo>
                    <a:pt x="545" y="0"/>
                  </a:lnTo>
                  <a:lnTo>
                    <a:pt x="548" y="0"/>
                  </a:lnTo>
                  <a:lnTo>
                    <a:pt x="551" y="0"/>
                  </a:lnTo>
                  <a:lnTo>
                    <a:pt x="554" y="0"/>
                  </a:lnTo>
                  <a:lnTo>
                    <a:pt x="557" y="0"/>
                  </a:lnTo>
                  <a:lnTo>
                    <a:pt x="560" y="0"/>
                  </a:lnTo>
                  <a:lnTo>
                    <a:pt x="563" y="0"/>
                  </a:lnTo>
                  <a:lnTo>
                    <a:pt x="566" y="0"/>
                  </a:lnTo>
                  <a:lnTo>
                    <a:pt x="569" y="0"/>
                  </a:lnTo>
                  <a:lnTo>
                    <a:pt x="572" y="0"/>
                  </a:lnTo>
                  <a:lnTo>
                    <a:pt x="575" y="0"/>
                  </a:lnTo>
                  <a:lnTo>
                    <a:pt x="578" y="0"/>
                  </a:lnTo>
                  <a:lnTo>
                    <a:pt x="581" y="0"/>
                  </a:lnTo>
                  <a:lnTo>
                    <a:pt x="584" y="0"/>
                  </a:lnTo>
                  <a:lnTo>
                    <a:pt x="587" y="0"/>
                  </a:lnTo>
                  <a:lnTo>
                    <a:pt x="590" y="0"/>
                  </a:lnTo>
                  <a:lnTo>
                    <a:pt x="593" y="0"/>
                  </a:lnTo>
                  <a:lnTo>
                    <a:pt x="596" y="0"/>
                  </a:lnTo>
                  <a:lnTo>
                    <a:pt x="599" y="0"/>
                  </a:lnTo>
                  <a:lnTo>
                    <a:pt x="602" y="0"/>
                  </a:lnTo>
                  <a:lnTo>
                    <a:pt x="605" y="0"/>
                  </a:lnTo>
                  <a:lnTo>
                    <a:pt x="608" y="0"/>
                  </a:lnTo>
                  <a:lnTo>
                    <a:pt x="611" y="0"/>
                  </a:lnTo>
                  <a:lnTo>
                    <a:pt x="614" y="0"/>
                  </a:lnTo>
                  <a:lnTo>
                    <a:pt x="617" y="0"/>
                  </a:lnTo>
                  <a:lnTo>
                    <a:pt x="620" y="0"/>
                  </a:lnTo>
                  <a:lnTo>
                    <a:pt x="623" y="0"/>
                  </a:lnTo>
                  <a:lnTo>
                    <a:pt x="626" y="0"/>
                  </a:lnTo>
                  <a:lnTo>
                    <a:pt x="629" y="0"/>
                  </a:lnTo>
                  <a:lnTo>
                    <a:pt x="632" y="0"/>
                  </a:lnTo>
                  <a:lnTo>
                    <a:pt x="635" y="0"/>
                  </a:lnTo>
                  <a:lnTo>
                    <a:pt x="638" y="0"/>
                  </a:lnTo>
                  <a:lnTo>
                    <a:pt x="641" y="0"/>
                  </a:lnTo>
                  <a:lnTo>
                    <a:pt x="644" y="0"/>
                  </a:lnTo>
                  <a:lnTo>
                    <a:pt x="647" y="0"/>
                  </a:lnTo>
                  <a:lnTo>
                    <a:pt x="650" y="0"/>
                  </a:lnTo>
                  <a:lnTo>
                    <a:pt x="653" y="0"/>
                  </a:lnTo>
                  <a:lnTo>
                    <a:pt x="656" y="0"/>
                  </a:lnTo>
                  <a:lnTo>
                    <a:pt x="659" y="0"/>
                  </a:lnTo>
                  <a:lnTo>
                    <a:pt x="662" y="0"/>
                  </a:lnTo>
                  <a:lnTo>
                    <a:pt x="665" y="0"/>
                  </a:lnTo>
                  <a:lnTo>
                    <a:pt x="668" y="0"/>
                  </a:lnTo>
                  <a:lnTo>
                    <a:pt x="671" y="0"/>
                  </a:lnTo>
                  <a:lnTo>
                    <a:pt x="674" y="0"/>
                  </a:lnTo>
                  <a:lnTo>
                    <a:pt x="677" y="0"/>
                  </a:lnTo>
                  <a:lnTo>
                    <a:pt x="680" y="0"/>
                  </a:lnTo>
                  <a:lnTo>
                    <a:pt x="683" y="0"/>
                  </a:lnTo>
                  <a:lnTo>
                    <a:pt x="686" y="0"/>
                  </a:lnTo>
                  <a:lnTo>
                    <a:pt x="689" y="0"/>
                  </a:lnTo>
                  <a:lnTo>
                    <a:pt x="692" y="0"/>
                  </a:lnTo>
                  <a:lnTo>
                    <a:pt x="695" y="0"/>
                  </a:lnTo>
                  <a:lnTo>
                    <a:pt x="698" y="0"/>
                  </a:lnTo>
                  <a:lnTo>
                    <a:pt x="701" y="0"/>
                  </a:lnTo>
                  <a:lnTo>
                    <a:pt x="704" y="0"/>
                  </a:lnTo>
                  <a:lnTo>
                    <a:pt x="707" y="0"/>
                  </a:lnTo>
                  <a:lnTo>
                    <a:pt x="710" y="0"/>
                  </a:lnTo>
                  <a:lnTo>
                    <a:pt x="713" y="0"/>
                  </a:lnTo>
                  <a:lnTo>
                    <a:pt x="716" y="0"/>
                  </a:lnTo>
                  <a:lnTo>
                    <a:pt x="719" y="0"/>
                  </a:lnTo>
                  <a:lnTo>
                    <a:pt x="722" y="0"/>
                  </a:lnTo>
                  <a:lnTo>
                    <a:pt x="725" y="0"/>
                  </a:lnTo>
                  <a:lnTo>
                    <a:pt x="728" y="0"/>
                  </a:lnTo>
                  <a:lnTo>
                    <a:pt x="731" y="0"/>
                  </a:lnTo>
                  <a:lnTo>
                    <a:pt x="734" y="0"/>
                  </a:lnTo>
                  <a:lnTo>
                    <a:pt x="737" y="0"/>
                  </a:lnTo>
                  <a:lnTo>
                    <a:pt x="740" y="0"/>
                  </a:lnTo>
                  <a:lnTo>
                    <a:pt x="743" y="0"/>
                  </a:lnTo>
                  <a:lnTo>
                    <a:pt x="746" y="0"/>
                  </a:lnTo>
                  <a:lnTo>
                    <a:pt x="749" y="0"/>
                  </a:lnTo>
                  <a:lnTo>
                    <a:pt x="752" y="0"/>
                  </a:lnTo>
                  <a:lnTo>
                    <a:pt x="755" y="0"/>
                  </a:lnTo>
                  <a:lnTo>
                    <a:pt x="758" y="0"/>
                  </a:lnTo>
                  <a:lnTo>
                    <a:pt x="761" y="0"/>
                  </a:lnTo>
                  <a:lnTo>
                    <a:pt x="764" y="0"/>
                  </a:lnTo>
                  <a:lnTo>
                    <a:pt x="767" y="0"/>
                  </a:lnTo>
                  <a:lnTo>
                    <a:pt x="770" y="0"/>
                  </a:lnTo>
                  <a:lnTo>
                    <a:pt x="773" y="0"/>
                  </a:lnTo>
                  <a:lnTo>
                    <a:pt x="776" y="0"/>
                  </a:lnTo>
                  <a:lnTo>
                    <a:pt x="779" y="0"/>
                  </a:lnTo>
                  <a:lnTo>
                    <a:pt x="782" y="0"/>
                  </a:lnTo>
                  <a:lnTo>
                    <a:pt x="785" y="0"/>
                  </a:lnTo>
                  <a:lnTo>
                    <a:pt x="788" y="0"/>
                  </a:lnTo>
                  <a:lnTo>
                    <a:pt x="791" y="0"/>
                  </a:lnTo>
                  <a:lnTo>
                    <a:pt x="794" y="0"/>
                  </a:lnTo>
                  <a:lnTo>
                    <a:pt x="797" y="0"/>
                  </a:lnTo>
                  <a:lnTo>
                    <a:pt x="800" y="0"/>
                  </a:lnTo>
                  <a:lnTo>
                    <a:pt x="803" y="0"/>
                  </a:lnTo>
                  <a:lnTo>
                    <a:pt x="806" y="0"/>
                  </a:lnTo>
                  <a:lnTo>
                    <a:pt x="809" y="0"/>
                  </a:lnTo>
                  <a:lnTo>
                    <a:pt x="812" y="0"/>
                  </a:lnTo>
                  <a:lnTo>
                    <a:pt x="815" y="0"/>
                  </a:lnTo>
                  <a:lnTo>
                    <a:pt x="818" y="0"/>
                  </a:lnTo>
                  <a:lnTo>
                    <a:pt x="821" y="0"/>
                  </a:lnTo>
                  <a:lnTo>
                    <a:pt x="824" y="0"/>
                  </a:lnTo>
                  <a:lnTo>
                    <a:pt x="827" y="0"/>
                  </a:lnTo>
                  <a:lnTo>
                    <a:pt x="830" y="0"/>
                  </a:lnTo>
                  <a:lnTo>
                    <a:pt x="833" y="0"/>
                  </a:lnTo>
                  <a:lnTo>
                    <a:pt x="836" y="0"/>
                  </a:lnTo>
                  <a:lnTo>
                    <a:pt x="839" y="0"/>
                  </a:lnTo>
                  <a:lnTo>
                    <a:pt x="842" y="0"/>
                  </a:lnTo>
                  <a:lnTo>
                    <a:pt x="845" y="0"/>
                  </a:lnTo>
                  <a:lnTo>
                    <a:pt x="848" y="0"/>
                  </a:lnTo>
                  <a:lnTo>
                    <a:pt x="851" y="0"/>
                  </a:lnTo>
                  <a:lnTo>
                    <a:pt x="854" y="0"/>
                  </a:lnTo>
                  <a:lnTo>
                    <a:pt x="857" y="0"/>
                  </a:lnTo>
                  <a:lnTo>
                    <a:pt x="860" y="0"/>
                  </a:lnTo>
                  <a:lnTo>
                    <a:pt x="863" y="0"/>
                  </a:lnTo>
                  <a:lnTo>
                    <a:pt x="866" y="0"/>
                  </a:lnTo>
                  <a:lnTo>
                    <a:pt x="869" y="0"/>
                  </a:lnTo>
                  <a:lnTo>
                    <a:pt x="872" y="0"/>
                  </a:lnTo>
                  <a:lnTo>
                    <a:pt x="875" y="0"/>
                  </a:lnTo>
                  <a:lnTo>
                    <a:pt x="878" y="0"/>
                  </a:lnTo>
                  <a:lnTo>
                    <a:pt x="881" y="0"/>
                  </a:lnTo>
                  <a:lnTo>
                    <a:pt x="884" y="0"/>
                  </a:lnTo>
                  <a:lnTo>
                    <a:pt x="887" y="0"/>
                  </a:lnTo>
                  <a:lnTo>
                    <a:pt x="890" y="0"/>
                  </a:lnTo>
                  <a:lnTo>
                    <a:pt x="893" y="0"/>
                  </a:lnTo>
                  <a:lnTo>
                    <a:pt x="896" y="0"/>
                  </a:lnTo>
                  <a:lnTo>
                    <a:pt x="899" y="0"/>
                  </a:lnTo>
                  <a:lnTo>
                    <a:pt x="902" y="0"/>
                  </a:lnTo>
                  <a:lnTo>
                    <a:pt x="905" y="0"/>
                  </a:lnTo>
                  <a:lnTo>
                    <a:pt x="908" y="0"/>
                  </a:lnTo>
                  <a:lnTo>
                    <a:pt x="911" y="0"/>
                  </a:lnTo>
                  <a:lnTo>
                    <a:pt x="914" y="0"/>
                  </a:lnTo>
                  <a:lnTo>
                    <a:pt x="917" y="0"/>
                  </a:lnTo>
                  <a:lnTo>
                    <a:pt x="920" y="0"/>
                  </a:lnTo>
                  <a:lnTo>
                    <a:pt x="923" y="0"/>
                  </a:lnTo>
                  <a:lnTo>
                    <a:pt x="926" y="0"/>
                  </a:lnTo>
                  <a:lnTo>
                    <a:pt x="929" y="0"/>
                  </a:lnTo>
                  <a:lnTo>
                    <a:pt x="932" y="0"/>
                  </a:lnTo>
                  <a:lnTo>
                    <a:pt x="935" y="0"/>
                  </a:lnTo>
                  <a:lnTo>
                    <a:pt x="938" y="0"/>
                  </a:lnTo>
                  <a:lnTo>
                    <a:pt x="941" y="0"/>
                  </a:lnTo>
                  <a:lnTo>
                    <a:pt x="944" y="0"/>
                  </a:lnTo>
                  <a:lnTo>
                    <a:pt x="947" y="0"/>
                  </a:lnTo>
                  <a:lnTo>
                    <a:pt x="950" y="0"/>
                  </a:lnTo>
                  <a:lnTo>
                    <a:pt x="953" y="0"/>
                  </a:lnTo>
                  <a:lnTo>
                    <a:pt x="956" y="0"/>
                  </a:lnTo>
                  <a:lnTo>
                    <a:pt x="959" y="0"/>
                  </a:lnTo>
                  <a:lnTo>
                    <a:pt x="962" y="0"/>
                  </a:lnTo>
                  <a:lnTo>
                    <a:pt x="965" y="0"/>
                  </a:lnTo>
                  <a:lnTo>
                    <a:pt x="968" y="0"/>
                  </a:lnTo>
                  <a:lnTo>
                    <a:pt x="971" y="0"/>
                  </a:lnTo>
                  <a:lnTo>
                    <a:pt x="974" y="0"/>
                  </a:lnTo>
                  <a:lnTo>
                    <a:pt x="977" y="0"/>
                  </a:lnTo>
                  <a:lnTo>
                    <a:pt x="980" y="0"/>
                  </a:lnTo>
                  <a:lnTo>
                    <a:pt x="983" y="0"/>
                  </a:lnTo>
                  <a:lnTo>
                    <a:pt x="986" y="0"/>
                  </a:lnTo>
                  <a:lnTo>
                    <a:pt x="989" y="0"/>
                  </a:lnTo>
                  <a:lnTo>
                    <a:pt x="992" y="0"/>
                  </a:lnTo>
                  <a:lnTo>
                    <a:pt x="995" y="0"/>
                  </a:lnTo>
                  <a:lnTo>
                    <a:pt x="998" y="0"/>
                  </a:lnTo>
                  <a:lnTo>
                    <a:pt x="1001" y="0"/>
                  </a:lnTo>
                  <a:lnTo>
                    <a:pt x="1004" y="0"/>
                  </a:lnTo>
                  <a:lnTo>
                    <a:pt x="1007" y="0"/>
                  </a:lnTo>
                  <a:lnTo>
                    <a:pt x="1010" y="0"/>
                  </a:lnTo>
                  <a:lnTo>
                    <a:pt x="1013" y="0"/>
                  </a:lnTo>
                  <a:lnTo>
                    <a:pt x="1016" y="0"/>
                  </a:lnTo>
                  <a:lnTo>
                    <a:pt x="1019" y="0"/>
                  </a:lnTo>
                  <a:lnTo>
                    <a:pt x="1022" y="0"/>
                  </a:lnTo>
                  <a:lnTo>
                    <a:pt x="1025" y="0"/>
                  </a:lnTo>
                  <a:lnTo>
                    <a:pt x="1028" y="0"/>
                  </a:lnTo>
                  <a:lnTo>
                    <a:pt x="1031" y="0"/>
                  </a:lnTo>
                  <a:lnTo>
                    <a:pt x="1034" y="0"/>
                  </a:lnTo>
                  <a:lnTo>
                    <a:pt x="1037" y="0"/>
                  </a:lnTo>
                  <a:lnTo>
                    <a:pt x="1040" y="0"/>
                  </a:lnTo>
                  <a:lnTo>
                    <a:pt x="1043" y="0"/>
                  </a:lnTo>
                  <a:lnTo>
                    <a:pt x="1046" y="0"/>
                  </a:lnTo>
                  <a:lnTo>
                    <a:pt x="1049" y="0"/>
                  </a:lnTo>
                  <a:lnTo>
                    <a:pt x="1052" y="0"/>
                  </a:lnTo>
                  <a:lnTo>
                    <a:pt x="1055" y="0"/>
                  </a:lnTo>
                  <a:lnTo>
                    <a:pt x="1058" y="0"/>
                  </a:lnTo>
                  <a:lnTo>
                    <a:pt x="1061" y="0"/>
                  </a:lnTo>
                  <a:lnTo>
                    <a:pt x="1064" y="0"/>
                  </a:lnTo>
                  <a:lnTo>
                    <a:pt x="1067" y="0"/>
                  </a:lnTo>
                  <a:lnTo>
                    <a:pt x="1070" y="0"/>
                  </a:lnTo>
                  <a:lnTo>
                    <a:pt x="1073" y="0"/>
                  </a:lnTo>
                  <a:lnTo>
                    <a:pt x="1076" y="0"/>
                  </a:lnTo>
                  <a:lnTo>
                    <a:pt x="1079" y="0"/>
                  </a:lnTo>
                  <a:lnTo>
                    <a:pt x="1082" y="0"/>
                  </a:lnTo>
                  <a:lnTo>
                    <a:pt x="1085" y="0"/>
                  </a:lnTo>
                  <a:lnTo>
                    <a:pt x="1088" y="0"/>
                  </a:lnTo>
                  <a:lnTo>
                    <a:pt x="1091" y="0"/>
                  </a:lnTo>
                  <a:lnTo>
                    <a:pt x="1094" y="0"/>
                  </a:lnTo>
                  <a:lnTo>
                    <a:pt x="1095" y="0"/>
                  </a:lnTo>
                </a:path>
              </a:pathLst>
            </a:custGeom>
            <a:noFill/>
            <a:ln w="57150" cmpd="sng">
              <a:solidFill>
                <a:srgbClr val="FF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5418" name="Line 10"/>
            <p:cNvSpPr>
              <a:spLocks noChangeShapeType="1"/>
            </p:cNvSpPr>
            <p:nvPr/>
          </p:nvSpPr>
          <p:spPr bwMode="auto">
            <a:xfrm>
              <a:off x="531" y="3142"/>
              <a:ext cx="4526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45419" name="Line 11"/>
            <p:cNvSpPr>
              <a:spLocks noChangeShapeType="1"/>
            </p:cNvSpPr>
            <p:nvPr/>
          </p:nvSpPr>
          <p:spPr bwMode="auto">
            <a:xfrm flipV="1">
              <a:off x="2721" y="1174"/>
              <a:ext cx="12" cy="210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45420" name="Text Box 12"/>
          <p:cNvSpPr txBox="1">
            <a:spLocks noChangeArrowheads="1"/>
          </p:cNvSpPr>
          <p:nvPr/>
        </p:nvSpPr>
        <p:spPr bwMode="auto">
          <a:xfrm>
            <a:off x="4344988" y="2741613"/>
            <a:ext cx="1044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Ε</a:t>
            </a:r>
          </a:p>
        </p:txBody>
      </p:sp>
      <p:sp>
        <p:nvSpPr>
          <p:cNvPr id="145421" name="Text Box 13"/>
          <p:cNvSpPr txBox="1">
            <a:spLocks noChangeArrowheads="1"/>
          </p:cNvSpPr>
          <p:nvPr/>
        </p:nvSpPr>
        <p:spPr bwMode="auto">
          <a:xfrm>
            <a:off x="5048250" y="4740275"/>
            <a:ext cx="1044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00FF00"/>
                </a:solidFill>
              </a:rPr>
              <a:t>Κ</a:t>
            </a:r>
          </a:p>
        </p:txBody>
      </p:sp>
      <p:sp>
        <p:nvSpPr>
          <p:cNvPr id="145422" name="Text Box 14"/>
          <p:cNvSpPr txBox="1">
            <a:spLocks noChangeArrowheads="1"/>
          </p:cNvSpPr>
          <p:nvPr/>
        </p:nvSpPr>
        <p:spPr bwMode="auto">
          <a:xfrm>
            <a:off x="5670550" y="3392488"/>
            <a:ext cx="1044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U</a:t>
            </a:r>
            <a:endParaRPr lang="el-GR" sz="3200">
              <a:solidFill>
                <a:srgbClr val="FF3300"/>
              </a:solidFill>
            </a:endParaRPr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>
            <a:off x="1600200" y="3171825"/>
            <a:ext cx="25400" cy="26130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24" name="Line 16"/>
          <p:cNvSpPr>
            <a:spLocks noChangeShapeType="1"/>
          </p:cNvSpPr>
          <p:nvPr/>
        </p:nvSpPr>
        <p:spPr bwMode="auto">
          <a:xfrm>
            <a:off x="7159625" y="3248025"/>
            <a:ext cx="25400" cy="26130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3976688" y="2182813"/>
            <a:ext cx="1319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bg1"/>
                </a:solidFill>
              </a:rPr>
              <a:t>Ενέργεια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4121150" y="5711825"/>
            <a:ext cx="1319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1249363" y="58769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bg1"/>
                </a:solidFill>
              </a:rPr>
              <a:t>-ωΑ</a:t>
            </a:r>
          </a:p>
        </p:txBody>
      </p:sp>
      <p:sp>
        <p:nvSpPr>
          <p:cNvPr id="145428" name="Text Box 20"/>
          <p:cNvSpPr txBox="1">
            <a:spLocks noChangeArrowheads="1"/>
          </p:cNvSpPr>
          <p:nvPr/>
        </p:nvSpPr>
        <p:spPr bwMode="auto">
          <a:xfrm>
            <a:off x="6938963" y="5789613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bg1"/>
                </a:solidFill>
              </a:rPr>
              <a:t>ω Α</a:t>
            </a:r>
          </a:p>
        </p:txBody>
      </p:sp>
      <p:sp>
        <p:nvSpPr>
          <p:cNvPr id="145429" name="Line 21"/>
          <p:cNvSpPr>
            <a:spLocks noChangeShapeType="1"/>
          </p:cNvSpPr>
          <p:nvPr/>
        </p:nvSpPr>
        <p:spPr bwMode="auto">
          <a:xfrm>
            <a:off x="1590675" y="4443413"/>
            <a:ext cx="5605463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30" name="Line 22"/>
          <p:cNvSpPr>
            <a:spLocks noChangeShapeType="1"/>
          </p:cNvSpPr>
          <p:nvPr/>
        </p:nvSpPr>
        <p:spPr bwMode="auto">
          <a:xfrm>
            <a:off x="6319838" y="3227388"/>
            <a:ext cx="25400" cy="26130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31" name="Line 23"/>
          <p:cNvSpPr>
            <a:spLocks noChangeShapeType="1"/>
          </p:cNvSpPr>
          <p:nvPr/>
        </p:nvSpPr>
        <p:spPr bwMode="auto">
          <a:xfrm>
            <a:off x="2411413" y="3222625"/>
            <a:ext cx="25400" cy="26130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45432" name="Text Box 24"/>
          <p:cNvSpPr txBox="1">
            <a:spLocks noChangeArrowheads="1"/>
          </p:cNvSpPr>
          <p:nvPr/>
        </p:nvSpPr>
        <p:spPr bwMode="auto">
          <a:xfrm>
            <a:off x="4335463" y="3908425"/>
            <a:ext cx="1044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3200">
                <a:solidFill>
                  <a:srgbClr val="FFFF00"/>
                </a:solidFill>
              </a:rPr>
              <a:t>Ε/2</a:t>
            </a:r>
          </a:p>
        </p:txBody>
      </p:sp>
      <p:graphicFrame>
        <p:nvGraphicFramePr>
          <p:cNvPr id="145433" name="Object 25"/>
          <p:cNvGraphicFramePr>
            <a:graphicFrameLocks noChangeAspect="1"/>
          </p:cNvGraphicFramePr>
          <p:nvPr/>
        </p:nvGraphicFramePr>
        <p:xfrm>
          <a:off x="1985963" y="5789613"/>
          <a:ext cx="8953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8" name="Equation" r:id="rId4" imgW="609480" imgH="431640" progId="Equation.3">
                  <p:embed/>
                </p:oleObj>
              </mc:Choice>
              <mc:Fallback>
                <p:oleObj name="Equation" r:id="rId4" imgW="609480" imgH="431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5963" y="5789613"/>
                        <a:ext cx="8953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34" name="Object 26"/>
          <p:cNvGraphicFramePr>
            <a:graphicFrameLocks noChangeAspect="1"/>
          </p:cNvGraphicFramePr>
          <p:nvPr/>
        </p:nvGraphicFramePr>
        <p:xfrm>
          <a:off x="5981700" y="5722938"/>
          <a:ext cx="7270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49" name="Equation" r:id="rId6" imgW="495000" imgH="431640" progId="Equation.3">
                  <p:embed/>
                </p:oleObj>
              </mc:Choice>
              <mc:Fallback>
                <p:oleObj name="Equation" r:id="rId6" imgW="49500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5722938"/>
                        <a:ext cx="727075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35" name="Text Box 27"/>
          <p:cNvSpPr txBox="1">
            <a:spLocks noChangeArrowheads="1"/>
          </p:cNvSpPr>
          <p:nvPr/>
        </p:nvSpPr>
        <p:spPr bwMode="auto">
          <a:xfrm>
            <a:off x="0" y="0"/>
            <a:ext cx="9105900" cy="1022350"/>
          </a:xfrm>
          <a:prstGeom prst="rect">
            <a:avLst/>
          </a:prstGeom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>
                <a:solidFill>
                  <a:schemeClr val="bg1"/>
                </a:solidFill>
              </a:rPr>
              <a:t>Γραφική παράσταση κινητικής δυναμικής και μηχανικής ενέργειας σε συνάρτηση με την ταχύτητα</a:t>
            </a:r>
          </a:p>
        </p:txBody>
      </p:sp>
      <p:grpSp>
        <p:nvGrpSpPr>
          <p:cNvPr id="145436" name="Group 28"/>
          <p:cNvGrpSpPr>
            <a:grpSpLocks/>
          </p:cNvGrpSpPr>
          <p:nvPr/>
        </p:nvGrpSpPr>
        <p:grpSpPr bwMode="auto">
          <a:xfrm>
            <a:off x="368300" y="1389063"/>
            <a:ext cx="3386138" cy="1889125"/>
            <a:chOff x="232" y="875"/>
            <a:chExt cx="2133" cy="1190"/>
          </a:xfrm>
        </p:grpSpPr>
        <p:sp>
          <p:nvSpPr>
            <p:cNvPr id="145437" name="Text Box 29"/>
            <p:cNvSpPr txBox="1">
              <a:spLocks noChangeArrowheads="1"/>
            </p:cNvSpPr>
            <p:nvPr/>
          </p:nvSpPr>
          <p:spPr bwMode="auto">
            <a:xfrm>
              <a:off x="232" y="875"/>
              <a:ext cx="21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solidFill>
                    <a:srgbClr val="FFFF00"/>
                  </a:solidFill>
                </a:rPr>
                <a:t>Ε = ½ </a:t>
              </a:r>
              <a:r>
                <a:rPr lang="en-US">
                  <a:solidFill>
                    <a:srgbClr val="FFFF00"/>
                  </a:solidFill>
                </a:rPr>
                <a:t>D.A</a:t>
              </a:r>
              <a:r>
                <a:rPr lang="en-US" baseline="30000">
                  <a:solidFill>
                    <a:srgbClr val="FFFF00"/>
                  </a:solidFill>
                </a:rPr>
                <a:t>2</a:t>
              </a:r>
              <a:r>
                <a:rPr lang="en-US">
                  <a:solidFill>
                    <a:srgbClr val="FFFF00"/>
                  </a:solidFill>
                </a:rPr>
                <a:t> = </a:t>
              </a:r>
              <a:r>
                <a:rPr lang="el-GR">
                  <a:solidFill>
                    <a:srgbClr val="FFFF00"/>
                  </a:solidFill>
                </a:rPr>
                <a:t>σταθερή</a:t>
              </a:r>
            </a:p>
          </p:txBody>
        </p:sp>
        <p:sp>
          <p:nvSpPr>
            <p:cNvPr id="145438" name="Line 30"/>
            <p:cNvSpPr>
              <a:spLocks noChangeShapeType="1"/>
            </p:cNvSpPr>
            <p:nvPr/>
          </p:nvSpPr>
          <p:spPr bwMode="auto">
            <a:xfrm>
              <a:off x="2132" y="1174"/>
              <a:ext cx="217" cy="891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34925" y="2266950"/>
            <a:ext cx="346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</a:rPr>
              <a:t>K = ½ m.</a:t>
            </a:r>
            <a:r>
              <a:rPr lang="el-GR" b="1">
                <a:solidFill>
                  <a:srgbClr val="00FF00"/>
                </a:solidFill>
              </a:rPr>
              <a:t>υ</a:t>
            </a:r>
            <a:r>
              <a:rPr lang="el-GR" b="1" baseline="30000">
                <a:solidFill>
                  <a:srgbClr val="00FF00"/>
                </a:solidFill>
              </a:rPr>
              <a:t>2</a:t>
            </a:r>
            <a:r>
              <a:rPr lang="el-GR" b="1">
                <a:solidFill>
                  <a:srgbClr val="00FF00"/>
                </a:solidFill>
              </a:rPr>
              <a:t> παραβολή</a:t>
            </a:r>
          </a:p>
        </p:txBody>
      </p:sp>
      <p:sp>
        <p:nvSpPr>
          <p:cNvPr id="145441" name="Line 33"/>
          <p:cNvSpPr>
            <a:spLocks noChangeShapeType="1"/>
          </p:cNvSpPr>
          <p:nvPr/>
        </p:nvSpPr>
        <p:spPr bwMode="auto">
          <a:xfrm flipH="1">
            <a:off x="1933575" y="2682875"/>
            <a:ext cx="153988" cy="11049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145442" name="Group 34"/>
          <p:cNvGrpSpPr>
            <a:grpSpLocks/>
          </p:cNvGrpSpPr>
          <p:nvPr/>
        </p:nvGrpSpPr>
        <p:grpSpPr bwMode="auto">
          <a:xfrm>
            <a:off x="4900613" y="1995488"/>
            <a:ext cx="3908425" cy="1700212"/>
            <a:chOff x="3036" y="1270"/>
            <a:chExt cx="2462" cy="1071"/>
          </a:xfrm>
        </p:grpSpPr>
        <p:sp>
          <p:nvSpPr>
            <p:cNvPr id="145443" name="Text Box 35"/>
            <p:cNvSpPr txBox="1">
              <a:spLocks noChangeArrowheads="1"/>
            </p:cNvSpPr>
            <p:nvPr/>
          </p:nvSpPr>
          <p:spPr bwMode="auto">
            <a:xfrm>
              <a:off x="3036" y="1270"/>
              <a:ext cx="246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</a:rPr>
                <a:t> U </a:t>
              </a:r>
              <a:r>
                <a:rPr lang="el-GR" b="1">
                  <a:solidFill>
                    <a:srgbClr val="FF3300"/>
                  </a:solidFill>
                </a:rPr>
                <a:t> = Ε – ½ </a:t>
              </a:r>
              <a:r>
                <a:rPr lang="en-US" b="1">
                  <a:solidFill>
                    <a:srgbClr val="FF3300"/>
                  </a:solidFill>
                </a:rPr>
                <a:t>m</a:t>
              </a:r>
              <a:r>
                <a:rPr lang="el-GR" b="1">
                  <a:solidFill>
                    <a:srgbClr val="FF3300"/>
                  </a:solidFill>
                </a:rPr>
                <a:t>υ</a:t>
              </a:r>
              <a:r>
                <a:rPr lang="en-US" b="1" baseline="30000">
                  <a:solidFill>
                    <a:srgbClr val="FF3300"/>
                  </a:solidFill>
                </a:rPr>
                <a:t>2</a:t>
              </a:r>
              <a:r>
                <a:rPr lang="en-US" b="1">
                  <a:solidFill>
                    <a:srgbClr val="FF3300"/>
                  </a:solidFill>
                </a:rPr>
                <a:t> </a:t>
              </a:r>
              <a:r>
                <a:rPr lang="el-GR" b="1">
                  <a:solidFill>
                    <a:srgbClr val="FF3300"/>
                  </a:solidFill>
                </a:rPr>
                <a:t>παραβολή</a:t>
              </a:r>
            </a:p>
          </p:txBody>
        </p:sp>
        <p:sp>
          <p:nvSpPr>
            <p:cNvPr id="145444" name="Line 36"/>
            <p:cNvSpPr>
              <a:spLocks noChangeShapeType="1"/>
            </p:cNvSpPr>
            <p:nvPr/>
          </p:nvSpPr>
          <p:spPr bwMode="auto">
            <a:xfrm flipH="1">
              <a:off x="3493" y="1556"/>
              <a:ext cx="337" cy="78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8116888" y="5348288"/>
            <a:ext cx="350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>
                <a:solidFill>
                  <a:schemeClr val="bg1"/>
                </a:solidFill>
              </a:rPr>
              <a:t>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>
                <a:solidFill>
                  <a:schemeClr val="bg1"/>
                </a:solidFill>
              </a:rPr>
              <a:t>Συμπεράσματα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07375" cy="4525963"/>
          </a:xfrm>
        </p:spPr>
        <p:txBody>
          <a:bodyPr/>
          <a:lstStyle/>
          <a:p>
            <a:r>
              <a:rPr lang="el-GR" sz="2800">
                <a:solidFill>
                  <a:schemeClr val="bg1"/>
                </a:solidFill>
              </a:rPr>
              <a:t>Όταν </a:t>
            </a:r>
            <a:r>
              <a:rPr lang="el-GR" sz="2800">
                <a:solidFill>
                  <a:srgbClr val="FFFF00"/>
                </a:solidFill>
              </a:rPr>
              <a:t>υ = 0</a:t>
            </a:r>
            <a:r>
              <a:rPr lang="el-GR" sz="2800">
                <a:solidFill>
                  <a:schemeClr val="bg1"/>
                </a:solidFill>
              </a:rPr>
              <a:t> η κινητική ενέργεια είναι μηδέν και η δυναμική μέγιστη (ίση με </a:t>
            </a:r>
            <a:r>
              <a:rPr lang="el-GR" sz="2800">
                <a:solidFill>
                  <a:srgbClr val="FFFF00"/>
                </a:solidFill>
              </a:rPr>
              <a:t>Ε</a:t>
            </a:r>
            <a:r>
              <a:rPr lang="el-GR" sz="2800">
                <a:solidFill>
                  <a:schemeClr val="bg1"/>
                </a:solidFill>
              </a:rPr>
              <a:t>).</a:t>
            </a:r>
          </a:p>
          <a:p>
            <a:r>
              <a:rPr lang="el-GR" sz="2800">
                <a:solidFill>
                  <a:schemeClr val="bg1"/>
                </a:solidFill>
              </a:rPr>
              <a:t>Όταν </a:t>
            </a:r>
            <a:r>
              <a:rPr lang="el-GR" sz="2800">
                <a:solidFill>
                  <a:srgbClr val="FFFF00"/>
                </a:solidFill>
              </a:rPr>
              <a:t>υ = ω.Α = υ</a:t>
            </a:r>
            <a:r>
              <a:rPr lang="en-US" sz="2800" baseline="-25000">
                <a:solidFill>
                  <a:srgbClr val="FFFF00"/>
                </a:solidFill>
              </a:rPr>
              <a:t>max</a:t>
            </a:r>
            <a:r>
              <a:rPr lang="el-GR" sz="2800">
                <a:solidFill>
                  <a:schemeClr val="bg1"/>
                </a:solidFill>
              </a:rPr>
              <a:t>  η κινητική ενέργεια είναι μέγιστη (ίση με Ε) και η δυναμική είναι μηδέν.</a:t>
            </a:r>
          </a:p>
          <a:p>
            <a:r>
              <a:rPr lang="el-GR" sz="2800">
                <a:solidFill>
                  <a:schemeClr val="bg1"/>
                </a:solidFill>
              </a:rPr>
              <a:t>Όταν θέσεις </a:t>
            </a:r>
            <a:r>
              <a:rPr lang="el-GR" sz="2800">
                <a:solidFill>
                  <a:srgbClr val="FFFF00"/>
                </a:solidFill>
              </a:rPr>
              <a:t>υ</a:t>
            </a:r>
            <a:r>
              <a:rPr lang="en-US" sz="2800">
                <a:solidFill>
                  <a:srgbClr val="FFFF00"/>
                </a:solidFill>
              </a:rPr>
              <a:t>=</a:t>
            </a:r>
            <a:r>
              <a:rPr lang="en-US" sz="2800">
                <a:solidFill>
                  <a:srgbClr val="FFFF00"/>
                </a:solidFill>
                <a:sym typeface="Math B" pitchFamily="2" charset="2"/>
              </a:rPr>
              <a:t></a:t>
            </a:r>
            <a:r>
              <a:rPr lang="en-US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2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/2ω</a:t>
            </a:r>
            <a:r>
              <a:rPr lang="en-US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A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= </a:t>
            </a:r>
            <a:r>
              <a:rPr lang="en-US" sz="2800">
                <a:solidFill>
                  <a:srgbClr val="FFFF00"/>
                </a:solidFill>
                <a:sym typeface="Math B" pitchFamily="2" charset="2"/>
              </a:rPr>
              <a:t></a:t>
            </a:r>
            <a:r>
              <a:rPr lang="en-US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2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/2υ</a:t>
            </a:r>
            <a:r>
              <a:rPr lang="en-US" sz="2800" baseline="-250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max</a:t>
            </a:r>
            <a:r>
              <a:rPr lang="en-US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 </a:t>
            </a:r>
            <a:r>
              <a:rPr lang="el-GR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η κινητική και η δυναμική ενέργεια είναι ίσες και κάθε μια ίση με </a:t>
            </a:r>
            <a:r>
              <a:rPr lang="el-GR" sz="2800">
                <a:solidFill>
                  <a:srgbClr val="FFFF00"/>
                </a:solidFill>
                <a:latin typeface="Verdana" pitchFamily="34" charset="0"/>
                <a:sym typeface="Math1" pitchFamily="2" charset="2"/>
              </a:rPr>
              <a:t>½Ε</a:t>
            </a:r>
            <a:r>
              <a:rPr lang="el-GR" sz="2800">
                <a:solidFill>
                  <a:schemeClr val="bg1"/>
                </a:solidFill>
                <a:latin typeface="Verdana" pitchFamily="34" charset="0"/>
                <a:sym typeface="Math1" pitchFamily="2" charset="2"/>
              </a:rPr>
              <a:t>.  </a:t>
            </a:r>
            <a:endParaRPr lang="en-US" sz="2800">
              <a:solidFill>
                <a:schemeClr val="bg1"/>
              </a:solidFill>
              <a:latin typeface="Verdana" pitchFamily="34" charset="0"/>
              <a:sym typeface="Math1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CC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l-GR" sz="3600">
                <a:solidFill>
                  <a:schemeClr val="bg1"/>
                </a:solidFill>
              </a:rPr>
              <a:t>Να αποδείξετε ότι η μηχανική ενέργεια ενός ταλαντωτή είναι σταθερή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l-GR" sz="2800" dirty="0">
                <a:solidFill>
                  <a:srgbClr val="FFFF00"/>
                </a:solidFill>
              </a:rPr>
              <a:t>Κ= ½ </a:t>
            </a:r>
            <a:r>
              <a:rPr lang="en-US" sz="2800" dirty="0">
                <a:solidFill>
                  <a:srgbClr val="FFFF00"/>
                </a:solidFill>
              </a:rPr>
              <a:t> m</a:t>
            </a:r>
            <a:r>
              <a:rPr lang="el-GR" sz="2800" dirty="0">
                <a:solidFill>
                  <a:srgbClr val="FFFF00"/>
                </a:solidFill>
              </a:rPr>
              <a:t>.υ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  <a:sym typeface="Math C" pitchFamily="2" charset="2"/>
              </a:rPr>
              <a:t></a:t>
            </a:r>
            <a:r>
              <a:rPr lang="el-GR" sz="2800" dirty="0">
                <a:solidFill>
                  <a:srgbClr val="FFFF00"/>
                </a:solidFill>
              </a:rPr>
              <a:t> Κ=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½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m</a:t>
            </a:r>
            <a:r>
              <a:rPr lang="el-GR" sz="2800" dirty="0">
                <a:solidFill>
                  <a:srgbClr val="FFFF00"/>
                </a:solidFill>
              </a:rPr>
              <a:t>.ω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.Α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συν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(ω.</a:t>
            </a:r>
            <a:r>
              <a:rPr lang="en-US" sz="2800" dirty="0">
                <a:solidFill>
                  <a:srgbClr val="FFFF00"/>
                </a:solidFill>
              </a:rPr>
              <a:t>t</a:t>
            </a:r>
            <a:r>
              <a:rPr lang="el-GR" sz="2800" dirty="0">
                <a:solidFill>
                  <a:srgbClr val="FFFF00"/>
                </a:solidFill>
              </a:rPr>
              <a:t>+φ</a:t>
            </a:r>
            <a:r>
              <a:rPr lang="el-GR" sz="2800" baseline="-25000" dirty="0">
                <a:solidFill>
                  <a:srgbClr val="FFFF00"/>
                </a:solidFill>
              </a:rPr>
              <a:t>0</a:t>
            </a:r>
            <a:r>
              <a:rPr lang="el-GR" sz="2800" dirty="0">
                <a:solidFill>
                  <a:srgbClr val="FFFF00"/>
                </a:solidFill>
              </a:rPr>
              <a:t>)</a:t>
            </a:r>
          </a:p>
          <a:p>
            <a:r>
              <a:rPr lang="en-US" sz="2800" dirty="0">
                <a:solidFill>
                  <a:srgbClr val="FFFF00"/>
                </a:solidFill>
              </a:rPr>
              <a:t>U</a:t>
            </a:r>
            <a:r>
              <a:rPr lang="el-GR" sz="2800" dirty="0">
                <a:solidFill>
                  <a:srgbClr val="FFFF00"/>
                </a:solidFill>
              </a:rPr>
              <a:t>=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½</a:t>
            </a:r>
            <a:r>
              <a:rPr lang="en-US" sz="2800" dirty="0">
                <a:solidFill>
                  <a:srgbClr val="FFFF00"/>
                </a:solidFill>
              </a:rPr>
              <a:t> D</a:t>
            </a:r>
            <a:r>
              <a:rPr lang="el-GR" sz="2800" dirty="0">
                <a:solidFill>
                  <a:srgbClr val="FFFF00"/>
                </a:solidFill>
              </a:rPr>
              <a:t>.</a:t>
            </a:r>
            <a:r>
              <a:rPr lang="en-US" sz="2800" dirty="0">
                <a:solidFill>
                  <a:srgbClr val="FFFF00"/>
                </a:solidFill>
              </a:rPr>
              <a:t>x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=½</a:t>
            </a:r>
            <a:r>
              <a:rPr lang="en-US" sz="2800" dirty="0">
                <a:solidFill>
                  <a:srgbClr val="FFFF00"/>
                </a:solidFill>
              </a:rPr>
              <a:t> m</a:t>
            </a:r>
            <a:r>
              <a:rPr lang="el-GR" sz="2800" dirty="0">
                <a:solidFill>
                  <a:srgbClr val="FFFF00"/>
                </a:solidFill>
              </a:rPr>
              <a:t>.ω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.Α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ημ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(ω.</a:t>
            </a:r>
            <a:r>
              <a:rPr lang="en-US" sz="2800" dirty="0">
                <a:solidFill>
                  <a:srgbClr val="FFFF00"/>
                </a:solidFill>
              </a:rPr>
              <a:t>t</a:t>
            </a:r>
            <a:r>
              <a:rPr lang="el-GR" sz="2800" dirty="0">
                <a:solidFill>
                  <a:srgbClr val="FFFF00"/>
                </a:solidFill>
              </a:rPr>
              <a:t>+φ</a:t>
            </a:r>
            <a:r>
              <a:rPr lang="el-GR" sz="2800" baseline="-25000" dirty="0">
                <a:solidFill>
                  <a:srgbClr val="FFFF00"/>
                </a:solidFill>
              </a:rPr>
              <a:t>0</a:t>
            </a:r>
            <a:r>
              <a:rPr lang="el-GR" sz="2800" dirty="0">
                <a:solidFill>
                  <a:srgbClr val="FFFF00"/>
                </a:solidFill>
              </a:rPr>
              <a:t>)</a:t>
            </a:r>
          </a:p>
          <a:p>
            <a:r>
              <a:rPr lang="en-US" sz="2800" dirty="0">
                <a:solidFill>
                  <a:srgbClr val="00FF00"/>
                </a:solidFill>
              </a:rPr>
              <a:t>E</a:t>
            </a:r>
            <a:r>
              <a:rPr lang="el-GR" sz="2800" dirty="0">
                <a:solidFill>
                  <a:srgbClr val="00FF00"/>
                </a:solidFill>
              </a:rPr>
              <a:t>=</a:t>
            </a:r>
            <a:r>
              <a:rPr lang="en-US" sz="2800" dirty="0">
                <a:solidFill>
                  <a:srgbClr val="00FF00"/>
                </a:solidFill>
              </a:rPr>
              <a:t> </a:t>
            </a:r>
            <a:r>
              <a:rPr lang="el-GR" sz="2800" dirty="0">
                <a:solidFill>
                  <a:srgbClr val="00FF00"/>
                </a:solidFill>
              </a:rPr>
              <a:t>½</a:t>
            </a:r>
            <a:r>
              <a:rPr lang="en-US" sz="2800" dirty="0">
                <a:solidFill>
                  <a:srgbClr val="00FF00"/>
                </a:solidFill>
              </a:rPr>
              <a:t> </a:t>
            </a:r>
            <a:r>
              <a:rPr lang="el-GR" sz="2800" dirty="0">
                <a:solidFill>
                  <a:srgbClr val="00FF00"/>
                </a:solidFill>
              </a:rPr>
              <a:t> </a:t>
            </a:r>
            <a:r>
              <a:rPr lang="en-US" sz="2800" dirty="0">
                <a:solidFill>
                  <a:srgbClr val="00FF00"/>
                </a:solidFill>
              </a:rPr>
              <a:t>m</a:t>
            </a:r>
            <a:r>
              <a:rPr lang="el-GR" sz="2800" dirty="0">
                <a:solidFill>
                  <a:srgbClr val="00FF00"/>
                </a:solidFill>
              </a:rPr>
              <a:t>.ω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.Α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συν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(ω.</a:t>
            </a:r>
            <a:r>
              <a:rPr lang="en-US" sz="2800" dirty="0">
                <a:solidFill>
                  <a:srgbClr val="00FF00"/>
                </a:solidFill>
              </a:rPr>
              <a:t>t</a:t>
            </a:r>
            <a:r>
              <a:rPr lang="el-GR" sz="2800" dirty="0">
                <a:solidFill>
                  <a:srgbClr val="00FF00"/>
                </a:solidFill>
              </a:rPr>
              <a:t>+φ</a:t>
            </a:r>
            <a:r>
              <a:rPr lang="el-GR" sz="2800" baseline="-25000" dirty="0">
                <a:solidFill>
                  <a:srgbClr val="00FF00"/>
                </a:solidFill>
              </a:rPr>
              <a:t>0</a:t>
            </a:r>
            <a:r>
              <a:rPr lang="el-GR" sz="2800" dirty="0">
                <a:solidFill>
                  <a:srgbClr val="00FF00"/>
                </a:solidFill>
              </a:rPr>
              <a:t>)+ ½</a:t>
            </a:r>
            <a:r>
              <a:rPr lang="en-US" sz="2800" dirty="0">
                <a:solidFill>
                  <a:srgbClr val="00FF00"/>
                </a:solidFill>
              </a:rPr>
              <a:t> m</a:t>
            </a:r>
            <a:r>
              <a:rPr lang="el-GR" sz="2800" dirty="0">
                <a:solidFill>
                  <a:srgbClr val="00FF00"/>
                </a:solidFill>
              </a:rPr>
              <a:t>.ω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.Α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ημ</a:t>
            </a:r>
            <a:r>
              <a:rPr lang="el-GR" sz="2800" baseline="30000" dirty="0">
                <a:solidFill>
                  <a:srgbClr val="00FF00"/>
                </a:solidFill>
              </a:rPr>
              <a:t>2</a:t>
            </a:r>
            <a:r>
              <a:rPr lang="el-GR" sz="2800" dirty="0">
                <a:solidFill>
                  <a:srgbClr val="00FF00"/>
                </a:solidFill>
              </a:rPr>
              <a:t>(ω.</a:t>
            </a:r>
            <a:r>
              <a:rPr lang="en-US" sz="2800" dirty="0">
                <a:solidFill>
                  <a:srgbClr val="00FF00"/>
                </a:solidFill>
              </a:rPr>
              <a:t>t</a:t>
            </a:r>
            <a:r>
              <a:rPr lang="el-GR" sz="2800" dirty="0">
                <a:solidFill>
                  <a:srgbClr val="00FF00"/>
                </a:solidFill>
              </a:rPr>
              <a:t>+φ</a:t>
            </a:r>
            <a:r>
              <a:rPr lang="el-GR" sz="2800" baseline="-25000" dirty="0">
                <a:solidFill>
                  <a:srgbClr val="00FF00"/>
                </a:solidFill>
              </a:rPr>
              <a:t>0</a:t>
            </a:r>
            <a:r>
              <a:rPr lang="el-GR" sz="2800" dirty="0">
                <a:solidFill>
                  <a:srgbClr val="00FF00"/>
                </a:solidFill>
              </a:rPr>
              <a:t>) </a:t>
            </a:r>
            <a:r>
              <a:rPr lang="el-GR" sz="2800" dirty="0">
                <a:solidFill>
                  <a:srgbClr val="FFFF00"/>
                </a:solidFill>
                <a:sym typeface="Math C" pitchFamily="2" charset="2"/>
              </a:rPr>
              <a:t></a:t>
            </a:r>
            <a:endParaRPr lang="el-GR" sz="2800" dirty="0">
              <a:solidFill>
                <a:srgbClr val="00FF00"/>
              </a:solidFill>
              <a:sym typeface="Math C" pitchFamily="2" charset="2"/>
            </a:endParaRPr>
          </a:p>
          <a:p>
            <a:r>
              <a:rPr lang="el-GR" sz="2800" dirty="0">
                <a:solidFill>
                  <a:srgbClr val="FFFF00"/>
                </a:solidFill>
              </a:rPr>
              <a:t>Ε=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½</a:t>
            </a:r>
            <a:r>
              <a:rPr lang="en-US" sz="2800" dirty="0">
                <a:solidFill>
                  <a:srgbClr val="FFFF00"/>
                </a:solidFill>
              </a:rPr>
              <a:t> m</a:t>
            </a:r>
            <a:r>
              <a:rPr lang="el-GR" sz="2800" dirty="0">
                <a:solidFill>
                  <a:srgbClr val="FFFF00"/>
                </a:solidFill>
              </a:rPr>
              <a:t>.ω</a:t>
            </a:r>
            <a:r>
              <a:rPr lang="el-GR" sz="2800" baseline="30000" dirty="0">
                <a:solidFill>
                  <a:srgbClr val="FFFF00"/>
                </a:solidFill>
              </a:rPr>
              <a:t>2.</a:t>
            </a:r>
            <a:r>
              <a:rPr lang="el-GR" sz="2800" dirty="0">
                <a:solidFill>
                  <a:srgbClr val="FFFF00"/>
                </a:solidFill>
              </a:rPr>
              <a:t>Α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[συν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(ω.</a:t>
            </a:r>
            <a:r>
              <a:rPr lang="en-US" sz="2800" dirty="0">
                <a:solidFill>
                  <a:srgbClr val="FFFF00"/>
                </a:solidFill>
              </a:rPr>
              <a:t>t</a:t>
            </a:r>
            <a:r>
              <a:rPr lang="el-GR" sz="2800" dirty="0">
                <a:solidFill>
                  <a:srgbClr val="FFFF00"/>
                </a:solidFill>
              </a:rPr>
              <a:t>+φ</a:t>
            </a:r>
            <a:r>
              <a:rPr lang="el-GR" sz="2800" baseline="-25000" dirty="0">
                <a:solidFill>
                  <a:srgbClr val="FFFF00"/>
                </a:solidFill>
              </a:rPr>
              <a:t>0</a:t>
            </a:r>
            <a:r>
              <a:rPr lang="el-GR" sz="2800" dirty="0">
                <a:solidFill>
                  <a:srgbClr val="FFFF00"/>
                </a:solidFill>
              </a:rPr>
              <a:t>)+ημ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(ω.</a:t>
            </a:r>
            <a:r>
              <a:rPr lang="en-US" sz="2800" dirty="0">
                <a:solidFill>
                  <a:srgbClr val="FFFF00"/>
                </a:solidFill>
              </a:rPr>
              <a:t>t</a:t>
            </a:r>
            <a:r>
              <a:rPr lang="el-GR" sz="2800" dirty="0">
                <a:solidFill>
                  <a:srgbClr val="FFFF00"/>
                </a:solidFill>
              </a:rPr>
              <a:t>+φ</a:t>
            </a:r>
            <a:r>
              <a:rPr lang="el-GR" sz="2800" baseline="-25000" dirty="0">
                <a:solidFill>
                  <a:srgbClr val="FFFF00"/>
                </a:solidFill>
              </a:rPr>
              <a:t>0</a:t>
            </a:r>
            <a:r>
              <a:rPr lang="el-GR" sz="2800" dirty="0">
                <a:solidFill>
                  <a:srgbClr val="FFFF00"/>
                </a:solidFill>
              </a:rPr>
              <a:t>)]</a:t>
            </a:r>
            <a:r>
              <a:rPr lang="el-GR" sz="2800" dirty="0">
                <a:solidFill>
                  <a:schemeClr val="bg1"/>
                </a:solidFill>
              </a:rPr>
              <a:t> </a:t>
            </a:r>
          </a:p>
          <a:p>
            <a:r>
              <a:rPr lang="el-GR" sz="4000" dirty="0">
                <a:solidFill>
                  <a:srgbClr val="00FFFF"/>
                </a:solidFill>
              </a:rPr>
              <a:t>Ε= ½</a:t>
            </a:r>
            <a:r>
              <a:rPr lang="en-US" sz="4000" dirty="0">
                <a:solidFill>
                  <a:srgbClr val="00FFFF"/>
                </a:solidFill>
              </a:rPr>
              <a:t> m</a:t>
            </a:r>
            <a:r>
              <a:rPr lang="el-GR" sz="4000" dirty="0">
                <a:solidFill>
                  <a:srgbClr val="00FFFF"/>
                </a:solidFill>
              </a:rPr>
              <a:t>.ω</a:t>
            </a:r>
            <a:r>
              <a:rPr lang="el-GR" sz="4000" baseline="30000" dirty="0">
                <a:solidFill>
                  <a:srgbClr val="00FFFF"/>
                </a:solidFill>
              </a:rPr>
              <a:t>2</a:t>
            </a:r>
            <a:r>
              <a:rPr lang="el-GR" sz="4000" dirty="0">
                <a:solidFill>
                  <a:srgbClr val="00FFFF"/>
                </a:solidFill>
              </a:rPr>
              <a:t>.Α</a:t>
            </a:r>
            <a:r>
              <a:rPr lang="el-GR" sz="4000" baseline="30000" dirty="0">
                <a:solidFill>
                  <a:srgbClr val="00FFFF"/>
                </a:solidFill>
              </a:rPr>
              <a:t>2</a:t>
            </a:r>
            <a:r>
              <a:rPr lang="el-GR" sz="4000" dirty="0">
                <a:solidFill>
                  <a:srgbClr val="00FFFF"/>
                </a:solidFill>
              </a:rPr>
              <a:t> =σταθερή</a:t>
            </a:r>
          </a:p>
          <a:p>
            <a:r>
              <a:rPr lang="el-GR" sz="2800" dirty="0">
                <a:solidFill>
                  <a:schemeClr val="bg1"/>
                </a:solidFill>
              </a:rPr>
              <a:t>Οπότε τελικά  </a:t>
            </a:r>
          </a:p>
          <a:p>
            <a:r>
              <a:rPr lang="el-GR" sz="2800" dirty="0">
                <a:solidFill>
                  <a:srgbClr val="FFFF00"/>
                </a:solidFill>
              </a:rPr>
              <a:t>Ε=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½</a:t>
            </a:r>
            <a:r>
              <a:rPr lang="en-US" sz="2800" dirty="0">
                <a:solidFill>
                  <a:srgbClr val="FFFF00"/>
                </a:solidFill>
              </a:rPr>
              <a:t> m</a:t>
            </a:r>
            <a:r>
              <a:rPr lang="el-GR" sz="2800" dirty="0">
                <a:solidFill>
                  <a:srgbClr val="FFFF00"/>
                </a:solidFill>
              </a:rPr>
              <a:t>.υ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 +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l-GR" sz="2800" dirty="0">
                <a:solidFill>
                  <a:srgbClr val="FFFF00"/>
                </a:solidFill>
              </a:rPr>
              <a:t>½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Dx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 = ½ mυ</a:t>
            </a:r>
            <a:r>
              <a:rPr lang="el-GR" sz="2800" baseline="-25000" dirty="0">
                <a:solidFill>
                  <a:srgbClr val="FFFF00"/>
                </a:solidFill>
              </a:rPr>
              <a:t>ο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rgbClr val="FFFF00"/>
                </a:solidFill>
              </a:rPr>
              <a:t> = ½</a:t>
            </a:r>
            <a:r>
              <a:rPr lang="en-US" sz="2800" dirty="0">
                <a:solidFill>
                  <a:srgbClr val="FFFF00"/>
                </a:solidFill>
              </a:rPr>
              <a:t> DA</a:t>
            </a:r>
            <a:r>
              <a:rPr lang="el-GR" sz="2800" baseline="30000" dirty="0">
                <a:solidFill>
                  <a:srgbClr val="FFFF00"/>
                </a:solidFill>
              </a:rPr>
              <a:t>2</a:t>
            </a:r>
            <a:r>
              <a:rPr lang="el-GR" sz="2800" dirty="0">
                <a:solidFill>
                  <a:schemeClr val="bg1"/>
                </a:solidFill>
              </a:rPr>
              <a:t>     ή  </a:t>
            </a:r>
          </a:p>
          <a:p>
            <a:r>
              <a:rPr lang="el-GR" sz="2800" dirty="0">
                <a:solidFill>
                  <a:srgbClr val="00FFFF"/>
                </a:solidFill>
              </a:rPr>
              <a:t>Ε = </a:t>
            </a:r>
            <a:r>
              <a:rPr lang="en-US" sz="2800" dirty="0">
                <a:solidFill>
                  <a:srgbClr val="00FFFF"/>
                </a:solidFill>
              </a:rPr>
              <a:t>K</a:t>
            </a:r>
            <a:r>
              <a:rPr lang="el-GR" sz="2800" dirty="0">
                <a:solidFill>
                  <a:srgbClr val="00FFFF"/>
                </a:solidFill>
              </a:rPr>
              <a:t>+</a:t>
            </a:r>
            <a:r>
              <a:rPr lang="en-US" sz="2800" dirty="0">
                <a:solidFill>
                  <a:srgbClr val="00FFFF"/>
                </a:solidFill>
              </a:rPr>
              <a:t>U</a:t>
            </a:r>
            <a:r>
              <a:rPr lang="el-GR" sz="2800" dirty="0">
                <a:solidFill>
                  <a:srgbClr val="00FFFF"/>
                </a:solidFill>
              </a:rPr>
              <a:t> =  Κ</a:t>
            </a:r>
            <a:r>
              <a:rPr lang="el-GR" sz="2800" baseline="-25000" dirty="0">
                <a:solidFill>
                  <a:srgbClr val="00FFFF"/>
                </a:solidFill>
              </a:rPr>
              <a:t>max</a:t>
            </a:r>
            <a:r>
              <a:rPr lang="el-GR" sz="2800" dirty="0">
                <a:solidFill>
                  <a:srgbClr val="00FFFF"/>
                </a:solidFill>
              </a:rPr>
              <a:t> = </a:t>
            </a:r>
            <a:r>
              <a:rPr lang="en-US" sz="2800" dirty="0">
                <a:solidFill>
                  <a:srgbClr val="00FFFF"/>
                </a:solidFill>
              </a:rPr>
              <a:t>U</a:t>
            </a:r>
            <a:r>
              <a:rPr lang="el-GR" sz="2800" baseline="-25000" dirty="0">
                <a:solidFill>
                  <a:srgbClr val="00FFFF"/>
                </a:solidFill>
              </a:rPr>
              <a:t>max</a:t>
            </a:r>
            <a:r>
              <a:rPr lang="el-GR" sz="2800" dirty="0">
                <a:solidFill>
                  <a:srgbClr val="00FFFF"/>
                </a:solidFill>
              </a:rPr>
              <a:t> =σταθερή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644</Words>
  <Application>Microsoft Office PowerPoint</Application>
  <PresentationFormat>On-screen Show (4:3)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Προεπιλεγμένη σχεδίαση</vt:lpstr>
      <vt:lpstr>Equation</vt:lpstr>
      <vt:lpstr>Ενέργεια ταλάντωσης</vt:lpstr>
      <vt:lpstr>Να αποδειχθεί ότι η δυναμική ενέργεια της ταλάντωσης είναι U= ½ D.x2 </vt:lpstr>
      <vt:lpstr>Να αποδειχθεί ότι η δυναμική ενέργεια της ταλάντωσης είναι U= ½ D.x2 </vt:lpstr>
      <vt:lpstr>Συμπέρασμα</vt:lpstr>
      <vt:lpstr>PowerPoint Presentation</vt:lpstr>
      <vt:lpstr>Συμπεράσματα</vt:lpstr>
      <vt:lpstr>PowerPoint Presentation</vt:lpstr>
      <vt:lpstr>Συμπεράσματα</vt:lpstr>
      <vt:lpstr>Να αποδείξετε ότι η μηχανική ενέργεια ενός ταλαντωτή είναι σταθερή</vt:lpstr>
      <vt:lpstr>Γραφικές παραστάσεις ενέργειας με τον χρόνο όταν φ0=0</vt:lpstr>
      <vt:lpstr>PowerPoint Presentation</vt:lpstr>
      <vt:lpstr>Συμπεράσματα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Ενέργεια ταλάντωσης</dc:title>
  <dc:creator>USER</dc:creator>
  <cp:lastModifiedBy>Antonis Vasileiou</cp:lastModifiedBy>
  <cp:revision>41</cp:revision>
  <dcterms:created xsi:type="dcterms:W3CDTF">2007-01-06T08:09:25Z</dcterms:created>
  <dcterms:modified xsi:type="dcterms:W3CDTF">2019-07-02T14:55:05Z</dcterms:modified>
</cp:coreProperties>
</file>