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"/>
  </p:notesMaster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  <a:srgbClr val="CC3300"/>
    <a:srgbClr val="FF9900"/>
    <a:srgbClr val="800000"/>
    <a:srgbClr val="00FFFF"/>
    <a:srgbClr val="00CCFF"/>
    <a:srgbClr val="FFFF00"/>
    <a:srgbClr val="DDDDDD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27" autoAdjust="0"/>
    <p:restoredTop sz="94660"/>
  </p:normalViewPr>
  <p:slideViewPr>
    <p:cSldViewPr>
      <p:cViewPr varScale="1">
        <p:scale>
          <a:sx n="64" d="100"/>
          <a:sy n="64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AC51E-F45A-4932-9A7E-4DBCB82EA438}" type="datetimeFigureOut">
              <a:rPr lang="el-GR" smtClean="0"/>
              <a:t>14/02/2024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75529-96B6-4552-A037-4C5612399A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33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8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2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065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56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77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42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4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0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63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9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67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2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4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>
                <a:solidFill>
                  <a:prstClr val="black">
                    <a:tint val="75000"/>
                  </a:prstClr>
                </a:solidFill>
              </a:rPr>
              <a:t>12/10/2017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38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Arial</vt:lpstr>
      <vt:lpstr>Calibri</vt:lpstr>
      <vt:lpstr>2_Θέμα του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Merkouris</dc:creator>
  <cp:lastModifiedBy>KONSTANTINOS GEORGOPOULOS</cp:lastModifiedBy>
  <cp:revision>229</cp:revision>
  <dcterms:created xsi:type="dcterms:W3CDTF">2017-12-15T14:53:49Z</dcterms:created>
  <dcterms:modified xsi:type="dcterms:W3CDTF">2024-02-14T20:31:06Z</dcterms:modified>
</cp:coreProperties>
</file>