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Montserrat"/>
      <p:regular r:id="rId11"/>
      <p:bold r:id="rId12"/>
      <p:italic r:id="rId13"/>
      <p:boldItalic r:id="rId14"/>
    </p:embeddedFont>
    <p:embeddedFont>
      <p:font typeface="Montserrat Medium"/>
      <p:regular r:id="rId15"/>
      <p:bold r:id="rId16"/>
      <p:italic r:id="rId17"/>
      <p:boldItalic r:id="rId18"/>
    </p:embeddedFont>
    <p:embeddedFont>
      <p:font typeface="Montserrat ExtraBold"/>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Extra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Montserrat-regular.fntdata"/><Relationship Id="rId10" Type="http://schemas.openxmlformats.org/officeDocument/2006/relationships/slide" Target="slides/slide5.xml"/><Relationship Id="rId13" Type="http://schemas.openxmlformats.org/officeDocument/2006/relationships/font" Target="fonts/Montserrat-italic.fntdata"/><Relationship Id="rId12" Type="http://schemas.openxmlformats.org/officeDocument/2006/relationships/font" Target="fonts/Montserrat-bold.fntdata"/><Relationship Id="rId15" Type="http://schemas.openxmlformats.org/officeDocument/2006/relationships/font" Target="fonts/MontserratMedium-regular.fntdata"/><Relationship Id="rId14" Type="http://schemas.openxmlformats.org/officeDocument/2006/relationships/font" Target="fonts/Montserrat-boldItalic.fntdata"/><Relationship Id="rId17" Type="http://schemas.openxmlformats.org/officeDocument/2006/relationships/font" Target="fonts/MontserratMedium-italic.fntdata"/><Relationship Id="rId16" Type="http://schemas.openxmlformats.org/officeDocument/2006/relationships/font" Target="fonts/MontserratMedium-bold.fntdata"/><Relationship Id="rId19" Type="http://schemas.openxmlformats.org/officeDocument/2006/relationships/font" Target="fonts/MontserratExtraBold-bold.fntdata"/><Relationship Id="rId18" Type="http://schemas.openxmlformats.org/officeDocument/2006/relationships/font" Target="fonts/Montserrat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f708c6d3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1f708c6d3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1f708c6d3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1f708c6d3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f708c6d3b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f708c6d3b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1f708c6d3b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1f708c6d3b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175900" y="1950100"/>
            <a:ext cx="4792200" cy="644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3600"/>
              <a:buNone/>
              <a:defRPr b="1" sz="3600">
                <a:solidFill>
                  <a:schemeClr val="lt1"/>
                </a:solidFill>
              </a:defRPr>
            </a:lvl1pPr>
            <a:lvl2pPr lvl="1" algn="ctr">
              <a:spcBef>
                <a:spcPts val="0"/>
              </a:spcBef>
              <a:spcAft>
                <a:spcPts val="0"/>
              </a:spcAft>
              <a:buClr>
                <a:schemeClr val="lt1"/>
              </a:buClr>
              <a:buSzPts val="3600"/>
              <a:buNone/>
              <a:defRPr b="1" sz="3600">
                <a:solidFill>
                  <a:schemeClr val="lt1"/>
                </a:solidFill>
              </a:defRPr>
            </a:lvl2pPr>
            <a:lvl3pPr lvl="2" algn="ctr">
              <a:spcBef>
                <a:spcPts val="0"/>
              </a:spcBef>
              <a:spcAft>
                <a:spcPts val="0"/>
              </a:spcAft>
              <a:buClr>
                <a:schemeClr val="lt1"/>
              </a:buClr>
              <a:buSzPts val="3600"/>
              <a:buNone/>
              <a:defRPr b="1" sz="3600">
                <a:solidFill>
                  <a:schemeClr val="lt1"/>
                </a:solidFill>
              </a:defRPr>
            </a:lvl3pPr>
            <a:lvl4pPr lvl="3" algn="ctr">
              <a:spcBef>
                <a:spcPts val="0"/>
              </a:spcBef>
              <a:spcAft>
                <a:spcPts val="0"/>
              </a:spcAft>
              <a:buClr>
                <a:schemeClr val="lt1"/>
              </a:buClr>
              <a:buSzPts val="3600"/>
              <a:buNone/>
              <a:defRPr b="1" sz="3600">
                <a:solidFill>
                  <a:schemeClr val="lt1"/>
                </a:solidFill>
              </a:defRPr>
            </a:lvl4pPr>
            <a:lvl5pPr lvl="4" algn="ctr">
              <a:spcBef>
                <a:spcPts val="0"/>
              </a:spcBef>
              <a:spcAft>
                <a:spcPts val="0"/>
              </a:spcAft>
              <a:buClr>
                <a:schemeClr val="lt1"/>
              </a:buClr>
              <a:buSzPts val="3600"/>
              <a:buNone/>
              <a:defRPr b="1" sz="3600">
                <a:solidFill>
                  <a:schemeClr val="lt1"/>
                </a:solidFill>
              </a:defRPr>
            </a:lvl5pPr>
            <a:lvl6pPr lvl="5" algn="ctr">
              <a:spcBef>
                <a:spcPts val="0"/>
              </a:spcBef>
              <a:spcAft>
                <a:spcPts val="0"/>
              </a:spcAft>
              <a:buClr>
                <a:schemeClr val="lt1"/>
              </a:buClr>
              <a:buSzPts val="3600"/>
              <a:buNone/>
              <a:defRPr b="1" sz="3600">
                <a:solidFill>
                  <a:schemeClr val="lt1"/>
                </a:solidFill>
              </a:defRPr>
            </a:lvl6pPr>
            <a:lvl7pPr lvl="6" algn="ctr">
              <a:spcBef>
                <a:spcPts val="0"/>
              </a:spcBef>
              <a:spcAft>
                <a:spcPts val="0"/>
              </a:spcAft>
              <a:buClr>
                <a:schemeClr val="lt1"/>
              </a:buClr>
              <a:buSzPts val="3600"/>
              <a:buNone/>
              <a:defRPr b="1" sz="3600">
                <a:solidFill>
                  <a:schemeClr val="lt1"/>
                </a:solidFill>
              </a:defRPr>
            </a:lvl7pPr>
            <a:lvl8pPr lvl="7" algn="ctr">
              <a:spcBef>
                <a:spcPts val="0"/>
              </a:spcBef>
              <a:spcAft>
                <a:spcPts val="0"/>
              </a:spcAft>
              <a:buClr>
                <a:schemeClr val="lt1"/>
              </a:buClr>
              <a:buSzPts val="3600"/>
              <a:buNone/>
              <a:defRPr b="1" sz="3600">
                <a:solidFill>
                  <a:schemeClr val="lt1"/>
                </a:solidFill>
              </a:defRPr>
            </a:lvl8pPr>
            <a:lvl9pPr lvl="8" algn="ctr">
              <a:spcBef>
                <a:spcPts val="0"/>
              </a:spcBef>
              <a:spcAft>
                <a:spcPts val="0"/>
              </a:spcAft>
              <a:buClr>
                <a:schemeClr val="lt1"/>
              </a:buClr>
              <a:buSzPts val="3600"/>
              <a:buNone/>
              <a:defRPr b="1" sz="3600">
                <a:solidFill>
                  <a:schemeClr val="lt1"/>
                </a:solidFill>
              </a:defRPr>
            </a:lvl9pPr>
          </a:lstStyle>
          <a:p/>
        </p:txBody>
      </p:sp>
      <p:sp>
        <p:nvSpPr>
          <p:cNvPr id="10" name="Google Shape;10;p2"/>
          <p:cNvSpPr txBox="1"/>
          <p:nvPr>
            <p:ph idx="1" type="subTitle"/>
          </p:nvPr>
        </p:nvSpPr>
        <p:spPr>
          <a:xfrm>
            <a:off x="2044200" y="3704650"/>
            <a:ext cx="5055600" cy="464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1"/>
          <p:cNvSpPr txBox="1"/>
          <p:nvPr>
            <p:ph hasCustomPrompt="1" type="title"/>
          </p:nvPr>
        </p:nvSpPr>
        <p:spPr>
          <a:xfrm>
            <a:off x="1920750" y="1634425"/>
            <a:ext cx="5302500" cy="11166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7200"/>
              <a:buNone/>
              <a:defRPr sz="7200">
                <a:solidFill>
                  <a:schemeClr val="lt1"/>
                </a:solidFill>
              </a:defRPr>
            </a:lvl1pPr>
            <a:lvl2pPr lvl="1" algn="ctr">
              <a:spcBef>
                <a:spcPts val="0"/>
              </a:spcBef>
              <a:spcAft>
                <a:spcPts val="0"/>
              </a:spcAft>
              <a:buClr>
                <a:schemeClr val="lt1"/>
              </a:buClr>
              <a:buSzPts val="7200"/>
              <a:buNone/>
              <a:defRPr sz="7200">
                <a:solidFill>
                  <a:schemeClr val="lt1"/>
                </a:solidFill>
              </a:defRPr>
            </a:lvl2pPr>
            <a:lvl3pPr lvl="2" algn="ctr">
              <a:spcBef>
                <a:spcPts val="0"/>
              </a:spcBef>
              <a:spcAft>
                <a:spcPts val="0"/>
              </a:spcAft>
              <a:buClr>
                <a:schemeClr val="lt1"/>
              </a:buClr>
              <a:buSzPts val="7200"/>
              <a:buNone/>
              <a:defRPr sz="7200">
                <a:solidFill>
                  <a:schemeClr val="lt1"/>
                </a:solidFill>
              </a:defRPr>
            </a:lvl3pPr>
            <a:lvl4pPr lvl="3" algn="ctr">
              <a:spcBef>
                <a:spcPts val="0"/>
              </a:spcBef>
              <a:spcAft>
                <a:spcPts val="0"/>
              </a:spcAft>
              <a:buClr>
                <a:schemeClr val="lt1"/>
              </a:buClr>
              <a:buSzPts val="7200"/>
              <a:buNone/>
              <a:defRPr sz="7200">
                <a:solidFill>
                  <a:schemeClr val="lt1"/>
                </a:solidFill>
              </a:defRPr>
            </a:lvl4pPr>
            <a:lvl5pPr lvl="4" algn="ctr">
              <a:spcBef>
                <a:spcPts val="0"/>
              </a:spcBef>
              <a:spcAft>
                <a:spcPts val="0"/>
              </a:spcAft>
              <a:buClr>
                <a:schemeClr val="lt1"/>
              </a:buClr>
              <a:buSzPts val="7200"/>
              <a:buNone/>
              <a:defRPr sz="7200">
                <a:solidFill>
                  <a:schemeClr val="lt1"/>
                </a:solidFill>
              </a:defRPr>
            </a:lvl5pPr>
            <a:lvl6pPr lvl="5" algn="ctr">
              <a:spcBef>
                <a:spcPts val="0"/>
              </a:spcBef>
              <a:spcAft>
                <a:spcPts val="0"/>
              </a:spcAft>
              <a:buClr>
                <a:schemeClr val="lt1"/>
              </a:buClr>
              <a:buSzPts val="7200"/>
              <a:buNone/>
              <a:defRPr sz="7200">
                <a:solidFill>
                  <a:schemeClr val="lt1"/>
                </a:solidFill>
              </a:defRPr>
            </a:lvl6pPr>
            <a:lvl7pPr lvl="6" algn="ctr">
              <a:spcBef>
                <a:spcPts val="0"/>
              </a:spcBef>
              <a:spcAft>
                <a:spcPts val="0"/>
              </a:spcAft>
              <a:buClr>
                <a:schemeClr val="lt1"/>
              </a:buClr>
              <a:buSzPts val="7200"/>
              <a:buNone/>
              <a:defRPr sz="7200">
                <a:solidFill>
                  <a:schemeClr val="lt1"/>
                </a:solidFill>
              </a:defRPr>
            </a:lvl7pPr>
            <a:lvl8pPr lvl="7" algn="ctr">
              <a:spcBef>
                <a:spcPts val="0"/>
              </a:spcBef>
              <a:spcAft>
                <a:spcPts val="0"/>
              </a:spcAft>
              <a:buClr>
                <a:schemeClr val="lt1"/>
              </a:buClr>
              <a:buSzPts val="7200"/>
              <a:buNone/>
              <a:defRPr sz="7200">
                <a:solidFill>
                  <a:schemeClr val="lt1"/>
                </a:solidFill>
              </a:defRPr>
            </a:lvl8pPr>
            <a:lvl9pPr lvl="8" algn="ctr">
              <a:spcBef>
                <a:spcPts val="0"/>
              </a:spcBef>
              <a:spcAft>
                <a:spcPts val="0"/>
              </a:spcAft>
              <a:buClr>
                <a:schemeClr val="lt1"/>
              </a:buClr>
              <a:buSzPts val="7200"/>
              <a:buNone/>
              <a:defRPr sz="7200">
                <a:solidFill>
                  <a:schemeClr val="lt1"/>
                </a:solidFill>
              </a:defRPr>
            </a:lvl9pPr>
          </a:lstStyle>
          <a:p>
            <a:r>
              <a:t>xx%</a:t>
            </a:r>
          </a:p>
        </p:txBody>
      </p:sp>
      <p:sp>
        <p:nvSpPr>
          <p:cNvPr id="39" name="Google Shape;39;p11"/>
          <p:cNvSpPr txBox="1"/>
          <p:nvPr>
            <p:ph idx="1" type="body"/>
          </p:nvPr>
        </p:nvSpPr>
        <p:spPr>
          <a:xfrm>
            <a:off x="2786550" y="3094475"/>
            <a:ext cx="3570900" cy="567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defRPr>
            </a:lvl1pPr>
            <a:lvl2pPr indent="-342900" lvl="1" marL="914400" algn="ctr">
              <a:spcBef>
                <a:spcPts val="1600"/>
              </a:spcBef>
              <a:spcAft>
                <a:spcPts val="0"/>
              </a:spcAft>
              <a:buClr>
                <a:schemeClr val="accent1"/>
              </a:buClr>
              <a:buSzPts val="1800"/>
              <a:buChar char="○"/>
              <a:defRPr sz="1800">
                <a:solidFill>
                  <a:schemeClr val="accent1"/>
                </a:solidFill>
              </a:defRPr>
            </a:lvl2pPr>
            <a:lvl3pPr indent="-342900" lvl="2" marL="1371600" algn="ctr">
              <a:spcBef>
                <a:spcPts val="1600"/>
              </a:spcBef>
              <a:spcAft>
                <a:spcPts val="0"/>
              </a:spcAft>
              <a:buClr>
                <a:schemeClr val="accent1"/>
              </a:buClr>
              <a:buSzPts val="1800"/>
              <a:buChar char="■"/>
              <a:defRPr sz="1800">
                <a:solidFill>
                  <a:schemeClr val="accent1"/>
                </a:solidFill>
              </a:defRPr>
            </a:lvl3pPr>
            <a:lvl4pPr indent="-342900" lvl="3" marL="1828800" algn="ctr">
              <a:spcBef>
                <a:spcPts val="1600"/>
              </a:spcBef>
              <a:spcAft>
                <a:spcPts val="0"/>
              </a:spcAft>
              <a:buClr>
                <a:schemeClr val="accent1"/>
              </a:buClr>
              <a:buSzPts val="1800"/>
              <a:buChar char="●"/>
              <a:defRPr sz="1800">
                <a:solidFill>
                  <a:schemeClr val="accent1"/>
                </a:solidFill>
              </a:defRPr>
            </a:lvl4pPr>
            <a:lvl5pPr indent="-342900" lvl="4" marL="2286000" algn="ctr">
              <a:spcBef>
                <a:spcPts val="1600"/>
              </a:spcBef>
              <a:spcAft>
                <a:spcPts val="0"/>
              </a:spcAft>
              <a:buClr>
                <a:schemeClr val="accent1"/>
              </a:buClr>
              <a:buSzPts val="1800"/>
              <a:buChar char="○"/>
              <a:defRPr sz="1800">
                <a:solidFill>
                  <a:schemeClr val="accent1"/>
                </a:solidFill>
              </a:defRPr>
            </a:lvl5pPr>
            <a:lvl6pPr indent="-342900" lvl="5" marL="2743200" algn="ctr">
              <a:spcBef>
                <a:spcPts val="1600"/>
              </a:spcBef>
              <a:spcAft>
                <a:spcPts val="0"/>
              </a:spcAft>
              <a:buClr>
                <a:schemeClr val="accent1"/>
              </a:buClr>
              <a:buSzPts val="1800"/>
              <a:buChar char="■"/>
              <a:defRPr sz="1800">
                <a:solidFill>
                  <a:schemeClr val="accent1"/>
                </a:solidFill>
              </a:defRPr>
            </a:lvl6pPr>
            <a:lvl7pPr indent="-342900" lvl="6" marL="3200400" algn="ctr">
              <a:spcBef>
                <a:spcPts val="1600"/>
              </a:spcBef>
              <a:spcAft>
                <a:spcPts val="0"/>
              </a:spcAft>
              <a:buClr>
                <a:schemeClr val="accent1"/>
              </a:buClr>
              <a:buSzPts val="1800"/>
              <a:buChar char="●"/>
              <a:defRPr sz="1800">
                <a:solidFill>
                  <a:schemeClr val="accent1"/>
                </a:solidFill>
              </a:defRPr>
            </a:lvl7pPr>
            <a:lvl8pPr indent="-342900" lvl="7" marL="3657600" algn="ctr">
              <a:spcBef>
                <a:spcPts val="1600"/>
              </a:spcBef>
              <a:spcAft>
                <a:spcPts val="0"/>
              </a:spcAft>
              <a:buClr>
                <a:schemeClr val="accent1"/>
              </a:buClr>
              <a:buSzPts val="1800"/>
              <a:buChar char="○"/>
              <a:defRPr sz="1800">
                <a:solidFill>
                  <a:schemeClr val="accent1"/>
                </a:solidFill>
              </a:defRPr>
            </a:lvl8pPr>
            <a:lvl9pPr indent="-342900" lvl="8" marL="4114800" algn="ctr">
              <a:spcBef>
                <a:spcPts val="1600"/>
              </a:spcBef>
              <a:spcAft>
                <a:spcPts val="1600"/>
              </a:spcAft>
              <a:buClr>
                <a:schemeClr val="accent1"/>
              </a:buClr>
              <a:buSzPts val="1800"/>
              <a:buChar char="■"/>
              <a:defRPr sz="1800">
                <a:solidFill>
                  <a:schemeClr val="accen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0" name="Shape 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CAPTION_ONLY_3">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3"/>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3" name="Google Shape;43;p13"/>
          <p:cNvSpPr txBox="1"/>
          <p:nvPr>
            <p:ph idx="1" type="body"/>
          </p:nvPr>
        </p:nvSpPr>
        <p:spPr>
          <a:xfrm>
            <a:off x="938500" y="1246025"/>
            <a:ext cx="7172100" cy="3039900"/>
          </a:xfrm>
          <a:prstGeom prst="rect">
            <a:avLst/>
          </a:prstGeom>
        </p:spPr>
        <p:txBody>
          <a:bodyPr anchorCtr="0" anchor="t" bIns="91425" lIns="91425" spcFirstLastPara="1" rIns="91425" wrap="square" tIns="91425">
            <a:noAutofit/>
          </a:bodyPr>
          <a:lstStyle>
            <a:lvl1pPr indent="-301625" lvl="0" marL="457200" rtl="0">
              <a:spcBef>
                <a:spcPts val="0"/>
              </a:spcBef>
              <a:spcAft>
                <a:spcPts val="0"/>
              </a:spcAft>
              <a:buClr>
                <a:schemeClr val="lt1"/>
              </a:buClr>
              <a:buSzPts val="1150"/>
              <a:buChar char="●"/>
              <a:defRPr sz="1150">
                <a:solidFill>
                  <a:schemeClr val="lt1"/>
                </a:solidFill>
              </a:defRPr>
            </a:lvl1pPr>
            <a:lvl2pPr indent="-301625" lvl="1" marL="914400" rtl="0">
              <a:spcBef>
                <a:spcPts val="1600"/>
              </a:spcBef>
              <a:spcAft>
                <a:spcPts val="0"/>
              </a:spcAft>
              <a:buClr>
                <a:schemeClr val="lt1"/>
              </a:buClr>
              <a:buSzPts val="1150"/>
              <a:buChar char="○"/>
              <a:defRPr sz="1150">
                <a:solidFill>
                  <a:schemeClr val="lt1"/>
                </a:solidFill>
              </a:defRPr>
            </a:lvl2pPr>
            <a:lvl3pPr indent="-301625" lvl="2" marL="1371600" rtl="0">
              <a:spcBef>
                <a:spcPts val="1600"/>
              </a:spcBef>
              <a:spcAft>
                <a:spcPts val="0"/>
              </a:spcAft>
              <a:buClr>
                <a:schemeClr val="lt1"/>
              </a:buClr>
              <a:buSzPts val="1150"/>
              <a:buChar char="■"/>
              <a:defRPr sz="1150">
                <a:solidFill>
                  <a:schemeClr val="lt1"/>
                </a:solidFill>
              </a:defRPr>
            </a:lvl3pPr>
            <a:lvl4pPr indent="-301625" lvl="3" marL="1828800" rtl="0">
              <a:spcBef>
                <a:spcPts val="1600"/>
              </a:spcBef>
              <a:spcAft>
                <a:spcPts val="0"/>
              </a:spcAft>
              <a:buClr>
                <a:schemeClr val="lt1"/>
              </a:buClr>
              <a:buSzPts val="1150"/>
              <a:buChar char="●"/>
              <a:defRPr sz="1150">
                <a:solidFill>
                  <a:schemeClr val="lt1"/>
                </a:solidFill>
              </a:defRPr>
            </a:lvl4pPr>
            <a:lvl5pPr indent="-301625" lvl="4" marL="2286000" rtl="0">
              <a:spcBef>
                <a:spcPts val="1600"/>
              </a:spcBef>
              <a:spcAft>
                <a:spcPts val="0"/>
              </a:spcAft>
              <a:buClr>
                <a:schemeClr val="lt1"/>
              </a:buClr>
              <a:buSzPts val="1150"/>
              <a:buChar char="○"/>
              <a:defRPr sz="1150">
                <a:solidFill>
                  <a:schemeClr val="lt1"/>
                </a:solidFill>
              </a:defRPr>
            </a:lvl5pPr>
            <a:lvl6pPr indent="-301625" lvl="5" marL="2743200" rtl="0">
              <a:spcBef>
                <a:spcPts val="1600"/>
              </a:spcBef>
              <a:spcAft>
                <a:spcPts val="0"/>
              </a:spcAft>
              <a:buClr>
                <a:schemeClr val="lt1"/>
              </a:buClr>
              <a:buSzPts val="1150"/>
              <a:buChar char="■"/>
              <a:defRPr sz="1150">
                <a:solidFill>
                  <a:schemeClr val="lt1"/>
                </a:solidFill>
              </a:defRPr>
            </a:lvl6pPr>
            <a:lvl7pPr indent="-301625" lvl="6" marL="3200400" rtl="0">
              <a:spcBef>
                <a:spcPts val="1600"/>
              </a:spcBef>
              <a:spcAft>
                <a:spcPts val="0"/>
              </a:spcAft>
              <a:buClr>
                <a:schemeClr val="lt1"/>
              </a:buClr>
              <a:buSzPts val="1150"/>
              <a:buChar char="●"/>
              <a:defRPr sz="1150">
                <a:solidFill>
                  <a:schemeClr val="lt1"/>
                </a:solidFill>
              </a:defRPr>
            </a:lvl7pPr>
            <a:lvl8pPr indent="-301625" lvl="7" marL="3657600" rtl="0">
              <a:spcBef>
                <a:spcPts val="1600"/>
              </a:spcBef>
              <a:spcAft>
                <a:spcPts val="0"/>
              </a:spcAft>
              <a:buClr>
                <a:schemeClr val="lt1"/>
              </a:buClr>
              <a:buSzPts val="1150"/>
              <a:buChar char="○"/>
              <a:defRPr sz="1150">
                <a:solidFill>
                  <a:schemeClr val="lt1"/>
                </a:solidFill>
              </a:defRPr>
            </a:lvl8pPr>
            <a:lvl9pPr indent="-301625" lvl="8" marL="4114800" rtl="0">
              <a:spcBef>
                <a:spcPts val="1600"/>
              </a:spcBef>
              <a:spcAft>
                <a:spcPts val="1600"/>
              </a:spcAft>
              <a:buClr>
                <a:schemeClr val="lt1"/>
              </a:buClr>
              <a:buSzPts val="1150"/>
              <a:buChar char="■"/>
              <a:defRPr sz="115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_1_3">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14"/>
          <p:cNvSpPr txBox="1"/>
          <p:nvPr>
            <p:ph type="title"/>
          </p:nvPr>
        </p:nvSpPr>
        <p:spPr>
          <a:xfrm>
            <a:off x="3538497"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46" name="Google Shape;46;p14"/>
          <p:cNvSpPr txBox="1"/>
          <p:nvPr>
            <p:ph idx="1" type="subTitle"/>
          </p:nvPr>
        </p:nvSpPr>
        <p:spPr>
          <a:xfrm>
            <a:off x="3538497"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47" name="Google Shape;47;p14"/>
          <p:cNvSpPr txBox="1"/>
          <p:nvPr>
            <p:ph idx="2" type="title"/>
          </p:nvPr>
        </p:nvSpPr>
        <p:spPr>
          <a:xfrm>
            <a:off x="6028553"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48" name="Google Shape;48;p14"/>
          <p:cNvSpPr txBox="1"/>
          <p:nvPr>
            <p:ph idx="3" type="subTitle"/>
          </p:nvPr>
        </p:nvSpPr>
        <p:spPr>
          <a:xfrm>
            <a:off x="6028553"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49" name="Google Shape;49;p14"/>
          <p:cNvSpPr txBox="1"/>
          <p:nvPr>
            <p:ph idx="4" type="title"/>
          </p:nvPr>
        </p:nvSpPr>
        <p:spPr>
          <a:xfrm>
            <a:off x="1048447" y="26155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50" name="Google Shape;50;p14"/>
          <p:cNvSpPr txBox="1"/>
          <p:nvPr>
            <p:ph idx="5" type="subTitle"/>
          </p:nvPr>
        </p:nvSpPr>
        <p:spPr>
          <a:xfrm>
            <a:off x="1048447" y="31480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51" name="Google Shape;51;p14"/>
          <p:cNvSpPr txBox="1"/>
          <p:nvPr>
            <p:ph hasCustomPrompt="1" idx="6" type="title"/>
          </p:nvPr>
        </p:nvSpPr>
        <p:spPr>
          <a:xfrm>
            <a:off x="104845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
        <p:nvSpPr>
          <p:cNvPr id="52" name="Google Shape;52;p14"/>
          <p:cNvSpPr txBox="1"/>
          <p:nvPr>
            <p:ph hasCustomPrompt="1" idx="7" type="title"/>
          </p:nvPr>
        </p:nvSpPr>
        <p:spPr>
          <a:xfrm>
            <a:off x="353850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
        <p:nvSpPr>
          <p:cNvPr id="53" name="Google Shape;53;p14"/>
          <p:cNvSpPr txBox="1"/>
          <p:nvPr>
            <p:ph hasCustomPrompt="1" idx="8" type="title"/>
          </p:nvPr>
        </p:nvSpPr>
        <p:spPr>
          <a:xfrm>
            <a:off x="6028550" y="1770700"/>
            <a:ext cx="20670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TITLE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5"/>
          <p:cNvSpPr txBox="1"/>
          <p:nvPr>
            <p:ph type="ctrTitle"/>
          </p:nvPr>
        </p:nvSpPr>
        <p:spPr>
          <a:xfrm>
            <a:off x="4285500" y="2832875"/>
            <a:ext cx="3657300" cy="644700"/>
          </a:xfrm>
          <a:prstGeom prst="rect">
            <a:avLst/>
          </a:prstGeom>
          <a:effectLst>
            <a:outerShdw blurRad="57150" rotWithShape="0" algn="bl" dir="5400000" dist="19050">
              <a:srgbClr val="76A5AF">
                <a:alpha val="88000"/>
              </a:srgbClr>
            </a:outerShdw>
          </a:effectLst>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b="1" sz="6000">
                <a:solidFill>
                  <a:schemeClr val="lt1"/>
                </a:solidFill>
              </a:defRPr>
            </a:lvl1pPr>
            <a:lvl2pPr lvl="1" rtl="0" algn="ctr">
              <a:spcBef>
                <a:spcPts val="0"/>
              </a:spcBef>
              <a:spcAft>
                <a:spcPts val="0"/>
              </a:spcAft>
              <a:buClr>
                <a:schemeClr val="lt1"/>
              </a:buClr>
              <a:buSzPts val="3600"/>
              <a:buNone/>
              <a:defRPr b="1" sz="3600">
                <a:solidFill>
                  <a:schemeClr val="lt1"/>
                </a:solidFill>
              </a:defRPr>
            </a:lvl2pPr>
            <a:lvl3pPr lvl="2" rtl="0" algn="ctr">
              <a:spcBef>
                <a:spcPts val="0"/>
              </a:spcBef>
              <a:spcAft>
                <a:spcPts val="0"/>
              </a:spcAft>
              <a:buClr>
                <a:schemeClr val="lt1"/>
              </a:buClr>
              <a:buSzPts val="3600"/>
              <a:buNone/>
              <a:defRPr b="1" sz="3600">
                <a:solidFill>
                  <a:schemeClr val="lt1"/>
                </a:solidFill>
              </a:defRPr>
            </a:lvl3pPr>
            <a:lvl4pPr lvl="3" rtl="0" algn="ctr">
              <a:spcBef>
                <a:spcPts val="0"/>
              </a:spcBef>
              <a:spcAft>
                <a:spcPts val="0"/>
              </a:spcAft>
              <a:buClr>
                <a:schemeClr val="lt1"/>
              </a:buClr>
              <a:buSzPts val="3600"/>
              <a:buNone/>
              <a:defRPr b="1" sz="3600">
                <a:solidFill>
                  <a:schemeClr val="lt1"/>
                </a:solidFill>
              </a:defRPr>
            </a:lvl4pPr>
            <a:lvl5pPr lvl="4" rtl="0" algn="ctr">
              <a:spcBef>
                <a:spcPts val="0"/>
              </a:spcBef>
              <a:spcAft>
                <a:spcPts val="0"/>
              </a:spcAft>
              <a:buClr>
                <a:schemeClr val="lt1"/>
              </a:buClr>
              <a:buSzPts val="3600"/>
              <a:buNone/>
              <a:defRPr b="1" sz="3600">
                <a:solidFill>
                  <a:schemeClr val="lt1"/>
                </a:solidFill>
              </a:defRPr>
            </a:lvl5pPr>
            <a:lvl6pPr lvl="5" rtl="0" algn="ctr">
              <a:spcBef>
                <a:spcPts val="0"/>
              </a:spcBef>
              <a:spcAft>
                <a:spcPts val="0"/>
              </a:spcAft>
              <a:buClr>
                <a:schemeClr val="lt1"/>
              </a:buClr>
              <a:buSzPts val="3600"/>
              <a:buNone/>
              <a:defRPr b="1" sz="3600">
                <a:solidFill>
                  <a:schemeClr val="lt1"/>
                </a:solidFill>
              </a:defRPr>
            </a:lvl6pPr>
            <a:lvl7pPr lvl="6" rtl="0" algn="ctr">
              <a:spcBef>
                <a:spcPts val="0"/>
              </a:spcBef>
              <a:spcAft>
                <a:spcPts val="0"/>
              </a:spcAft>
              <a:buClr>
                <a:schemeClr val="lt1"/>
              </a:buClr>
              <a:buSzPts val="3600"/>
              <a:buNone/>
              <a:defRPr b="1" sz="3600">
                <a:solidFill>
                  <a:schemeClr val="lt1"/>
                </a:solidFill>
              </a:defRPr>
            </a:lvl7pPr>
            <a:lvl8pPr lvl="7" rtl="0" algn="ctr">
              <a:spcBef>
                <a:spcPts val="0"/>
              </a:spcBef>
              <a:spcAft>
                <a:spcPts val="0"/>
              </a:spcAft>
              <a:buClr>
                <a:schemeClr val="lt1"/>
              </a:buClr>
              <a:buSzPts val="3600"/>
              <a:buNone/>
              <a:defRPr b="1" sz="3600">
                <a:solidFill>
                  <a:schemeClr val="lt1"/>
                </a:solidFill>
              </a:defRPr>
            </a:lvl8pPr>
            <a:lvl9pPr lvl="8" rtl="0" algn="ctr">
              <a:spcBef>
                <a:spcPts val="0"/>
              </a:spcBef>
              <a:spcAft>
                <a:spcPts val="0"/>
              </a:spcAft>
              <a:buClr>
                <a:schemeClr val="lt1"/>
              </a:buClr>
              <a:buSzPts val="3600"/>
              <a:buNone/>
              <a:defRPr b="1" sz="3600">
                <a:solidFill>
                  <a:schemeClr val="lt1"/>
                </a:solidFill>
              </a:defRPr>
            </a:lvl9pPr>
          </a:lstStyle>
          <a:p/>
        </p:txBody>
      </p:sp>
      <p:sp>
        <p:nvSpPr>
          <p:cNvPr id="56" name="Google Shape;56;p15"/>
          <p:cNvSpPr txBox="1"/>
          <p:nvPr>
            <p:ph idx="1" type="subTitle"/>
          </p:nvPr>
        </p:nvSpPr>
        <p:spPr>
          <a:xfrm>
            <a:off x="4144050" y="3549850"/>
            <a:ext cx="394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6"/>
          <p:cNvSpPr txBox="1"/>
          <p:nvPr>
            <p:ph type="ctrTitle"/>
          </p:nvPr>
        </p:nvSpPr>
        <p:spPr>
          <a:xfrm>
            <a:off x="1850525" y="1157925"/>
            <a:ext cx="5442900" cy="2603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000"/>
              <a:buNone/>
              <a:defRPr b="1" sz="3000">
                <a:solidFill>
                  <a:schemeClr val="lt1"/>
                </a:solidFill>
              </a:defRPr>
            </a:lvl1pPr>
            <a:lvl2pPr lvl="1" rtl="0" algn="ctr">
              <a:spcBef>
                <a:spcPts val="0"/>
              </a:spcBef>
              <a:spcAft>
                <a:spcPts val="0"/>
              </a:spcAft>
              <a:buClr>
                <a:schemeClr val="lt1"/>
              </a:buClr>
              <a:buSzPts val="3000"/>
              <a:buNone/>
              <a:defRPr b="1" sz="3000">
                <a:solidFill>
                  <a:schemeClr val="lt1"/>
                </a:solidFill>
              </a:defRPr>
            </a:lvl2pPr>
            <a:lvl3pPr lvl="2" rtl="0" algn="ctr">
              <a:spcBef>
                <a:spcPts val="0"/>
              </a:spcBef>
              <a:spcAft>
                <a:spcPts val="0"/>
              </a:spcAft>
              <a:buClr>
                <a:schemeClr val="lt1"/>
              </a:buClr>
              <a:buSzPts val="3000"/>
              <a:buNone/>
              <a:defRPr b="1" sz="3000">
                <a:solidFill>
                  <a:schemeClr val="lt1"/>
                </a:solidFill>
              </a:defRPr>
            </a:lvl3pPr>
            <a:lvl4pPr lvl="3" rtl="0" algn="ctr">
              <a:spcBef>
                <a:spcPts val="0"/>
              </a:spcBef>
              <a:spcAft>
                <a:spcPts val="0"/>
              </a:spcAft>
              <a:buClr>
                <a:schemeClr val="lt1"/>
              </a:buClr>
              <a:buSzPts val="3000"/>
              <a:buNone/>
              <a:defRPr b="1" sz="3000">
                <a:solidFill>
                  <a:schemeClr val="lt1"/>
                </a:solidFill>
              </a:defRPr>
            </a:lvl4pPr>
            <a:lvl5pPr lvl="4" rtl="0" algn="ctr">
              <a:spcBef>
                <a:spcPts val="0"/>
              </a:spcBef>
              <a:spcAft>
                <a:spcPts val="0"/>
              </a:spcAft>
              <a:buClr>
                <a:schemeClr val="lt1"/>
              </a:buClr>
              <a:buSzPts val="3000"/>
              <a:buNone/>
              <a:defRPr b="1" sz="3000">
                <a:solidFill>
                  <a:schemeClr val="lt1"/>
                </a:solidFill>
              </a:defRPr>
            </a:lvl5pPr>
            <a:lvl6pPr lvl="5" rtl="0" algn="ctr">
              <a:spcBef>
                <a:spcPts val="0"/>
              </a:spcBef>
              <a:spcAft>
                <a:spcPts val="0"/>
              </a:spcAft>
              <a:buClr>
                <a:schemeClr val="lt1"/>
              </a:buClr>
              <a:buSzPts val="3000"/>
              <a:buNone/>
              <a:defRPr b="1" sz="3000">
                <a:solidFill>
                  <a:schemeClr val="lt1"/>
                </a:solidFill>
              </a:defRPr>
            </a:lvl6pPr>
            <a:lvl7pPr lvl="6" rtl="0" algn="ctr">
              <a:spcBef>
                <a:spcPts val="0"/>
              </a:spcBef>
              <a:spcAft>
                <a:spcPts val="0"/>
              </a:spcAft>
              <a:buClr>
                <a:schemeClr val="lt1"/>
              </a:buClr>
              <a:buSzPts val="3000"/>
              <a:buNone/>
              <a:defRPr b="1" sz="3000">
                <a:solidFill>
                  <a:schemeClr val="lt1"/>
                </a:solidFill>
              </a:defRPr>
            </a:lvl7pPr>
            <a:lvl8pPr lvl="7" rtl="0" algn="ctr">
              <a:spcBef>
                <a:spcPts val="0"/>
              </a:spcBef>
              <a:spcAft>
                <a:spcPts val="0"/>
              </a:spcAft>
              <a:buClr>
                <a:schemeClr val="lt1"/>
              </a:buClr>
              <a:buSzPts val="3000"/>
              <a:buNone/>
              <a:defRPr b="1" sz="3000">
                <a:solidFill>
                  <a:schemeClr val="lt1"/>
                </a:solidFill>
              </a:defRPr>
            </a:lvl8pPr>
            <a:lvl9pPr lvl="8" rtl="0" algn="ctr">
              <a:spcBef>
                <a:spcPts val="0"/>
              </a:spcBef>
              <a:spcAft>
                <a:spcPts val="0"/>
              </a:spcAft>
              <a:buClr>
                <a:schemeClr val="lt1"/>
              </a:buClr>
              <a:buSzPts val="3000"/>
              <a:buNone/>
              <a:defRPr b="1" sz="3000">
                <a:solidFill>
                  <a:schemeClr val="lt1"/>
                </a:solidFill>
              </a:defRPr>
            </a:lvl9pPr>
          </a:lstStyle>
          <a:p/>
        </p:txBody>
      </p:sp>
      <p:sp>
        <p:nvSpPr>
          <p:cNvPr id="59" name="Google Shape;59;p16"/>
          <p:cNvSpPr txBox="1"/>
          <p:nvPr>
            <p:ph idx="1" type="subTitle"/>
          </p:nvPr>
        </p:nvSpPr>
        <p:spPr>
          <a:xfrm>
            <a:off x="2481900" y="3945600"/>
            <a:ext cx="418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7"/>
          <p:cNvSpPr txBox="1"/>
          <p:nvPr>
            <p:ph type="title"/>
          </p:nvPr>
        </p:nvSpPr>
        <p:spPr>
          <a:xfrm>
            <a:off x="1937338" y="2463175"/>
            <a:ext cx="23901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2" name="Google Shape;62;p17"/>
          <p:cNvSpPr txBox="1"/>
          <p:nvPr>
            <p:ph idx="1" type="subTitle"/>
          </p:nvPr>
        </p:nvSpPr>
        <p:spPr>
          <a:xfrm>
            <a:off x="1937338" y="3148075"/>
            <a:ext cx="2390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7"/>
          <p:cNvSpPr txBox="1"/>
          <p:nvPr>
            <p:ph idx="2" type="title"/>
          </p:nvPr>
        </p:nvSpPr>
        <p:spPr>
          <a:xfrm>
            <a:off x="4816563" y="2463175"/>
            <a:ext cx="23901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4" name="Google Shape;64;p17"/>
          <p:cNvSpPr txBox="1"/>
          <p:nvPr>
            <p:ph idx="3" type="subTitle"/>
          </p:nvPr>
        </p:nvSpPr>
        <p:spPr>
          <a:xfrm>
            <a:off x="4816563" y="3148075"/>
            <a:ext cx="23901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5" name="Google Shape;65;p17"/>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
  <p:cSld name="SECTION_TITLE_AND_DESCRIPTION_1_1">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8"/>
          <p:cNvSpPr txBox="1"/>
          <p:nvPr>
            <p:ph type="title"/>
          </p:nvPr>
        </p:nvSpPr>
        <p:spPr>
          <a:xfrm>
            <a:off x="3538497"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68" name="Google Shape;68;p18"/>
          <p:cNvSpPr txBox="1"/>
          <p:nvPr>
            <p:ph idx="1" type="subTitle"/>
          </p:nvPr>
        </p:nvSpPr>
        <p:spPr>
          <a:xfrm>
            <a:off x="3538497"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69" name="Google Shape;69;p18"/>
          <p:cNvSpPr txBox="1"/>
          <p:nvPr>
            <p:ph idx="2" type="title"/>
          </p:nvPr>
        </p:nvSpPr>
        <p:spPr>
          <a:xfrm>
            <a:off x="6028553"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70" name="Google Shape;70;p18"/>
          <p:cNvSpPr txBox="1"/>
          <p:nvPr>
            <p:ph idx="3" type="subTitle"/>
          </p:nvPr>
        </p:nvSpPr>
        <p:spPr>
          <a:xfrm>
            <a:off x="6028553"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71" name="Google Shape;71;p18"/>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2" name="Google Shape;72;p18"/>
          <p:cNvSpPr txBox="1"/>
          <p:nvPr>
            <p:ph idx="5" type="title"/>
          </p:nvPr>
        </p:nvSpPr>
        <p:spPr>
          <a:xfrm>
            <a:off x="1048447" y="276797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73" name="Google Shape;73;p18"/>
          <p:cNvSpPr txBox="1"/>
          <p:nvPr>
            <p:ph idx="6" type="subTitle"/>
          </p:nvPr>
        </p:nvSpPr>
        <p:spPr>
          <a:xfrm>
            <a:off x="1048447" y="3452875"/>
            <a:ext cx="20670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TITLE_1_1_1">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9"/>
          <p:cNvSpPr txBox="1"/>
          <p:nvPr>
            <p:ph type="ctrTitle"/>
          </p:nvPr>
        </p:nvSpPr>
        <p:spPr>
          <a:xfrm>
            <a:off x="1273500" y="1369000"/>
            <a:ext cx="6597000" cy="2109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4500"/>
              <a:buNone/>
              <a:defRPr b="1" sz="4500">
                <a:solidFill>
                  <a:schemeClr val="lt1"/>
                </a:solidFill>
              </a:defRPr>
            </a:lvl1pPr>
            <a:lvl2pPr lvl="1" rtl="0" algn="ctr">
              <a:spcBef>
                <a:spcPts val="0"/>
              </a:spcBef>
              <a:spcAft>
                <a:spcPts val="0"/>
              </a:spcAft>
              <a:buClr>
                <a:schemeClr val="lt1"/>
              </a:buClr>
              <a:buSzPts val="3600"/>
              <a:buNone/>
              <a:defRPr b="1" sz="3600">
                <a:solidFill>
                  <a:schemeClr val="lt1"/>
                </a:solidFill>
              </a:defRPr>
            </a:lvl2pPr>
            <a:lvl3pPr lvl="2" rtl="0" algn="ctr">
              <a:spcBef>
                <a:spcPts val="0"/>
              </a:spcBef>
              <a:spcAft>
                <a:spcPts val="0"/>
              </a:spcAft>
              <a:buClr>
                <a:schemeClr val="lt1"/>
              </a:buClr>
              <a:buSzPts val="3600"/>
              <a:buNone/>
              <a:defRPr b="1" sz="3600">
                <a:solidFill>
                  <a:schemeClr val="lt1"/>
                </a:solidFill>
              </a:defRPr>
            </a:lvl3pPr>
            <a:lvl4pPr lvl="3" rtl="0" algn="ctr">
              <a:spcBef>
                <a:spcPts val="0"/>
              </a:spcBef>
              <a:spcAft>
                <a:spcPts val="0"/>
              </a:spcAft>
              <a:buClr>
                <a:schemeClr val="lt1"/>
              </a:buClr>
              <a:buSzPts val="3600"/>
              <a:buNone/>
              <a:defRPr b="1" sz="3600">
                <a:solidFill>
                  <a:schemeClr val="lt1"/>
                </a:solidFill>
              </a:defRPr>
            </a:lvl4pPr>
            <a:lvl5pPr lvl="4" rtl="0" algn="ctr">
              <a:spcBef>
                <a:spcPts val="0"/>
              </a:spcBef>
              <a:spcAft>
                <a:spcPts val="0"/>
              </a:spcAft>
              <a:buClr>
                <a:schemeClr val="lt1"/>
              </a:buClr>
              <a:buSzPts val="3600"/>
              <a:buNone/>
              <a:defRPr b="1" sz="3600">
                <a:solidFill>
                  <a:schemeClr val="lt1"/>
                </a:solidFill>
              </a:defRPr>
            </a:lvl5pPr>
            <a:lvl6pPr lvl="5" rtl="0" algn="ctr">
              <a:spcBef>
                <a:spcPts val="0"/>
              </a:spcBef>
              <a:spcAft>
                <a:spcPts val="0"/>
              </a:spcAft>
              <a:buClr>
                <a:schemeClr val="lt1"/>
              </a:buClr>
              <a:buSzPts val="3600"/>
              <a:buNone/>
              <a:defRPr b="1" sz="3600">
                <a:solidFill>
                  <a:schemeClr val="lt1"/>
                </a:solidFill>
              </a:defRPr>
            </a:lvl6pPr>
            <a:lvl7pPr lvl="6" rtl="0" algn="ctr">
              <a:spcBef>
                <a:spcPts val="0"/>
              </a:spcBef>
              <a:spcAft>
                <a:spcPts val="0"/>
              </a:spcAft>
              <a:buClr>
                <a:schemeClr val="lt1"/>
              </a:buClr>
              <a:buSzPts val="3600"/>
              <a:buNone/>
              <a:defRPr b="1" sz="3600">
                <a:solidFill>
                  <a:schemeClr val="lt1"/>
                </a:solidFill>
              </a:defRPr>
            </a:lvl7pPr>
            <a:lvl8pPr lvl="7" rtl="0" algn="ctr">
              <a:spcBef>
                <a:spcPts val="0"/>
              </a:spcBef>
              <a:spcAft>
                <a:spcPts val="0"/>
              </a:spcAft>
              <a:buClr>
                <a:schemeClr val="lt1"/>
              </a:buClr>
              <a:buSzPts val="3600"/>
              <a:buNone/>
              <a:defRPr b="1" sz="3600">
                <a:solidFill>
                  <a:schemeClr val="lt1"/>
                </a:solidFill>
              </a:defRPr>
            </a:lvl8pPr>
            <a:lvl9pPr lvl="8" rtl="0" algn="ctr">
              <a:spcBef>
                <a:spcPts val="0"/>
              </a:spcBef>
              <a:spcAft>
                <a:spcPts val="0"/>
              </a:spcAft>
              <a:buClr>
                <a:schemeClr val="lt1"/>
              </a:buClr>
              <a:buSzPts val="3600"/>
              <a:buNone/>
              <a:defRPr b="1" sz="3600">
                <a:solidFill>
                  <a:schemeClr val="lt1"/>
                </a:solidFill>
              </a:defRPr>
            </a:lvl9pPr>
          </a:lstStyle>
          <a:p/>
        </p:txBody>
      </p:sp>
      <p:sp>
        <p:nvSpPr>
          <p:cNvPr id="76" name="Google Shape;76;p19"/>
          <p:cNvSpPr txBox="1"/>
          <p:nvPr>
            <p:ph idx="1" type="subTitle"/>
          </p:nvPr>
        </p:nvSpPr>
        <p:spPr>
          <a:xfrm>
            <a:off x="2481900" y="2519525"/>
            <a:ext cx="4180200" cy="46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1800"/>
              <a:buNone/>
              <a:defRPr sz="1800">
                <a:solidFill>
                  <a:schemeClr val="accent1"/>
                </a:solidFill>
              </a:defRPr>
            </a:lvl2pPr>
            <a:lvl3pPr lvl="2" rtl="0" algn="ctr">
              <a:lnSpc>
                <a:spcPct val="100000"/>
              </a:lnSpc>
              <a:spcBef>
                <a:spcPts val="0"/>
              </a:spcBef>
              <a:spcAft>
                <a:spcPts val="0"/>
              </a:spcAft>
              <a:buClr>
                <a:schemeClr val="accent1"/>
              </a:buClr>
              <a:buSzPts val="1800"/>
              <a:buNone/>
              <a:defRPr sz="1800">
                <a:solidFill>
                  <a:schemeClr val="accent1"/>
                </a:solidFill>
              </a:defRPr>
            </a:lvl3pPr>
            <a:lvl4pPr lvl="3" rtl="0" algn="ctr">
              <a:lnSpc>
                <a:spcPct val="100000"/>
              </a:lnSpc>
              <a:spcBef>
                <a:spcPts val="0"/>
              </a:spcBef>
              <a:spcAft>
                <a:spcPts val="0"/>
              </a:spcAft>
              <a:buClr>
                <a:schemeClr val="accent1"/>
              </a:buClr>
              <a:buSzPts val="1800"/>
              <a:buNone/>
              <a:defRPr sz="1800">
                <a:solidFill>
                  <a:schemeClr val="accent1"/>
                </a:solidFill>
              </a:defRPr>
            </a:lvl4pPr>
            <a:lvl5pPr lvl="4" rtl="0" algn="ctr">
              <a:lnSpc>
                <a:spcPct val="100000"/>
              </a:lnSpc>
              <a:spcBef>
                <a:spcPts val="0"/>
              </a:spcBef>
              <a:spcAft>
                <a:spcPts val="0"/>
              </a:spcAft>
              <a:buClr>
                <a:schemeClr val="accent1"/>
              </a:buClr>
              <a:buSzPts val="1800"/>
              <a:buNone/>
              <a:defRPr sz="1800">
                <a:solidFill>
                  <a:schemeClr val="accent1"/>
                </a:solidFill>
              </a:defRPr>
            </a:lvl5pPr>
            <a:lvl6pPr lvl="5" rtl="0" algn="ctr">
              <a:lnSpc>
                <a:spcPct val="100000"/>
              </a:lnSpc>
              <a:spcBef>
                <a:spcPts val="0"/>
              </a:spcBef>
              <a:spcAft>
                <a:spcPts val="0"/>
              </a:spcAft>
              <a:buClr>
                <a:schemeClr val="accent1"/>
              </a:buClr>
              <a:buSzPts val="1800"/>
              <a:buNone/>
              <a:defRPr sz="1800">
                <a:solidFill>
                  <a:schemeClr val="accent1"/>
                </a:solidFill>
              </a:defRPr>
            </a:lvl6pPr>
            <a:lvl7pPr lvl="6" rtl="0" algn="ctr">
              <a:lnSpc>
                <a:spcPct val="100000"/>
              </a:lnSpc>
              <a:spcBef>
                <a:spcPts val="0"/>
              </a:spcBef>
              <a:spcAft>
                <a:spcPts val="0"/>
              </a:spcAft>
              <a:buClr>
                <a:schemeClr val="accent1"/>
              </a:buClr>
              <a:buSzPts val="1800"/>
              <a:buNone/>
              <a:defRPr sz="1800">
                <a:solidFill>
                  <a:schemeClr val="accent1"/>
                </a:solidFill>
              </a:defRPr>
            </a:lvl7pPr>
            <a:lvl8pPr lvl="7" rtl="0" algn="ctr">
              <a:lnSpc>
                <a:spcPct val="100000"/>
              </a:lnSpc>
              <a:spcBef>
                <a:spcPts val="0"/>
              </a:spcBef>
              <a:spcAft>
                <a:spcPts val="0"/>
              </a:spcAft>
              <a:buClr>
                <a:schemeClr val="accent1"/>
              </a:buClr>
              <a:buSzPts val="1800"/>
              <a:buNone/>
              <a:defRPr sz="1800">
                <a:solidFill>
                  <a:schemeClr val="accent1"/>
                </a:solidFill>
              </a:defRPr>
            </a:lvl8pPr>
            <a:lvl9pPr lvl="8" rtl="0" algn="ctr">
              <a:lnSpc>
                <a:spcPct val="100000"/>
              </a:lnSpc>
              <a:spcBef>
                <a:spcPts val="0"/>
              </a:spcBef>
              <a:spcAft>
                <a:spcPts val="0"/>
              </a:spcAft>
              <a:buClr>
                <a:schemeClr val="accent1"/>
              </a:buClr>
              <a:buSzPts val="1800"/>
              <a:buNone/>
              <a:defRPr sz="1800">
                <a:solidFill>
                  <a:schemeClr val="accen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APTION_ONLY_1">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762670" y="3177750"/>
            <a:ext cx="3068700" cy="59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3" name="Google Shape;13;p3"/>
          <p:cNvSpPr txBox="1"/>
          <p:nvPr>
            <p:ph hasCustomPrompt="1" idx="2" type="title"/>
          </p:nvPr>
        </p:nvSpPr>
        <p:spPr>
          <a:xfrm>
            <a:off x="1048270" y="3287500"/>
            <a:ext cx="2412900" cy="931500"/>
          </a:xfrm>
          <a:prstGeom prst="rect">
            <a:avLst/>
          </a:prstGeom>
          <a:effectLst>
            <a:outerShdw blurRad="114300" rotWithShape="0" algn="bl" dir="6360000" dist="28575">
              <a:schemeClr val="accent1">
                <a:alpha val="50000"/>
              </a:schemeClr>
            </a:outerShdw>
          </a:effectLst>
        </p:spPr>
        <p:txBody>
          <a:bodyPr anchorCtr="0" anchor="ctr" bIns="91425" lIns="91425" spcFirstLastPara="1" rIns="91425" wrap="square" tIns="91425">
            <a:noAutofit/>
          </a:bodyPr>
          <a:lstStyle>
            <a:lvl1pPr lvl="0" rtl="0" algn="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7200"/>
              <a:buNone/>
              <a:defRPr sz="7200">
                <a:solidFill>
                  <a:schemeClr val="lt1"/>
                </a:solidFill>
              </a:defRPr>
            </a:lvl2pPr>
            <a:lvl3pPr lvl="2" rtl="0" algn="ctr">
              <a:spcBef>
                <a:spcPts val="0"/>
              </a:spcBef>
              <a:spcAft>
                <a:spcPts val="0"/>
              </a:spcAft>
              <a:buClr>
                <a:schemeClr val="lt1"/>
              </a:buClr>
              <a:buSzPts val="7200"/>
              <a:buNone/>
              <a:defRPr sz="7200">
                <a:solidFill>
                  <a:schemeClr val="lt1"/>
                </a:solidFill>
              </a:defRPr>
            </a:lvl3pPr>
            <a:lvl4pPr lvl="3" rtl="0" algn="ctr">
              <a:spcBef>
                <a:spcPts val="0"/>
              </a:spcBef>
              <a:spcAft>
                <a:spcPts val="0"/>
              </a:spcAft>
              <a:buClr>
                <a:schemeClr val="lt1"/>
              </a:buClr>
              <a:buSzPts val="7200"/>
              <a:buNone/>
              <a:defRPr sz="7200">
                <a:solidFill>
                  <a:schemeClr val="lt1"/>
                </a:solidFill>
              </a:defRPr>
            </a:lvl4pPr>
            <a:lvl5pPr lvl="4" rtl="0" algn="ctr">
              <a:spcBef>
                <a:spcPts val="0"/>
              </a:spcBef>
              <a:spcAft>
                <a:spcPts val="0"/>
              </a:spcAft>
              <a:buClr>
                <a:schemeClr val="lt1"/>
              </a:buClr>
              <a:buSzPts val="7200"/>
              <a:buNone/>
              <a:defRPr sz="7200">
                <a:solidFill>
                  <a:schemeClr val="lt1"/>
                </a:solidFill>
              </a:defRPr>
            </a:lvl5pPr>
            <a:lvl6pPr lvl="5" rtl="0" algn="ctr">
              <a:spcBef>
                <a:spcPts val="0"/>
              </a:spcBef>
              <a:spcAft>
                <a:spcPts val="0"/>
              </a:spcAft>
              <a:buClr>
                <a:schemeClr val="lt1"/>
              </a:buClr>
              <a:buSzPts val="7200"/>
              <a:buNone/>
              <a:defRPr sz="7200">
                <a:solidFill>
                  <a:schemeClr val="lt1"/>
                </a:solidFill>
              </a:defRPr>
            </a:lvl6pPr>
            <a:lvl7pPr lvl="6" rtl="0" algn="ctr">
              <a:spcBef>
                <a:spcPts val="0"/>
              </a:spcBef>
              <a:spcAft>
                <a:spcPts val="0"/>
              </a:spcAft>
              <a:buClr>
                <a:schemeClr val="lt1"/>
              </a:buClr>
              <a:buSzPts val="7200"/>
              <a:buNone/>
              <a:defRPr sz="7200">
                <a:solidFill>
                  <a:schemeClr val="lt1"/>
                </a:solidFill>
              </a:defRPr>
            </a:lvl7pPr>
            <a:lvl8pPr lvl="7" rtl="0" algn="ctr">
              <a:spcBef>
                <a:spcPts val="0"/>
              </a:spcBef>
              <a:spcAft>
                <a:spcPts val="0"/>
              </a:spcAft>
              <a:buClr>
                <a:schemeClr val="lt1"/>
              </a:buClr>
              <a:buSzPts val="7200"/>
              <a:buNone/>
              <a:defRPr sz="7200">
                <a:solidFill>
                  <a:schemeClr val="lt1"/>
                </a:solidFill>
              </a:defRPr>
            </a:lvl8pPr>
            <a:lvl9pPr lvl="8" rtl="0" algn="ctr">
              <a:spcBef>
                <a:spcPts val="0"/>
              </a:spcBef>
              <a:spcAft>
                <a:spcPts val="0"/>
              </a:spcAft>
              <a:buClr>
                <a:schemeClr val="lt1"/>
              </a:buClr>
              <a:buSzPts val="7200"/>
              <a:buNone/>
              <a:defRPr sz="7200">
                <a:solidFill>
                  <a:schemeClr val="lt1"/>
                </a:solidFill>
              </a:defRPr>
            </a:lvl9pPr>
          </a:lstStyle>
          <a:p>
            <a:r>
              <a:t>xx%</a:t>
            </a:r>
          </a:p>
        </p:txBody>
      </p:sp>
      <p:sp>
        <p:nvSpPr>
          <p:cNvPr id="14" name="Google Shape;14;p3"/>
          <p:cNvSpPr txBox="1"/>
          <p:nvPr>
            <p:ph idx="1" type="subTitle"/>
          </p:nvPr>
        </p:nvSpPr>
        <p:spPr>
          <a:xfrm>
            <a:off x="3762670" y="3720650"/>
            <a:ext cx="3068700" cy="464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APTION_ONLY_1_1">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21"/>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APTION_ONLY_1_1_1">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22"/>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CAPTION_ONLY_1_1_1_2">
    <p:bg>
      <p:bgPr>
        <a:blipFill>
          <a:blip r:embed="rId2">
            <a:alphaModFix/>
          </a:blip>
          <a:stretch>
            <a:fillRect/>
          </a:stretch>
        </a:blipFill>
      </p:bgPr>
    </p:bg>
    <p:spTree>
      <p:nvGrpSpPr>
        <p:cNvPr id="83" name="Shape 83"/>
        <p:cNvGrpSpPr/>
        <p:nvPr/>
      </p:nvGrpSpPr>
      <p:grpSpPr>
        <a:xfrm>
          <a:off x="0" y="0"/>
          <a:ext cx="0" cy="0"/>
          <a:chOff x="0" y="0"/>
          <a:chExt cx="0" cy="0"/>
        </a:xfrm>
      </p:grpSpPr>
      <p:sp>
        <p:nvSpPr>
          <p:cNvPr id="84" name="Google Shape;84;p23"/>
          <p:cNvSpPr txBox="1"/>
          <p:nvPr>
            <p:ph type="title"/>
          </p:nvPr>
        </p:nvSpPr>
        <p:spPr>
          <a:xfrm>
            <a:off x="938500" y="445025"/>
            <a:ext cx="47022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Lists">
  <p:cSld name="SECTION_TITLE_AND_DESCRIPTION_1_3">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24"/>
          <p:cNvSpPr txBox="1"/>
          <p:nvPr>
            <p:ph type="title"/>
          </p:nvPr>
        </p:nvSpPr>
        <p:spPr>
          <a:xfrm>
            <a:off x="938500" y="445025"/>
            <a:ext cx="4964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7" name="Google Shape;87;p24"/>
          <p:cNvSpPr txBox="1"/>
          <p:nvPr>
            <p:ph idx="1" type="body"/>
          </p:nvPr>
        </p:nvSpPr>
        <p:spPr>
          <a:xfrm>
            <a:off x="1067241" y="2651775"/>
            <a:ext cx="3258900" cy="1795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8" name="Google Shape;88;p24"/>
          <p:cNvSpPr txBox="1"/>
          <p:nvPr>
            <p:ph idx="2" type="body"/>
          </p:nvPr>
        </p:nvSpPr>
        <p:spPr>
          <a:xfrm>
            <a:off x="4673852" y="2651775"/>
            <a:ext cx="3258900" cy="1795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0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9" name="Google Shape;89;p24"/>
          <p:cNvSpPr txBox="1"/>
          <p:nvPr>
            <p:ph idx="3" type="title"/>
          </p:nvPr>
        </p:nvSpPr>
        <p:spPr>
          <a:xfrm>
            <a:off x="1213499" y="1955125"/>
            <a:ext cx="3258900" cy="548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90" name="Google Shape;90;p24"/>
          <p:cNvSpPr txBox="1"/>
          <p:nvPr>
            <p:ph idx="4" type="title"/>
          </p:nvPr>
        </p:nvSpPr>
        <p:spPr>
          <a:xfrm>
            <a:off x="4820099" y="1955125"/>
            <a:ext cx="3258900" cy="548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1_1_2">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2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3" name="Google Shape;93;p25"/>
          <p:cNvSpPr txBox="1"/>
          <p:nvPr>
            <p:ph idx="2" type="title"/>
          </p:nvPr>
        </p:nvSpPr>
        <p:spPr>
          <a:xfrm>
            <a:off x="898386"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4" name="Google Shape;94;p25"/>
          <p:cNvSpPr txBox="1"/>
          <p:nvPr>
            <p:ph idx="1" type="subTitle"/>
          </p:nvPr>
        </p:nvSpPr>
        <p:spPr>
          <a:xfrm>
            <a:off x="898389"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5" name="Google Shape;95;p25"/>
          <p:cNvSpPr txBox="1"/>
          <p:nvPr>
            <p:ph idx="3" type="title"/>
          </p:nvPr>
        </p:nvSpPr>
        <p:spPr>
          <a:xfrm>
            <a:off x="2790261"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6" name="Google Shape;96;p25"/>
          <p:cNvSpPr txBox="1"/>
          <p:nvPr>
            <p:ph idx="4" type="subTitle"/>
          </p:nvPr>
        </p:nvSpPr>
        <p:spPr>
          <a:xfrm>
            <a:off x="2790264"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7" name="Google Shape;97;p25"/>
          <p:cNvSpPr txBox="1"/>
          <p:nvPr>
            <p:ph idx="5" type="title"/>
          </p:nvPr>
        </p:nvSpPr>
        <p:spPr>
          <a:xfrm>
            <a:off x="4682136"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98" name="Google Shape;98;p25"/>
          <p:cNvSpPr txBox="1"/>
          <p:nvPr>
            <p:ph idx="6" type="subTitle"/>
          </p:nvPr>
        </p:nvSpPr>
        <p:spPr>
          <a:xfrm>
            <a:off x="4682139"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9" name="Google Shape;99;p25"/>
          <p:cNvSpPr txBox="1"/>
          <p:nvPr>
            <p:ph idx="7" type="title"/>
          </p:nvPr>
        </p:nvSpPr>
        <p:spPr>
          <a:xfrm>
            <a:off x="6574011" y="3052625"/>
            <a:ext cx="16716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00" name="Google Shape;100;p25"/>
          <p:cNvSpPr txBox="1"/>
          <p:nvPr>
            <p:ph idx="8" type="subTitle"/>
          </p:nvPr>
        </p:nvSpPr>
        <p:spPr>
          <a:xfrm>
            <a:off x="6574014" y="3558837"/>
            <a:ext cx="1671600" cy="1157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CAPTION_ONLY_1_1_1_1">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26"/>
          <p:cNvSpPr txBox="1"/>
          <p:nvPr>
            <p:ph hasCustomPrompt="1" type="title"/>
          </p:nvPr>
        </p:nvSpPr>
        <p:spPr>
          <a:xfrm>
            <a:off x="4996800" y="66184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3" name="Google Shape;103;p26"/>
          <p:cNvSpPr txBox="1"/>
          <p:nvPr>
            <p:ph idx="1" type="subTitle"/>
          </p:nvPr>
        </p:nvSpPr>
        <p:spPr>
          <a:xfrm>
            <a:off x="4911000" y="126585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
        <p:nvSpPr>
          <p:cNvPr id="104" name="Google Shape;104;p26"/>
          <p:cNvSpPr txBox="1"/>
          <p:nvPr>
            <p:ph hasCustomPrompt="1" idx="2" type="title"/>
          </p:nvPr>
        </p:nvSpPr>
        <p:spPr>
          <a:xfrm>
            <a:off x="4996800" y="209919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5" name="Google Shape;105;p26"/>
          <p:cNvSpPr txBox="1"/>
          <p:nvPr>
            <p:ph idx="3" type="subTitle"/>
          </p:nvPr>
        </p:nvSpPr>
        <p:spPr>
          <a:xfrm>
            <a:off x="4911000" y="270320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
        <p:nvSpPr>
          <p:cNvPr id="106" name="Google Shape;106;p26"/>
          <p:cNvSpPr txBox="1"/>
          <p:nvPr>
            <p:ph hasCustomPrompt="1" idx="4" type="title"/>
          </p:nvPr>
        </p:nvSpPr>
        <p:spPr>
          <a:xfrm>
            <a:off x="4996800" y="3536543"/>
            <a:ext cx="3159300" cy="723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7" name="Google Shape;107;p26"/>
          <p:cNvSpPr txBox="1"/>
          <p:nvPr>
            <p:ph idx="5" type="subTitle"/>
          </p:nvPr>
        </p:nvSpPr>
        <p:spPr>
          <a:xfrm>
            <a:off x="4911000" y="4140550"/>
            <a:ext cx="3330900" cy="417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1"/>
              </a:buClr>
              <a:buSzPts val="1400"/>
              <a:buNone/>
              <a:defRPr sz="1400">
                <a:solidFill>
                  <a:schemeClr val="accent1"/>
                </a:solidFill>
              </a:defRPr>
            </a:lvl1pPr>
            <a:lvl2pPr lvl="1" rtl="0" algn="ctr">
              <a:lnSpc>
                <a:spcPct val="100000"/>
              </a:lnSpc>
              <a:spcBef>
                <a:spcPts val="0"/>
              </a:spcBef>
              <a:spcAft>
                <a:spcPts val="0"/>
              </a:spcAft>
              <a:buClr>
                <a:schemeClr val="accent1"/>
              </a:buClr>
              <a:buSzPts val="2100"/>
              <a:buNone/>
              <a:defRPr sz="2100">
                <a:solidFill>
                  <a:schemeClr val="accent1"/>
                </a:solidFill>
              </a:defRPr>
            </a:lvl2pPr>
            <a:lvl3pPr lvl="2" rtl="0" algn="ctr">
              <a:lnSpc>
                <a:spcPct val="100000"/>
              </a:lnSpc>
              <a:spcBef>
                <a:spcPts val="0"/>
              </a:spcBef>
              <a:spcAft>
                <a:spcPts val="0"/>
              </a:spcAft>
              <a:buClr>
                <a:schemeClr val="accent1"/>
              </a:buClr>
              <a:buSzPts val="2100"/>
              <a:buNone/>
              <a:defRPr sz="2100">
                <a:solidFill>
                  <a:schemeClr val="accent1"/>
                </a:solidFill>
              </a:defRPr>
            </a:lvl3pPr>
            <a:lvl4pPr lvl="3" rtl="0" algn="ctr">
              <a:lnSpc>
                <a:spcPct val="100000"/>
              </a:lnSpc>
              <a:spcBef>
                <a:spcPts val="0"/>
              </a:spcBef>
              <a:spcAft>
                <a:spcPts val="0"/>
              </a:spcAft>
              <a:buClr>
                <a:schemeClr val="accent1"/>
              </a:buClr>
              <a:buSzPts val="2100"/>
              <a:buNone/>
              <a:defRPr sz="2100">
                <a:solidFill>
                  <a:schemeClr val="accent1"/>
                </a:solidFill>
              </a:defRPr>
            </a:lvl4pPr>
            <a:lvl5pPr lvl="4" rtl="0" algn="ctr">
              <a:lnSpc>
                <a:spcPct val="100000"/>
              </a:lnSpc>
              <a:spcBef>
                <a:spcPts val="0"/>
              </a:spcBef>
              <a:spcAft>
                <a:spcPts val="0"/>
              </a:spcAft>
              <a:buClr>
                <a:schemeClr val="accent1"/>
              </a:buClr>
              <a:buSzPts val="2100"/>
              <a:buNone/>
              <a:defRPr sz="2100">
                <a:solidFill>
                  <a:schemeClr val="accent1"/>
                </a:solidFill>
              </a:defRPr>
            </a:lvl5pPr>
            <a:lvl6pPr lvl="5" rtl="0" algn="ctr">
              <a:lnSpc>
                <a:spcPct val="100000"/>
              </a:lnSpc>
              <a:spcBef>
                <a:spcPts val="0"/>
              </a:spcBef>
              <a:spcAft>
                <a:spcPts val="0"/>
              </a:spcAft>
              <a:buClr>
                <a:schemeClr val="accent1"/>
              </a:buClr>
              <a:buSzPts val="2100"/>
              <a:buNone/>
              <a:defRPr sz="2100">
                <a:solidFill>
                  <a:schemeClr val="accent1"/>
                </a:solidFill>
              </a:defRPr>
            </a:lvl6pPr>
            <a:lvl7pPr lvl="6" rtl="0" algn="ctr">
              <a:lnSpc>
                <a:spcPct val="100000"/>
              </a:lnSpc>
              <a:spcBef>
                <a:spcPts val="0"/>
              </a:spcBef>
              <a:spcAft>
                <a:spcPts val="0"/>
              </a:spcAft>
              <a:buClr>
                <a:schemeClr val="accent1"/>
              </a:buClr>
              <a:buSzPts val="2100"/>
              <a:buNone/>
              <a:defRPr sz="2100">
                <a:solidFill>
                  <a:schemeClr val="accent1"/>
                </a:solidFill>
              </a:defRPr>
            </a:lvl7pPr>
            <a:lvl8pPr lvl="7" rtl="0" algn="ctr">
              <a:lnSpc>
                <a:spcPct val="100000"/>
              </a:lnSpc>
              <a:spcBef>
                <a:spcPts val="0"/>
              </a:spcBef>
              <a:spcAft>
                <a:spcPts val="0"/>
              </a:spcAft>
              <a:buClr>
                <a:schemeClr val="accent1"/>
              </a:buClr>
              <a:buSzPts val="2100"/>
              <a:buNone/>
              <a:defRPr sz="2100">
                <a:solidFill>
                  <a:schemeClr val="accent1"/>
                </a:solidFill>
              </a:defRPr>
            </a:lvl8pPr>
            <a:lvl9pPr lvl="8" rtl="0" algn="ctr">
              <a:lnSpc>
                <a:spcPct val="100000"/>
              </a:lnSpc>
              <a:spcBef>
                <a:spcPts val="0"/>
              </a:spcBef>
              <a:spcAft>
                <a:spcPts val="0"/>
              </a:spcAft>
              <a:buClr>
                <a:schemeClr val="accent1"/>
              </a:buClr>
              <a:buSzPts val="2100"/>
              <a:buNone/>
              <a:defRPr sz="2100">
                <a:solidFill>
                  <a:schemeClr val="accen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SECTION_TITLE_AND_DESCRIPTION_1_1_1">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p27"/>
          <p:cNvSpPr txBox="1"/>
          <p:nvPr>
            <p:ph type="title"/>
          </p:nvPr>
        </p:nvSpPr>
        <p:spPr>
          <a:xfrm>
            <a:off x="3538497"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0" name="Google Shape;110;p27"/>
          <p:cNvSpPr txBox="1"/>
          <p:nvPr>
            <p:ph idx="1" type="subTitle"/>
          </p:nvPr>
        </p:nvSpPr>
        <p:spPr>
          <a:xfrm>
            <a:off x="3538498"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1" name="Google Shape;111;p27"/>
          <p:cNvSpPr txBox="1"/>
          <p:nvPr>
            <p:ph idx="2" type="title"/>
          </p:nvPr>
        </p:nvSpPr>
        <p:spPr>
          <a:xfrm>
            <a:off x="6028553"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2" name="Google Shape;112;p27"/>
          <p:cNvSpPr txBox="1"/>
          <p:nvPr>
            <p:ph idx="3" type="subTitle"/>
          </p:nvPr>
        </p:nvSpPr>
        <p:spPr>
          <a:xfrm>
            <a:off x="6028552"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3" name="Google Shape;113;p27"/>
          <p:cNvSpPr txBox="1"/>
          <p:nvPr>
            <p:ph idx="4"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14" name="Google Shape;114;p27"/>
          <p:cNvSpPr txBox="1"/>
          <p:nvPr>
            <p:ph idx="5" type="title"/>
          </p:nvPr>
        </p:nvSpPr>
        <p:spPr>
          <a:xfrm>
            <a:off x="1048447" y="1818541"/>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5" name="Google Shape;115;p27"/>
          <p:cNvSpPr txBox="1"/>
          <p:nvPr>
            <p:ph idx="6" type="subTitle"/>
          </p:nvPr>
        </p:nvSpPr>
        <p:spPr>
          <a:xfrm>
            <a:off x="1048450" y="2324765"/>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6" name="Google Shape;116;p27"/>
          <p:cNvSpPr txBox="1"/>
          <p:nvPr>
            <p:ph idx="7" type="title"/>
          </p:nvPr>
        </p:nvSpPr>
        <p:spPr>
          <a:xfrm>
            <a:off x="3538497"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7" name="Google Shape;117;p27"/>
          <p:cNvSpPr txBox="1"/>
          <p:nvPr>
            <p:ph idx="8" type="subTitle"/>
          </p:nvPr>
        </p:nvSpPr>
        <p:spPr>
          <a:xfrm>
            <a:off x="3538498"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18" name="Google Shape;118;p27"/>
          <p:cNvSpPr txBox="1"/>
          <p:nvPr>
            <p:ph idx="9" type="title"/>
          </p:nvPr>
        </p:nvSpPr>
        <p:spPr>
          <a:xfrm>
            <a:off x="6028553"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19" name="Google Shape;119;p27"/>
          <p:cNvSpPr txBox="1"/>
          <p:nvPr>
            <p:ph idx="13" type="subTitle"/>
          </p:nvPr>
        </p:nvSpPr>
        <p:spPr>
          <a:xfrm>
            <a:off x="6028552"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120" name="Google Shape;120;p27"/>
          <p:cNvSpPr txBox="1"/>
          <p:nvPr>
            <p:ph idx="14" type="title"/>
          </p:nvPr>
        </p:nvSpPr>
        <p:spPr>
          <a:xfrm>
            <a:off x="1048447" y="3325035"/>
            <a:ext cx="2067000" cy="548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0"/>
              </a:spcBef>
              <a:spcAft>
                <a:spcPts val="0"/>
              </a:spcAft>
              <a:buClr>
                <a:schemeClr val="lt1"/>
              </a:buClr>
              <a:buSzPts val="4200"/>
              <a:buNone/>
              <a:defRPr sz="4200">
                <a:solidFill>
                  <a:schemeClr val="lt1"/>
                </a:solidFill>
              </a:defRPr>
            </a:lvl2pPr>
            <a:lvl3pPr lvl="2" rtl="0" algn="ctr">
              <a:spcBef>
                <a:spcPts val="0"/>
              </a:spcBef>
              <a:spcAft>
                <a:spcPts val="0"/>
              </a:spcAft>
              <a:buClr>
                <a:schemeClr val="lt1"/>
              </a:buClr>
              <a:buSzPts val="4200"/>
              <a:buNone/>
              <a:defRPr sz="4200">
                <a:solidFill>
                  <a:schemeClr val="lt1"/>
                </a:solidFill>
              </a:defRPr>
            </a:lvl3pPr>
            <a:lvl4pPr lvl="3" rtl="0" algn="ctr">
              <a:spcBef>
                <a:spcPts val="0"/>
              </a:spcBef>
              <a:spcAft>
                <a:spcPts val="0"/>
              </a:spcAft>
              <a:buClr>
                <a:schemeClr val="lt1"/>
              </a:buClr>
              <a:buSzPts val="4200"/>
              <a:buNone/>
              <a:defRPr sz="4200">
                <a:solidFill>
                  <a:schemeClr val="lt1"/>
                </a:solidFill>
              </a:defRPr>
            </a:lvl4pPr>
            <a:lvl5pPr lvl="4" rtl="0" algn="ctr">
              <a:spcBef>
                <a:spcPts val="0"/>
              </a:spcBef>
              <a:spcAft>
                <a:spcPts val="0"/>
              </a:spcAft>
              <a:buClr>
                <a:schemeClr val="lt1"/>
              </a:buClr>
              <a:buSzPts val="4200"/>
              <a:buNone/>
              <a:defRPr sz="4200">
                <a:solidFill>
                  <a:schemeClr val="lt1"/>
                </a:solidFill>
              </a:defRPr>
            </a:lvl5pPr>
            <a:lvl6pPr lvl="5" rtl="0" algn="ctr">
              <a:spcBef>
                <a:spcPts val="0"/>
              </a:spcBef>
              <a:spcAft>
                <a:spcPts val="0"/>
              </a:spcAft>
              <a:buClr>
                <a:schemeClr val="lt1"/>
              </a:buClr>
              <a:buSzPts val="4200"/>
              <a:buNone/>
              <a:defRPr sz="4200">
                <a:solidFill>
                  <a:schemeClr val="lt1"/>
                </a:solidFill>
              </a:defRPr>
            </a:lvl6pPr>
            <a:lvl7pPr lvl="6" rtl="0" algn="ctr">
              <a:spcBef>
                <a:spcPts val="0"/>
              </a:spcBef>
              <a:spcAft>
                <a:spcPts val="0"/>
              </a:spcAft>
              <a:buClr>
                <a:schemeClr val="lt1"/>
              </a:buClr>
              <a:buSzPts val="4200"/>
              <a:buNone/>
              <a:defRPr sz="4200">
                <a:solidFill>
                  <a:schemeClr val="lt1"/>
                </a:solidFill>
              </a:defRPr>
            </a:lvl7pPr>
            <a:lvl8pPr lvl="7" rtl="0" algn="ctr">
              <a:spcBef>
                <a:spcPts val="0"/>
              </a:spcBef>
              <a:spcAft>
                <a:spcPts val="0"/>
              </a:spcAft>
              <a:buClr>
                <a:schemeClr val="lt1"/>
              </a:buClr>
              <a:buSzPts val="4200"/>
              <a:buNone/>
              <a:defRPr sz="4200">
                <a:solidFill>
                  <a:schemeClr val="lt1"/>
                </a:solidFill>
              </a:defRPr>
            </a:lvl8pPr>
            <a:lvl9pPr lvl="8" rtl="0" algn="ctr">
              <a:spcBef>
                <a:spcPts val="0"/>
              </a:spcBef>
              <a:spcAft>
                <a:spcPts val="0"/>
              </a:spcAft>
              <a:buClr>
                <a:schemeClr val="lt1"/>
              </a:buClr>
              <a:buSzPts val="4200"/>
              <a:buNone/>
              <a:defRPr sz="4200">
                <a:solidFill>
                  <a:schemeClr val="lt1"/>
                </a:solidFill>
              </a:defRPr>
            </a:lvl9pPr>
          </a:lstStyle>
          <a:p/>
        </p:txBody>
      </p:sp>
      <p:sp>
        <p:nvSpPr>
          <p:cNvPr id="121" name="Google Shape;121;p27"/>
          <p:cNvSpPr txBox="1"/>
          <p:nvPr>
            <p:ph idx="15" type="subTitle"/>
          </p:nvPr>
        </p:nvSpPr>
        <p:spPr>
          <a:xfrm>
            <a:off x="1048450" y="3831259"/>
            <a:ext cx="2067000" cy="640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_1_1_2_1">
    <p:bg>
      <p:bgPr>
        <a:blipFill>
          <a:blip r:embed="rId2">
            <a:alphaModFix/>
          </a:blip>
          <a:stretch>
            <a:fillRect/>
          </a:stretch>
        </a:blipFill>
      </p:bgPr>
    </p:bg>
    <p:spTree>
      <p:nvGrpSpPr>
        <p:cNvPr id="122" name="Shape 122"/>
        <p:cNvGrpSpPr/>
        <p:nvPr/>
      </p:nvGrpSpPr>
      <p:grpSpPr>
        <a:xfrm>
          <a:off x="0" y="0"/>
          <a:ext cx="0" cy="0"/>
          <a:chOff x="0" y="0"/>
          <a:chExt cx="0" cy="0"/>
        </a:xfrm>
      </p:grpSpPr>
      <p:sp>
        <p:nvSpPr>
          <p:cNvPr id="123" name="Google Shape;123;p28"/>
          <p:cNvSpPr txBox="1"/>
          <p:nvPr>
            <p:ph type="title"/>
          </p:nvPr>
        </p:nvSpPr>
        <p:spPr>
          <a:xfrm>
            <a:off x="938500" y="445025"/>
            <a:ext cx="50436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24" name="Google Shape;124;p28"/>
          <p:cNvSpPr txBox="1"/>
          <p:nvPr>
            <p:ph idx="2" type="title"/>
          </p:nvPr>
        </p:nvSpPr>
        <p:spPr>
          <a:xfrm>
            <a:off x="1338238" y="2359825"/>
            <a:ext cx="2727600" cy="375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4200"/>
              <a:buNone/>
              <a:defRPr sz="4200">
                <a:solidFill>
                  <a:schemeClr val="lt1"/>
                </a:solidFill>
              </a:defRPr>
            </a:lvl2pPr>
            <a:lvl3pPr lvl="2" rtl="0" algn="r">
              <a:spcBef>
                <a:spcPts val="0"/>
              </a:spcBef>
              <a:spcAft>
                <a:spcPts val="0"/>
              </a:spcAft>
              <a:buClr>
                <a:schemeClr val="lt1"/>
              </a:buClr>
              <a:buSzPts val="4200"/>
              <a:buNone/>
              <a:defRPr sz="4200">
                <a:solidFill>
                  <a:schemeClr val="lt1"/>
                </a:solidFill>
              </a:defRPr>
            </a:lvl3pPr>
            <a:lvl4pPr lvl="3" rtl="0" algn="r">
              <a:spcBef>
                <a:spcPts val="0"/>
              </a:spcBef>
              <a:spcAft>
                <a:spcPts val="0"/>
              </a:spcAft>
              <a:buClr>
                <a:schemeClr val="lt1"/>
              </a:buClr>
              <a:buSzPts val="4200"/>
              <a:buNone/>
              <a:defRPr sz="4200">
                <a:solidFill>
                  <a:schemeClr val="lt1"/>
                </a:solidFill>
              </a:defRPr>
            </a:lvl4pPr>
            <a:lvl5pPr lvl="4" rtl="0" algn="r">
              <a:spcBef>
                <a:spcPts val="0"/>
              </a:spcBef>
              <a:spcAft>
                <a:spcPts val="0"/>
              </a:spcAft>
              <a:buClr>
                <a:schemeClr val="lt1"/>
              </a:buClr>
              <a:buSzPts val="4200"/>
              <a:buNone/>
              <a:defRPr sz="4200">
                <a:solidFill>
                  <a:schemeClr val="lt1"/>
                </a:solidFill>
              </a:defRPr>
            </a:lvl5pPr>
            <a:lvl6pPr lvl="5" rtl="0" algn="r">
              <a:spcBef>
                <a:spcPts val="0"/>
              </a:spcBef>
              <a:spcAft>
                <a:spcPts val="0"/>
              </a:spcAft>
              <a:buClr>
                <a:schemeClr val="lt1"/>
              </a:buClr>
              <a:buSzPts val="4200"/>
              <a:buNone/>
              <a:defRPr sz="4200">
                <a:solidFill>
                  <a:schemeClr val="lt1"/>
                </a:solidFill>
              </a:defRPr>
            </a:lvl6pPr>
            <a:lvl7pPr lvl="6" rtl="0" algn="r">
              <a:spcBef>
                <a:spcPts val="0"/>
              </a:spcBef>
              <a:spcAft>
                <a:spcPts val="0"/>
              </a:spcAft>
              <a:buClr>
                <a:schemeClr val="lt1"/>
              </a:buClr>
              <a:buSzPts val="4200"/>
              <a:buNone/>
              <a:defRPr sz="4200">
                <a:solidFill>
                  <a:schemeClr val="lt1"/>
                </a:solidFill>
              </a:defRPr>
            </a:lvl7pPr>
            <a:lvl8pPr lvl="7" rtl="0" algn="r">
              <a:spcBef>
                <a:spcPts val="0"/>
              </a:spcBef>
              <a:spcAft>
                <a:spcPts val="0"/>
              </a:spcAft>
              <a:buClr>
                <a:schemeClr val="lt1"/>
              </a:buClr>
              <a:buSzPts val="4200"/>
              <a:buNone/>
              <a:defRPr sz="4200">
                <a:solidFill>
                  <a:schemeClr val="lt1"/>
                </a:solidFill>
              </a:defRPr>
            </a:lvl8pPr>
            <a:lvl9pPr lvl="8" rtl="0" algn="r">
              <a:spcBef>
                <a:spcPts val="0"/>
              </a:spcBef>
              <a:spcAft>
                <a:spcPts val="0"/>
              </a:spcAft>
              <a:buClr>
                <a:schemeClr val="lt1"/>
              </a:buClr>
              <a:buSzPts val="4200"/>
              <a:buNone/>
              <a:defRPr sz="4200">
                <a:solidFill>
                  <a:schemeClr val="lt1"/>
                </a:solidFill>
              </a:defRPr>
            </a:lvl9pPr>
          </a:lstStyle>
          <a:p/>
        </p:txBody>
      </p:sp>
      <p:sp>
        <p:nvSpPr>
          <p:cNvPr id="125" name="Google Shape;125;p28"/>
          <p:cNvSpPr txBox="1"/>
          <p:nvPr>
            <p:ph idx="1" type="subTitle"/>
          </p:nvPr>
        </p:nvSpPr>
        <p:spPr>
          <a:xfrm>
            <a:off x="1338238" y="1713051"/>
            <a:ext cx="2727600" cy="60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600"/>
              <a:buNone/>
              <a:defRPr sz="1600">
                <a:solidFill>
                  <a:schemeClr val="lt1"/>
                </a:solidFill>
              </a:defRPr>
            </a:lvl1pPr>
            <a:lvl2pPr lvl="1" rtl="0" algn="r">
              <a:lnSpc>
                <a:spcPct val="100000"/>
              </a:lnSpc>
              <a:spcBef>
                <a:spcPts val="0"/>
              </a:spcBef>
              <a:spcAft>
                <a:spcPts val="0"/>
              </a:spcAft>
              <a:buClr>
                <a:schemeClr val="lt1"/>
              </a:buClr>
              <a:buSzPts val="1600"/>
              <a:buNone/>
              <a:defRPr sz="1600">
                <a:solidFill>
                  <a:schemeClr val="lt1"/>
                </a:solidFill>
              </a:defRPr>
            </a:lvl2pPr>
            <a:lvl3pPr lvl="2" rtl="0" algn="r">
              <a:lnSpc>
                <a:spcPct val="100000"/>
              </a:lnSpc>
              <a:spcBef>
                <a:spcPts val="0"/>
              </a:spcBef>
              <a:spcAft>
                <a:spcPts val="0"/>
              </a:spcAft>
              <a:buClr>
                <a:schemeClr val="lt1"/>
              </a:buClr>
              <a:buSzPts val="1600"/>
              <a:buNone/>
              <a:defRPr sz="1600">
                <a:solidFill>
                  <a:schemeClr val="lt1"/>
                </a:solidFill>
              </a:defRPr>
            </a:lvl3pPr>
            <a:lvl4pPr lvl="3" rtl="0" algn="r">
              <a:lnSpc>
                <a:spcPct val="100000"/>
              </a:lnSpc>
              <a:spcBef>
                <a:spcPts val="0"/>
              </a:spcBef>
              <a:spcAft>
                <a:spcPts val="0"/>
              </a:spcAft>
              <a:buClr>
                <a:schemeClr val="lt1"/>
              </a:buClr>
              <a:buSzPts val="1600"/>
              <a:buNone/>
              <a:defRPr sz="1600">
                <a:solidFill>
                  <a:schemeClr val="lt1"/>
                </a:solidFill>
              </a:defRPr>
            </a:lvl4pPr>
            <a:lvl5pPr lvl="4" rtl="0" algn="r">
              <a:lnSpc>
                <a:spcPct val="100000"/>
              </a:lnSpc>
              <a:spcBef>
                <a:spcPts val="0"/>
              </a:spcBef>
              <a:spcAft>
                <a:spcPts val="0"/>
              </a:spcAft>
              <a:buClr>
                <a:schemeClr val="lt1"/>
              </a:buClr>
              <a:buSzPts val="1600"/>
              <a:buNone/>
              <a:defRPr sz="1600">
                <a:solidFill>
                  <a:schemeClr val="lt1"/>
                </a:solidFill>
              </a:defRPr>
            </a:lvl5pPr>
            <a:lvl6pPr lvl="5" rtl="0" algn="r">
              <a:lnSpc>
                <a:spcPct val="100000"/>
              </a:lnSpc>
              <a:spcBef>
                <a:spcPts val="0"/>
              </a:spcBef>
              <a:spcAft>
                <a:spcPts val="0"/>
              </a:spcAft>
              <a:buClr>
                <a:schemeClr val="lt1"/>
              </a:buClr>
              <a:buSzPts val="1600"/>
              <a:buNone/>
              <a:defRPr sz="1600">
                <a:solidFill>
                  <a:schemeClr val="lt1"/>
                </a:solidFill>
              </a:defRPr>
            </a:lvl6pPr>
            <a:lvl7pPr lvl="6" rtl="0" algn="r">
              <a:lnSpc>
                <a:spcPct val="100000"/>
              </a:lnSpc>
              <a:spcBef>
                <a:spcPts val="0"/>
              </a:spcBef>
              <a:spcAft>
                <a:spcPts val="0"/>
              </a:spcAft>
              <a:buClr>
                <a:schemeClr val="lt1"/>
              </a:buClr>
              <a:buSzPts val="1600"/>
              <a:buNone/>
              <a:defRPr sz="1600">
                <a:solidFill>
                  <a:schemeClr val="lt1"/>
                </a:solidFill>
              </a:defRPr>
            </a:lvl7pPr>
            <a:lvl8pPr lvl="7" rtl="0" algn="r">
              <a:lnSpc>
                <a:spcPct val="100000"/>
              </a:lnSpc>
              <a:spcBef>
                <a:spcPts val="0"/>
              </a:spcBef>
              <a:spcAft>
                <a:spcPts val="0"/>
              </a:spcAft>
              <a:buClr>
                <a:schemeClr val="lt1"/>
              </a:buClr>
              <a:buSzPts val="1600"/>
              <a:buNone/>
              <a:defRPr sz="1600">
                <a:solidFill>
                  <a:schemeClr val="lt1"/>
                </a:solidFill>
              </a:defRPr>
            </a:lvl8pPr>
            <a:lvl9pPr lvl="8" rtl="0" algn="r">
              <a:lnSpc>
                <a:spcPct val="100000"/>
              </a:lnSpc>
              <a:spcBef>
                <a:spcPts val="0"/>
              </a:spcBef>
              <a:spcAft>
                <a:spcPts val="0"/>
              </a:spcAft>
              <a:buClr>
                <a:schemeClr val="lt1"/>
              </a:buClr>
              <a:buSzPts val="1600"/>
              <a:buNone/>
              <a:defRPr sz="1600">
                <a:solidFill>
                  <a:schemeClr val="lt1"/>
                </a:solidFill>
              </a:defRPr>
            </a:lvl9pPr>
          </a:lstStyle>
          <a:p/>
        </p:txBody>
      </p:sp>
      <p:sp>
        <p:nvSpPr>
          <p:cNvPr id="126" name="Google Shape;126;p28"/>
          <p:cNvSpPr txBox="1"/>
          <p:nvPr>
            <p:ph idx="3" type="title"/>
          </p:nvPr>
        </p:nvSpPr>
        <p:spPr>
          <a:xfrm>
            <a:off x="1338238" y="3988950"/>
            <a:ext cx="2727600" cy="3756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400"/>
              <a:buNone/>
              <a:defRPr sz="1400">
                <a:solidFill>
                  <a:schemeClr val="lt1"/>
                </a:solidFill>
              </a:defRPr>
            </a:lvl1pPr>
            <a:lvl2pPr lvl="1" rtl="0" algn="r">
              <a:spcBef>
                <a:spcPts val="0"/>
              </a:spcBef>
              <a:spcAft>
                <a:spcPts val="0"/>
              </a:spcAft>
              <a:buClr>
                <a:schemeClr val="lt1"/>
              </a:buClr>
              <a:buSzPts val="4200"/>
              <a:buNone/>
              <a:defRPr sz="4200">
                <a:solidFill>
                  <a:schemeClr val="lt1"/>
                </a:solidFill>
              </a:defRPr>
            </a:lvl2pPr>
            <a:lvl3pPr lvl="2" rtl="0" algn="r">
              <a:spcBef>
                <a:spcPts val="0"/>
              </a:spcBef>
              <a:spcAft>
                <a:spcPts val="0"/>
              </a:spcAft>
              <a:buClr>
                <a:schemeClr val="lt1"/>
              </a:buClr>
              <a:buSzPts val="4200"/>
              <a:buNone/>
              <a:defRPr sz="4200">
                <a:solidFill>
                  <a:schemeClr val="lt1"/>
                </a:solidFill>
              </a:defRPr>
            </a:lvl3pPr>
            <a:lvl4pPr lvl="3" rtl="0" algn="r">
              <a:spcBef>
                <a:spcPts val="0"/>
              </a:spcBef>
              <a:spcAft>
                <a:spcPts val="0"/>
              </a:spcAft>
              <a:buClr>
                <a:schemeClr val="lt1"/>
              </a:buClr>
              <a:buSzPts val="4200"/>
              <a:buNone/>
              <a:defRPr sz="4200">
                <a:solidFill>
                  <a:schemeClr val="lt1"/>
                </a:solidFill>
              </a:defRPr>
            </a:lvl4pPr>
            <a:lvl5pPr lvl="4" rtl="0" algn="r">
              <a:spcBef>
                <a:spcPts val="0"/>
              </a:spcBef>
              <a:spcAft>
                <a:spcPts val="0"/>
              </a:spcAft>
              <a:buClr>
                <a:schemeClr val="lt1"/>
              </a:buClr>
              <a:buSzPts val="4200"/>
              <a:buNone/>
              <a:defRPr sz="4200">
                <a:solidFill>
                  <a:schemeClr val="lt1"/>
                </a:solidFill>
              </a:defRPr>
            </a:lvl5pPr>
            <a:lvl6pPr lvl="5" rtl="0" algn="r">
              <a:spcBef>
                <a:spcPts val="0"/>
              </a:spcBef>
              <a:spcAft>
                <a:spcPts val="0"/>
              </a:spcAft>
              <a:buClr>
                <a:schemeClr val="lt1"/>
              </a:buClr>
              <a:buSzPts val="4200"/>
              <a:buNone/>
              <a:defRPr sz="4200">
                <a:solidFill>
                  <a:schemeClr val="lt1"/>
                </a:solidFill>
              </a:defRPr>
            </a:lvl6pPr>
            <a:lvl7pPr lvl="6" rtl="0" algn="r">
              <a:spcBef>
                <a:spcPts val="0"/>
              </a:spcBef>
              <a:spcAft>
                <a:spcPts val="0"/>
              </a:spcAft>
              <a:buClr>
                <a:schemeClr val="lt1"/>
              </a:buClr>
              <a:buSzPts val="4200"/>
              <a:buNone/>
              <a:defRPr sz="4200">
                <a:solidFill>
                  <a:schemeClr val="lt1"/>
                </a:solidFill>
              </a:defRPr>
            </a:lvl7pPr>
            <a:lvl8pPr lvl="7" rtl="0" algn="r">
              <a:spcBef>
                <a:spcPts val="0"/>
              </a:spcBef>
              <a:spcAft>
                <a:spcPts val="0"/>
              </a:spcAft>
              <a:buClr>
                <a:schemeClr val="lt1"/>
              </a:buClr>
              <a:buSzPts val="4200"/>
              <a:buNone/>
              <a:defRPr sz="4200">
                <a:solidFill>
                  <a:schemeClr val="lt1"/>
                </a:solidFill>
              </a:defRPr>
            </a:lvl8pPr>
            <a:lvl9pPr lvl="8" rtl="0" algn="r">
              <a:spcBef>
                <a:spcPts val="0"/>
              </a:spcBef>
              <a:spcAft>
                <a:spcPts val="0"/>
              </a:spcAft>
              <a:buClr>
                <a:schemeClr val="lt1"/>
              </a:buClr>
              <a:buSzPts val="4200"/>
              <a:buNone/>
              <a:defRPr sz="4200">
                <a:solidFill>
                  <a:schemeClr val="lt1"/>
                </a:solidFill>
              </a:defRPr>
            </a:lvl9pPr>
          </a:lstStyle>
          <a:p/>
        </p:txBody>
      </p:sp>
      <p:sp>
        <p:nvSpPr>
          <p:cNvPr id="127" name="Google Shape;127;p28"/>
          <p:cNvSpPr txBox="1"/>
          <p:nvPr>
            <p:ph idx="4" type="subTitle"/>
          </p:nvPr>
        </p:nvSpPr>
        <p:spPr>
          <a:xfrm>
            <a:off x="1338238" y="3342176"/>
            <a:ext cx="2727600" cy="60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lt1"/>
              </a:buClr>
              <a:buSzPts val="1600"/>
              <a:buNone/>
              <a:defRPr sz="1600">
                <a:solidFill>
                  <a:schemeClr val="lt1"/>
                </a:solidFill>
              </a:defRPr>
            </a:lvl1pPr>
            <a:lvl2pPr lvl="1" rtl="0" algn="r">
              <a:lnSpc>
                <a:spcPct val="100000"/>
              </a:lnSpc>
              <a:spcBef>
                <a:spcPts val="0"/>
              </a:spcBef>
              <a:spcAft>
                <a:spcPts val="0"/>
              </a:spcAft>
              <a:buClr>
                <a:schemeClr val="lt1"/>
              </a:buClr>
              <a:buSzPts val="1600"/>
              <a:buNone/>
              <a:defRPr sz="1600">
                <a:solidFill>
                  <a:schemeClr val="lt1"/>
                </a:solidFill>
              </a:defRPr>
            </a:lvl2pPr>
            <a:lvl3pPr lvl="2" rtl="0" algn="r">
              <a:lnSpc>
                <a:spcPct val="100000"/>
              </a:lnSpc>
              <a:spcBef>
                <a:spcPts val="0"/>
              </a:spcBef>
              <a:spcAft>
                <a:spcPts val="0"/>
              </a:spcAft>
              <a:buClr>
                <a:schemeClr val="lt1"/>
              </a:buClr>
              <a:buSzPts val="1600"/>
              <a:buNone/>
              <a:defRPr sz="1600">
                <a:solidFill>
                  <a:schemeClr val="lt1"/>
                </a:solidFill>
              </a:defRPr>
            </a:lvl3pPr>
            <a:lvl4pPr lvl="3" rtl="0" algn="r">
              <a:lnSpc>
                <a:spcPct val="100000"/>
              </a:lnSpc>
              <a:spcBef>
                <a:spcPts val="0"/>
              </a:spcBef>
              <a:spcAft>
                <a:spcPts val="0"/>
              </a:spcAft>
              <a:buClr>
                <a:schemeClr val="lt1"/>
              </a:buClr>
              <a:buSzPts val="1600"/>
              <a:buNone/>
              <a:defRPr sz="1600">
                <a:solidFill>
                  <a:schemeClr val="lt1"/>
                </a:solidFill>
              </a:defRPr>
            </a:lvl4pPr>
            <a:lvl5pPr lvl="4" rtl="0" algn="r">
              <a:lnSpc>
                <a:spcPct val="100000"/>
              </a:lnSpc>
              <a:spcBef>
                <a:spcPts val="0"/>
              </a:spcBef>
              <a:spcAft>
                <a:spcPts val="0"/>
              </a:spcAft>
              <a:buClr>
                <a:schemeClr val="lt1"/>
              </a:buClr>
              <a:buSzPts val="1600"/>
              <a:buNone/>
              <a:defRPr sz="1600">
                <a:solidFill>
                  <a:schemeClr val="lt1"/>
                </a:solidFill>
              </a:defRPr>
            </a:lvl5pPr>
            <a:lvl6pPr lvl="5" rtl="0" algn="r">
              <a:lnSpc>
                <a:spcPct val="100000"/>
              </a:lnSpc>
              <a:spcBef>
                <a:spcPts val="0"/>
              </a:spcBef>
              <a:spcAft>
                <a:spcPts val="0"/>
              </a:spcAft>
              <a:buClr>
                <a:schemeClr val="lt1"/>
              </a:buClr>
              <a:buSzPts val="1600"/>
              <a:buNone/>
              <a:defRPr sz="1600">
                <a:solidFill>
                  <a:schemeClr val="lt1"/>
                </a:solidFill>
              </a:defRPr>
            </a:lvl6pPr>
            <a:lvl7pPr lvl="6" rtl="0" algn="r">
              <a:lnSpc>
                <a:spcPct val="100000"/>
              </a:lnSpc>
              <a:spcBef>
                <a:spcPts val="0"/>
              </a:spcBef>
              <a:spcAft>
                <a:spcPts val="0"/>
              </a:spcAft>
              <a:buClr>
                <a:schemeClr val="lt1"/>
              </a:buClr>
              <a:buSzPts val="1600"/>
              <a:buNone/>
              <a:defRPr sz="1600">
                <a:solidFill>
                  <a:schemeClr val="lt1"/>
                </a:solidFill>
              </a:defRPr>
            </a:lvl7pPr>
            <a:lvl8pPr lvl="7" rtl="0" algn="r">
              <a:lnSpc>
                <a:spcPct val="100000"/>
              </a:lnSpc>
              <a:spcBef>
                <a:spcPts val="0"/>
              </a:spcBef>
              <a:spcAft>
                <a:spcPts val="0"/>
              </a:spcAft>
              <a:buClr>
                <a:schemeClr val="lt1"/>
              </a:buClr>
              <a:buSzPts val="1600"/>
              <a:buNone/>
              <a:defRPr sz="1600">
                <a:solidFill>
                  <a:schemeClr val="lt1"/>
                </a:solidFill>
              </a:defRPr>
            </a:lvl8pPr>
            <a:lvl9pPr lvl="8" rtl="0" algn="r">
              <a:lnSpc>
                <a:spcPct val="100000"/>
              </a:lnSpc>
              <a:spcBef>
                <a:spcPts val="0"/>
              </a:spcBef>
              <a:spcAft>
                <a:spcPts val="0"/>
              </a:spcAft>
              <a:buClr>
                <a:schemeClr val="lt1"/>
              </a:buClr>
              <a:buSzPts val="1600"/>
              <a:buNone/>
              <a:defRPr sz="1600">
                <a:solidFill>
                  <a:schemeClr val="lt1"/>
                </a:solidFill>
              </a:defRPr>
            </a:lvl9pPr>
          </a:lstStyle>
          <a:p/>
        </p:txBody>
      </p:sp>
      <p:sp>
        <p:nvSpPr>
          <p:cNvPr id="128" name="Google Shape;128;p28"/>
          <p:cNvSpPr txBox="1"/>
          <p:nvPr>
            <p:ph idx="5" type="title"/>
          </p:nvPr>
        </p:nvSpPr>
        <p:spPr>
          <a:xfrm>
            <a:off x="5078163" y="2359825"/>
            <a:ext cx="2727600" cy="375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29" name="Google Shape;129;p28"/>
          <p:cNvSpPr txBox="1"/>
          <p:nvPr>
            <p:ph idx="6" type="subTitle"/>
          </p:nvPr>
        </p:nvSpPr>
        <p:spPr>
          <a:xfrm>
            <a:off x="5078163" y="1713051"/>
            <a:ext cx="2727600" cy="60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30" name="Google Shape;130;p28"/>
          <p:cNvSpPr txBox="1"/>
          <p:nvPr>
            <p:ph idx="7" type="title"/>
          </p:nvPr>
        </p:nvSpPr>
        <p:spPr>
          <a:xfrm>
            <a:off x="5078163" y="3988950"/>
            <a:ext cx="2727600" cy="375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31" name="Google Shape;131;p28"/>
          <p:cNvSpPr txBox="1"/>
          <p:nvPr>
            <p:ph idx="8" type="subTitle"/>
          </p:nvPr>
        </p:nvSpPr>
        <p:spPr>
          <a:xfrm>
            <a:off x="5078163" y="3342176"/>
            <a:ext cx="2727600" cy="60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SECTION_TITLE_AND_DESCRIPTION_1_2">
    <p:bg>
      <p:bgPr>
        <a:blipFill>
          <a:blip r:embed="rId2">
            <a:alphaModFix/>
          </a:blip>
          <a:stretch>
            <a:fillRect/>
          </a:stretch>
        </a:blipFill>
      </p:bgPr>
    </p:bg>
    <p:spTree>
      <p:nvGrpSpPr>
        <p:cNvPr id="132" name="Shape 132"/>
        <p:cNvGrpSpPr/>
        <p:nvPr/>
      </p:nvGrpSpPr>
      <p:grpSpPr>
        <a:xfrm>
          <a:off x="0" y="0"/>
          <a:ext cx="0" cy="0"/>
          <a:chOff x="0" y="0"/>
          <a:chExt cx="0" cy="0"/>
        </a:xfrm>
      </p:grpSpPr>
      <p:sp>
        <p:nvSpPr>
          <p:cNvPr id="133" name="Google Shape;133;p29"/>
          <p:cNvSpPr txBox="1"/>
          <p:nvPr>
            <p:ph idx="1" type="subTitle"/>
          </p:nvPr>
        </p:nvSpPr>
        <p:spPr>
          <a:xfrm>
            <a:off x="581705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
        <p:nvSpPr>
          <p:cNvPr id="134" name="Google Shape;134;p29"/>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ONLY_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30"/>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37" name="Google Shape;137;p30"/>
          <p:cNvSpPr txBox="1"/>
          <p:nvPr>
            <p:ph idx="1" type="subTitle"/>
          </p:nvPr>
        </p:nvSpPr>
        <p:spPr>
          <a:xfrm>
            <a:off x="93850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2400"/>
              <a:buNone/>
              <a:defRPr sz="2400">
                <a:solidFill>
                  <a:schemeClr val="accen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7" name="Google Shape;17;p4"/>
          <p:cNvSpPr txBox="1"/>
          <p:nvPr>
            <p:ph idx="1" type="body"/>
          </p:nvPr>
        </p:nvSpPr>
        <p:spPr>
          <a:xfrm>
            <a:off x="938500" y="1659275"/>
            <a:ext cx="4946400" cy="276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APTION_ONLY_2">
    <p:bg>
      <p:bgPr>
        <a:blipFill>
          <a:blip r:embed="rId2">
            <a:alphaModFix/>
          </a:blip>
          <a:stretch>
            <a:fillRect/>
          </a:stretch>
        </a:blipFill>
      </p:bgPr>
    </p:bg>
    <p:spTree>
      <p:nvGrpSpPr>
        <p:cNvPr id="138" name="Shape 138"/>
        <p:cNvGrpSpPr/>
        <p:nvPr/>
      </p:nvGrpSpPr>
      <p:grpSpPr>
        <a:xfrm>
          <a:off x="0" y="0"/>
          <a:ext cx="0" cy="0"/>
          <a:chOff x="0" y="0"/>
          <a:chExt cx="0" cy="0"/>
        </a:xfrm>
      </p:grpSpPr>
      <p:sp>
        <p:nvSpPr>
          <p:cNvPr id="139" name="Google Shape;139;p31"/>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40" name="Google Shape;140;p31"/>
          <p:cNvSpPr txBox="1"/>
          <p:nvPr>
            <p:ph idx="1" type="subTitle"/>
          </p:nvPr>
        </p:nvSpPr>
        <p:spPr>
          <a:xfrm>
            <a:off x="5817050" y="2435925"/>
            <a:ext cx="2556300" cy="2048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gn="ctr">
              <a:lnSpc>
                <a:spcPct val="100000"/>
              </a:lnSpc>
              <a:spcBef>
                <a:spcPts val="0"/>
              </a:spcBef>
              <a:spcAft>
                <a:spcPts val="0"/>
              </a:spcAft>
              <a:buClr>
                <a:schemeClr val="lt1"/>
              </a:buClr>
              <a:buSzPts val="1800"/>
              <a:buNone/>
              <a:defRPr sz="1800">
                <a:solidFill>
                  <a:schemeClr val="lt1"/>
                </a:solidFill>
              </a:defRPr>
            </a:lvl2pPr>
            <a:lvl3pPr lvl="2" rtl="0" algn="ctr">
              <a:lnSpc>
                <a:spcPct val="100000"/>
              </a:lnSpc>
              <a:spcBef>
                <a:spcPts val="0"/>
              </a:spcBef>
              <a:spcAft>
                <a:spcPts val="0"/>
              </a:spcAft>
              <a:buClr>
                <a:schemeClr val="lt1"/>
              </a:buClr>
              <a:buSzPts val="1800"/>
              <a:buNone/>
              <a:defRPr sz="1800">
                <a:solidFill>
                  <a:schemeClr val="lt1"/>
                </a:solidFill>
              </a:defRPr>
            </a:lvl3pPr>
            <a:lvl4pPr lvl="3" rtl="0" algn="ctr">
              <a:lnSpc>
                <a:spcPct val="100000"/>
              </a:lnSpc>
              <a:spcBef>
                <a:spcPts val="0"/>
              </a:spcBef>
              <a:spcAft>
                <a:spcPts val="0"/>
              </a:spcAft>
              <a:buClr>
                <a:schemeClr val="lt1"/>
              </a:buClr>
              <a:buSzPts val="1800"/>
              <a:buNone/>
              <a:defRPr sz="1800">
                <a:solidFill>
                  <a:schemeClr val="lt1"/>
                </a:solidFill>
              </a:defRPr>
            </a:lvl4pPr>
            <a:lvl5pPr lvl="4" rtl="0" algn="ctr">
              <a:lnSpc>
                <a:spcPct val="100000"/>
              </a:lnSpc>
              <a:spcBef>
                <a:spcPts val="0"/>
              </a:spcBef>
              <a:spcAft>
                <a:spcPts val="0"/>
              </a:spcAft>
              <a:buClr>
                <a:schemeClr val="lt1"/>
              </a:buClr>
              <a:buSzPts val="1800"/>
              <a:buNone/>
              <a:defRPr sz="1800">
                <a:solidFill>
                  <a:schemeClr val="lt1"/>
                </a:solidFill>
              </a:defRPr>
            </a:lvl5pPr>
            <a:lvl6pPr lvl="5" rtl="0" algn="ctr">
              <a:lnSpc>
                <a:spcPct val="100000"/>
              </a:lnSpc>
              <a:spcBef>
                <a:spcPts val="0"/>
              </a:spcBef>
              <a:spcAft>
                <a:spcPts val="0"/>
              </a:spcAft>
              <a:buClr>
                <a:schemeClr val="lt1"/>
              </a:buClr>
              <a:buSzPts val="1800"/>
              <a:buNone/>
              <a:defRPr sz="1800">
                <a:solidFill>
                  <a:schemeClr val="lt1"/>
                </a:solidFill>
              </a:defRPr>
            </a:lvl6pPr>
            <a:lvl7pPr lvl="6" rtl="0" algn="ctr">
              <a:lnSpc>
                <a:spcPct val="100000"/>
              </a:lnSpc>
              <a:spcBef>
                <a:spcPts val="0"/>
              </a:spcBef>
              <a:spcAft>
                <a:spcPts val="0"/>
              </a:spcAft>
              <a:buClr>
                <a:schemeClr val="lt1"/>
              </a:buClr>
              <a:buSzPts val="1800"/>
              <a:buNone/>
              <a:defRPr sz="1800">
                <a:solidFill>
                  <a:schemeClr val="lt1"/>
                </a:solidFill>
              </a:defRPr>
            </a:lvl7pPr>
            <a:lvl8pPr lvl="7" rtl="0" algn="ctr">
              <a:lnSpc>
                <a:spcPct val="100000"/>
              </a:lnSpc>
              <a:spcBef>
                <a:spcPts val="0"/>
              </a:spcBef>
              <a:spcAft>
                <a:spcPts val="0"/>
              </a:spcAft>
              <a:buClr>
                <a:schemeClr val="lt1"/>
              </a:buClr>
              <a:buSzPts val="1800"/>
              <a:buNone/>
              <a:defRPr sz="1800">
                <a:solidFill>
                  <a:schemeClr val="lt1"/>
                </a:solidFill>
              </a:defRPr>
            </a:lvl8pPr>
            <a:lvl9pPr lvl="8" rtl="0" algn="ctr">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SECTION_HEADER_2">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Google Shape;142;p32"/>
          <p:cNvSpPr txBox="1"/>
          <p:nvPr>
            <p:ph type="title"/>
          </p:nvPr>
        </p:nvSpPr>
        <p:spPr>
          <a:xfrm>
            <a:off x="2062800" y="2442050"/>
            <a:ext cx="5018400" cy="598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3" name="Google Shape;143;p32"/>
          <p:cNvSpPr txBox="1"/>
          <p:nvPr>
            <p:ph idx="1" type="subTitle"/>
          </p:nvPr>
        </p:nvSpPr>
        <p:spPr>
          <a:xfrm>
            <a:off x="2896500" y="3391325"/>
            <a:ext cx="3351000" cy="119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1400"/>
              <a:buNone/>
              <a:defRPr sz="1400">
                <a:solidFill>
                  <a:schemeClr val="lt1"/>
                </a:solidFill>
              </a:defRPr>
            </a:lvl1pPr>
            <a:lvl2pPr lvl="1" rtl="0" algn="ctr">
              <a:lnSpc>
                <a:spcPct val="100000"/>
              </a:lnSpc>
              <a:spcBef>
                <a:spcPts val="0"/>
              </a:spcBef>
              <a:spcAft>
                <a:spcPts val="0"/>
              </a:spcAft>
              <a:buClr>
                <a:schemeClr val="lt1"/>
              </a:buClr>
              <a:buSzPts val="1400"/>
              <a:buNone/>
              <a:defRPr>
                <a:solidFill>
                  <a:schemeClr val="lt1"/>
                </a:solidFill>
              </a:defRPr>
            </a:lvl2pPr>
            <a:lvl3pPr lvl="2" rtl="0" algn="ctr">
              <a:lnSpc>
                <a:spcPct val="100000"/>
              </a:lnSpc>
              <a:spcBef>
                <a:spcPts val="0"/>
              </a:spcBef>
              <a:spcAft>
                <a:spcPts val="0"/>
              </a:spcAft>
              <a:buClr>
                <a:schemeClr val="lt1"/>
              </a:buClr>
              <a:buSzPts val="1400"/>
              <a:buNone/>
              <a:defRPr>
                <a:solidFill>
                  <a:schemeClr val="lt1"/>
                </a:solidFill>
              </a:defRPr>
            </a:lvl3pPr>
            <a:lvl4pPr lvl="3" rtl="0" algn="ctr">
              <a:lnSpc>
                <a:spcPct val="100000"/>
              </a:lnSpc>
              <a:spcBef>
                <a:spcPts val="0"/>
              </a:spcBef>
              <a:spcAft>
                <a:spcPts val="0"/>
              </a:spcAft>
              <a:buClr>
                <a:schemeClr val="lt1"/>
              </a:buClr>
              <a:buSzPts val="1400"/>
              <a:buNone/>
              <a:defRPr>
                <a:solidFill>
                  <a:schemeClr val="lt1"/>
                </a:solidFill>
              </a:defRPr>
            </a:lvl4pPr>
            <a:lvl5pPr lvl="4" rtl="0" algn="ctr">
              <a:lnSpc>
                <a:spcPct val="100000"/>
              </a:lnSpc>
              <a:spcBef>
                <a:spcPts val="0"/>
              </a:spcBef>
              <a:spcAft>
                <a:spcPts val="0"/>
              </a:spcAft>
              <a:buClr>
                <a:schemeClr val="lt1"/>
              </a:buClr>
              <a:buSzPts val="1400"/>
              <a:buNone/>
              <a:defRPr>
                <a:solidFill>
                  <a:schemeClr val="lt1"/>
                </a:solidFill>
              </a:defRPr>
            </a:lvl5pPr>
            <a:lvl6pPr lvl="5" rtl="0" algn="ctr">
              <a:lnSpc>
                <a:spcPct val="100000"/>
              </a:lnSpc>
              <a:spcBef>
                <a:spcPts val="0"/>
              </a:spcBef>
              <a:spcAft>
                <a:spcPts val="0"/>
              </a:spcAft>
              <a:buClr>
                <a:schemeClr val="lt1"/>
              </a:buClr>
              <a:buSzPts val="1400"/>
              <a:buNone/>
              <a:defRPr>
                <a:solidFill>
                  <a:schemeClr val="lt1"/>
                </a:solidFill>
              </a:defRPr>
            </a:lvl6pPr>
            <a:lvl7pPr lvl="6" rtl="0" algn="ctr">
              <a:lnSpc>
                <a:spcPct val="100000"/>
              </a:lnSpc>
              <a:spcBef>
                <a:spcPts val="0"/>
              </a:spcBef>
              <a:spcAft>
                <a:spcPts val="0"/>
              </a:spcAft>
              <a:buClr>
                <a:schemeClr val="lt1"/>
              </a:buClr>
              <a:buSzPts val="1400"/>
              <a:buNone/>
              <a:defRPr>
                <a:solidFill>
                  <a:schemeClr val="lt1"/>
                </a:solidFill>
              </a:defRPr>
            </a:lvl7pPr>
            <a:lvl8pPr lvl="7" rtl="0" algn="ctr">
              <a:lnSpc>
                <a:spcPct val="100000"/>
              </a:lnSpc>
              <a:spcBef>
                <a:spcPts val="0"/>
              </a:spcBef>
              <a:spcAft>
                <a:spcPts val="0"/>
              </a:spcAft>
              <a:buClr>
                <a:schemeClr val="lt1"/>
              </a:buClr>
              <a:buSzPts val="1400"/>
              <a:buNone/>
              <a:defRPr>
                <a:solidFill>
                  <a:schemeClr val="lt1"/>
                </a:solidFill>
              </a:defRPr>
            </a:lvl8pPr>
            <a:lvl9pPr lvl="8" rtl="0" algn="ctr">
              <a:lnSpc>
                <a:spcPct val="100000"/>
              </a:lnSpc>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HEADER_1">
    <p:bg>
      <p:bgPr>
        <a:blipFill>
          <a:blip r:embed="rId2">
            <a:alphaModFix/>
          </a:blip>
          <a:stretch>
            <a:fillRect/>
          </a:stretch>
        </a:blipFill>
      </p:bgPr>
    </p:bg>
    <p:spTree>
      <p:nvGrpSpPr>
        <p:cNvPr id="144" name="Shape 144"/>
        <p:cNvGrpSpPr/>
        <p:nvPr/>
      </p:nvGrpSpPr>
      <p:grpSpPr>
        <a:xfrm>
          <a:off x="0" y="0"/>
          <a:ext cx="0" cy="0"/>
          <a:chOff x="0" y="0"/>
          <a:chExt cx="0" cy="0"/>
        </a:xfrm>
      </p:grpSpPr>
      <p:sp>
        <p:nvSpPr>
          <p:cNvPr id="145" name="Google Shape;145;p33"/>
          <p:cNvSpPr txBox="1"/>
          <p:nvPr>
            <p:ph type="title"/>
          </p:nvPr>
        </p:nvSpPr>
        <p:spPr>
          <a:xfrm>
            <a:off x="924870" y="760375"/>
            <a:ext cx="3068700" cy="59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6" name="Google Shape;146;p33"/>
          <p:cNvSpPr txBox="1"/>
          <p:nvPr>
            <p:ph idx="1" type="subTitle"/>
          </p:nvPr>
        </p:nvSpPr>
        <p:spPr>
          <a:xfrm>
            <a:off x="924875" y="1684275"/>
            <a:ext cx="3305400" cy="109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400"/>
              <a:buNone/>
              <a:defRPr sz="1400">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147" name="Google Shape;147;p33"/>
          <p:cNvSpPr txBox="1"/>
          <p:nvPr/>
        </p:nvSpPr>
        <p:spPr>
          <a:xfrm>
            <a:off x="924875" y="3570000"/>
            <a:ext cx="3305400" cy="6669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l" sz="1000">
                <a:solidFill>
                  <a:schemeClr val="accent1"/>
                </a:solidFill>
                <a:latin typeface="Montserrat Medium"/>
                <a:ea typeface="Montserrat Medium"/>
                <a:cs typeface="Montserrat Medium"/>
                <a:sym typeface="Montserrat Medium"/>
              </a:rPr>
              <a:t>CREDITS: This presentation template was created by </a:t>
            </a:r>
            <a:r>
              <a:rPr lang="el" sz="1000">
                <a:solidFill>
                  <a:schemeClr val="accent1"/>
                </a:solidFill>
                <a:uFill>
                  <a:noFill/>
                </a:uFill>
                <a:latin typeface="Montserrat Medium"/>
                <a:ea typeface="Montserrat Medium"/>
                <a:cs typeface="Montserrat Medium"/>
                <a:sym typeface="Montserrat Medium"/>
                <a:hlinkClick r:id="rId3">
                  <a:extLst>
                    <a:ext uri="{A12FA001-AC4F-418D-AE19-62706E023703}">
                      <ahyp:hlinkClr val="tx"/>
                    </a:ext>
                  </a:extLst>
                </a:hlinkClick>
              </a:rPr>
              <a:t>Slidesgo</a:t>
            </a:r>
            <a:r>
              <a:rPr lang="el" sz="1000">
                <a:solidFill>
                  <a:schemeClr val="accent1"/>
                </a:solidFill>
                <a:latin typeface="Montserrat Medium"/>
                <a:ea typeface="Montserrat Medium"/>
                <a:cs typeface="Montserrat Medium"/>
                <a:sym typeface="Montserrat Medium"/>
              </a:rPr>
              <a:t>, including icons by </a:t>
            </a:r>
            <a:r>
              <a:rPr lang="el" sz="1000">
                <a:solidFill>
                  <a:schemeClr val="accent1"/>
                </a:solidFill>
                <a:uFill>
                  <a:noFill/>
                </a:uFill>
                <a:latin typeface="Montserrat Medium"/>
                <a:ea typeface="Montserrat Medium"/>
                <a:cs typeface="Montserrat Medium"/>
                <a:sym typeface="Montserrat Medium"/>
                <a:hlinkClick r:id="rId4">
                  <a:extLst>
                    <a:ext uri="{A12FA001-AC4F-418D-AE19-62706E023703}">
                      <ahyp:hlinkClr val="tx"/>
                    </a:ext>
                  </a:extLst>
                </a:hlinkClick>
              </a:rPr>
              <a:t>Flaticon</a:t>
            </a:r>
            <a:r>
              <a:rPr lang="el" sz="1000">
                <a:solidFill>
                  <a:schemeClr val="accent1"/>
                </a:solidFill>
                <a:latin typeface="Montserrat Medium"/>
                <a:ea typeface="Montserrat Medium"/>
                <a:cs typeface="Montserrat Medium"/>
                <a:sym typeface="Montserrat Medium"/>
              </a:rPr>
              <a:t>, and infographics &amp; images by </a:t>
            </a:r>
            <a:r>
              <a:rPr lang="el" sz="1000">
                <a:solidFill>
                  <a:schemeClr val="accent1"/>
                </a:solidFill>
                <a:uFill>
                  <a:noFill/>
                </a:uFill>
                <a:latin typeface="Montserrat Medium"/>
                <a:ea typeface="Montserrat Medium"/>
                <a:cs typeface="Montserrat Medium"/>
                <a:sym typeface="Montserrat Medium"/>
                <a:hlinkClick r:id="rId5">
                  <a:extLst>
                    <a:ext uri="{A12FA001-AC4F-418D-AE19-62706E023703}">
                      <ahyp:hlinkClr val="tx"/>
                    </a:ext>
                  </a:extLst>
                </a:hlinkClick>
              </a:rPr>
              <a:t>Freepik</a:t>
            </a:r>
            <a:r>
              <a:rPr lang="el" sz="1000">
                <a:solidFill>
                  <a:schemeClr val="accent1"/>
                </a:solidFill>
                <a:latin typeface="Montserrat Medium"/>
                <a:ea typeface="Montserrat Medium"/>
                <a:cs typeface="Montserrat Medium"/>
                <a:sym typeface="Montserrat Medium"/>
              </a:rPr>
              <a:t>. </a:t>
            </a:r>
            <a:endParaRPr sz="1000">
              <a:solidFill>
                <a:schemeClr val="accent1"/>
              </a:solidFill>
              <a:latin typeface="Montserrat Medium"/>
              <a:ea typeface="Montserrat Medium"/>
              <a:cs typeface="Montserrat Medium"/>
              <a:sym typeface="Montserrat Medium"/>
            </a:endParaRPr>
          </a:p>
          <a:p>
            <a:pPr indent="0" lvl="0" marL="0" rtl="0" algn="l">
              <a:spcBef>
                <a:spcPts val="300"/>
              </a:spcBef>
              <a:spcAft>
                <a:spcPts val="0"/>
              </a:spcAft>
              <a:buNone/>
            </a:pPr>
            <a:r>
              <a:t/>
            </a:r>
            <a:endParaRPr sz="1000">
              <a:solidFill>
                <a:schemeClr val="accent1"/>
              </a:solidFill>
              <a:latin typeface="Montserrat Medium"/>
              <a:ea typeface="Montserrat Medium"/>
              <a:cs typeface="Montserrat Medium"/>
              <a:sym typeface="Montserrat Medium"/>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1">
  <p:cSld name="SECTION_TITLE_AND_DESCRIPTION_1_1_2">
    <p:bg>
      <p:bgPr>
        <a:blipFill>
          <a:blip r:embed="rId2">
            <a:alphaModFix/>
          </a:blip>
          <a:stretch>
            <a:fillRect/>
          </a:stretch>
        </a:blipFill>
      </p:bgPr>
    </p:bg>
    <p:spTree>
      <p:nvGrpSpPr>
        <p:cNvPr id="148" name="Shape 148"/>
        <p:cNvGrpSpPr/>
        <p:nvPr/>
      </p:nvGrpSpPr>
      <p:grpSpPr>
        <a:xfrm>
          <a:off x="0" y="0"/>
          <a:ext cx="0" cy="0"/>
          <a:chOff x="0" y="0"/>
          <a:chExt cx="0" cy="0"/>
        </a:xfrm>
      </p:grpSpPr>
      <p:sp>
        <p:nvSpPr>
          <p:cNvPr id="149" name="Google Shape;149;p34"/>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0" name="Google Shape;150;p34"/>
          <p:cNvSpPr txBox="1"/>
          <p:nvPr>
            <p:ph idx="1" type="body"/>
          </p:nvPr>
        </p:nvSpPr>
        <p:spPr>
          <a:xfrm>
            <a:off x="938500" y="1659275"/>
            <a:ext cx="49464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list">
  <p:cSld name="TITLE_AND_TWO_COLUMNS_1">
    <p:bg>
      <p:bgPr>
        <a:blipFill>
          <a:blip r:embed="rId2">
            <a:alphaModFix/>
          </a:blip>
          <a:stretch>
            <a:fillRect/>
          </a:stretch>
        </a:blipFill>
      </p:bgPr>
    </p:bg>
    <p:spTree>
      <p:nvGrpSpPr>
        <p:cNvPr id="151" name="Shape 151"/>
        <p:cNvGrpSpPr/>
        <p:nvPr/>
      </p:nvGrpSpPr>
      <p:grpSpPr>
        <a:xfrm>
          <a:off x="0" y="0"/>
          <a:ext cx="0" cy="0"/>
          <a:chOff x="0" y="0"/>
          <a:chExt cx="0" cy="0"/>
        </a:xfrm>
      </p:grpSpPr>
      <p:sp>
        <p:nvSpPr>
          <p:cNvPr id="152" name="Google Shape;152;p3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3" name="Google Shape;153;p35"/>
          <p:cNvSpPr txBox="1"/>
          <p:nvPr>
            <p:ph idx="1" type="body"/>
          </p:nvPr>
        </p:nvSpPr>
        <p:spPr>
          <a:xfrm>
            <a:off x="5037525"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5"/>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0" name="Google Shape;20;p5"/>
          <p:cNvSpPr txBox="1"/>
          <p:nvPr>
            <p:ph idx="1" type="body"/>
          </p:nvPr>
        </p:nvSpPr>
        <p:spPr>
          <a:xfrm>
            <a:off x="938500"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1" name="Google Shape;21;p5"/>
          <p:cNvSpPr txBox="1"/>
          <p:nvPr>
            <p:ph idx="2" type="body"/>
          </p:nvPr>
        </p:nvSpPr>
        <p:spPr>
          <a:xfrm>
            <a:off x="5037525" y="1659275"/>
            <a:ext cx="3186900" cy="2760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Char char="●"/>
              <a:defRPr sz="1400">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7"/>
          <p:cNvSpPr txBox="1"/>
          <p:nvPr>
            <p:ph type="title"/>
          </p:nvPr>
        </p:nvSpPr>
        <p:spPr>
          <a:xfrm>
            <a:off x="5337175" y="1297125"/>
            <a:ext cx="2837400" cy="1252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6" name="Google Shape;26;p7"/>
          <p:cNvSpPr txBox="1"/>
          <p:nvPr>
            <p:ph idx="1" type="body"/>
          </p:nvPr>
        </p:nvSpPr>
        <p:spPr>
          <a:xfrm>
            <a:off x="5337175" y="2593875"/>
            <a:ext cx="2837400" cy="1252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lt1"/>
              </a:buClr>
              <a:buSzPts val="1600"/>
              <a:buChar char="●"/>
              <a:defRPr sz="1600">
                <a:solidFill>
                  <a:schemeClr val="lt1"/>
                </a:solidFill>
              </a:defRPr>
            </a:lvl1pPr>
            <a:lvl2pPr indent="-330200" lvl="1" marL="914400" rtl="0">
              <a:spcBef>
                <a:spcPts val="1600"/>
              </a:spcBef>
              <a:spcAft>
                <a:spcPts val="0"/>
              </a:spcAft>
              <a:buClr>
                <a:schemeClr val="lt1"/>
              </a:buClr>
              <a:buSzPts val="1600"/>
              <a:buChar char="○"/>
              <a:defRPr sz="1600">
                <a:solidFill>
                  <a:schemeClr val="lt1"/>
                </a:solidFill>
              </a:defRPr>
            </a:lvl2pPr>
            <a:lvl3pPr indent="-330200" lvl="2" marL="1371600" rtl="0">
              <a:spcBef>
                <a:spcPts val="1600"/>
              </a:spcBef>
              <a:spcAft>
                <a:spcPts val="0"/>
              </a:spcAft>
              <a:buClr>
                <a:schemeClr val="lt1"/>
              </a:buClr>
              <a:buSzPts val="1600"/>
              <a:buChar char="■"/>
              <a:defRPr sz="1600">
                <a:solidFill>
                  <a:schemeClr val="lt1"/>
                </a:solidFill>
              </a:defRPr>
            </a:lvl3pPr>
            <a:lvl4pPr indent="-330200" lvl="3" marL="1828800" rtl="0">
              <a:spcBef>
                <a:spcPts val="1600"/>
              </a:spcBef>
              <a:spcAft>
                <a:spcPts val="0"/>
              </a:spcAft>
              <a:buClr>
                <a:schemeClr val="lt1"/>
              </a:buClr>
              <a:buSzPts val="1600"/>
              <a:buChar char="●"/>
              <a:defRPr sz="1600">
                <a:solidFill>
                  <a:schemeClr val="lt1"/>
                </a:solidFill>
              </a:defRPr>
            </a:lvl4pPr>
            <a:lvl5pPr indent="-330200" lvl="4" marL="2286000" rtl="0">
              <a:spcBef>
                <a:spcPts val="1600"/>
              </a:spcBef>
              <a:spcAft>
                <a:spcPts val="0"/>
              </a:spcAft>
              <a:buClr>
                <a:schemeClr val="lt1"/>
              </a:buClr>
              <a:buSzPts val="1600"/>
              <a:buChar char="○"/>
              <a:defRPr sz="1600">
                <a:solidFill>
                  <a:schemeClr val="lt1"/>
                </a:solidFill>
              </a:defRPr>
            </a:lvl5pPr>
            <a:lvl6pPr indent="-330200" lvl="5" marL="2743200" rtl="0">
              <a:spcBef>
                <a:spcPts val="1600"/>
              </a:spcBef>
              <a:spcAft>
                <a:spcPts val="0"/>
              </a:spcAft>
              <a:buClr>
                <a:schemeClr val="lt1"/>
              </a:buClr>
              <a:buSzPts val="1600"/>
              <a:buChar char="■"/>
              <a:defRPr sz="1600">
                <a:solidFill>
                  <a:schemeClr val="lt1"/>
                </a:solidFill>
              </a:defRPr>
            </a:lvl6pPr>
            <a:lvl7pPr indent="-330200" lvl="6" marL="3200400" rtl="0">
              <a:spcBef>
                <a:spcPts val="1600"/>
              </a:spcBef>
              <a:spcAft>
                <a:spcPts val="0"/>
              </a:spcAft>
              <a:buClr>
                <a:schemeClr val="lt1"/>
              </a:buClr>
              <a:buSzPts val="1600"/>
              <a:buChar char="●"/>
              <a:defRPr sz="1600">
                <a:solidFill>
                  <a:schemeClr val="lt1"/>
                </a:solidFill>
              </a:defRPr>
            </a:lvl7pPr>
            <a:lvl8pPr indent="-330200" lvl="7" marL="3657600" rtl="0">
              <a:spcBef>
                <a:spcPts val="1600"/>
              </a:spcBef>
              <a:spcAft>
                <a:spcPts val="0"/>
              </a:spcAft>
              <a:buClr>
                <a:schemeClr val="lt1"/>
              </a:buClr>
              <a:buSzPts val="1600"/>
              <a:buChar char="○"/>
              <a:defRPr sz="1600">
                <a:solidFill>
                  <a:schemeClr val="lt1"/>
                </a:solidFill>
              </a:defRPr>
            </a:lvl8pPr>
            <a:lvl9pPr indent="-330200" lvl="8" marL="4114800" rtl="0">
              <a:spcBef>
                <a:spcPts val="1600"/>
              </a:spcBef>
              <a:spcAft>
                <a:spcPts val="1600"/>
              </a:spcAft>
              <a:buClr>
                <a:schemeClr val="lt1"/>
              </a:buClr>
              <a:buSzPts val="1600"/>
              <a:buChar char="■"/>
              <a:defRPr sz="16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8"/>
          <p:cNvSpPr txBox="1"/>
          <p:nvPr>
            <p:ph type="title"/>
          </p:nvPr>
        </p:nvSpPr>
        <p:spPr>
          <a:xfrm>
            <a:off x="929477" y="436183"/>
            <a:ext cx="2746500" cy="4090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pic>
        <p:nvPicPr>
          <p:cNvPr id="29" name="Google Shape;29;p8"/>
          <p:cNvPicPr preferRelativeResize="0"/>
          <p:nvPr/>
        </p:nvPicPr>
        <p:blipFill>
          <a:blip r:embed="rId3">
            <a:alphaModFix/>
          </a:blip>
          <a:stretch>
            <a:fillRect/>
          </a:stretch>
        </p:blipFill>
        <p:spPr>
          <a:xfrm rot="5400000">
            <a:off x="3278924" y="414050"/>
            <a:ext cx="7626551" cy="2883799"/>
          </a:xfrm>
          <a:prstGeom prst="rect">
            <a:avLst/>
          </a:prstGeom>
          <a:noFill/>
          <a:ln>
            <a:noFill/>
          </a:ln>
        </p:spPr>
      </p:pic>
      <p:pic>
        <p:nvPicPr>
          <p:cNvPr id="30" name="Google Shape;30;p8"/>
          <p:cNvPicPr preferRelativeResize="0"/>
          <p:nvPr/>
        </p:nvPicPr>
        <p:blipFill>
          <a:blip r:embed="rId3">
            <a:alphaModFix/>
          </a:blip>
          <a:stretch>
            <a:fillRect/>
          </a:stretch>
        </p:blipFill>
        <p:spPr>
          <a:xfrm flipH="1" rot="5400000">
            <a:off x="4822414" y="-351911"/>
            <a:ext cx="9309797" cy="35202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9"/>
          <p:cNvSpPr txBox="1"/>
          <p:nvPr>
            <p:ph idx="1" type="subTitle"/>
          </p:nvPr>
        </p:nvSpPr>
        <p:spPr>
          <a:xfrm>
            <a:off x="938500" y="1769575"/>
            <a:ext cx="2871600" cy="1235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33" name="Google Shape;33;p9"/>
          <p:cNvSpPr txBox="1"/>
          <p:nvPr>
            <p:ph idx="2" type="body"/>
          </p:nvPr>
        </p:nvSpPr>
        <p:spPr>
          <a:xfrm>
            <a:off x="4703375" y="909600"/>
            <a:ext cx="3468900" cy="3324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1"/>
              </a:buClr>
              <a:buSzPts val="1400"/>
              <a:buChar char="●"/>
              <a:defRPr sz="1400">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34" name="Google Shape;34;p9"/>
          <p:cNvSpPr txBox="1"/>
          <p:nvPr>
            <p:ph type="title"/>
          </p:nvPr>
        </p:nvSpPr>
        <p:spPr>
          <a:xfrm>
            <a:off x="938500" y="445025"/>
            <a:ext cx="32238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5" name="Shape 35"/>
        <p:cNvGrpSpPr/>
        <p:nvPr/>
      </p:nvGrpSpPr>
      <p:grpSpPr>
        <a:xfrm>
          <a:off x="0" y="0"/>
          <a:ext cx="0" cy="0"/>
          <a:chOff x="0" y="0"/>
          <a:chExt cx="0" cy="0"/>
        </a:xfrm>
      </p:grpSpPr>
      <p:sp>
        <p:nvSpPr>
          <p:cNvPr id="36" name="Google Shape;36;p10"/>
          <p:cNvSpPr txBox="1"/>
          <p:nvPr>
            <p:ph type="title"/>
          </p:nvPr>
        </p:nvSpPr>
        <p:spPr>
          <a:xfrm>
            <a:off x="938500" y="445025"/>
            <a:ext cx="5735700" cy="941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sz="2400">
                <a:solidFill>
                  <a:schemeClr val="accen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2.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mc:AlternateContent>
    <mc:Choice Requires="p14">
      <p:transition spd="slow" p14:dur="23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6"/>
          <p:cNvSpPr txBox="1"/>
          <p:nvPr>
            <p:ph type="ctrTitle"/>
          </p:nvPr>
        </p:nvSpPr>
        <p:spPr>
          <a:xfrm>
            <a:off x="2175900" y="1950100"/>
            <a:ext cx="47922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a:t>Human Rights</a:t>
            </a:r>
            <a:endParaRPr/>
          </a:p>
        </p:txBody>
      </p:sp>
      <p:sp>
        <p:nvSpPr>
          <p:cNvPr id="159" name="Google Shape;159;p36"/>
          <p:cNvSpPr txBox="1"/>
          <p:nvPr>
            <p:ph idx="1" type="subTitle"/>
          </p:nvPr>
        </p:nvSpPr>
        <p:spPr>
          <a:xfrm>
            <a:off x="1796800" y="3051800"/>
            <a:ext cx="5385300" cy="112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l" sz="1700"/>
              <a:t>The things that distinct us from animals are rights!</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7"/>
          <p:cNvSpPr txBox="1"/>
          <p:nvPr>
            <p:ph type="title"/>
          </p:nvPr>
        </p:nvSpPr>
        <p:spPr>
          <a:xfrm>
            <a:off x="938500" y="254075"/>
            <a:ext cx="46293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300"/>
              <a:t>The right to vote and be voted</a:t>
            </a:r>
            <a:endParaRPr sz="2300"/>
          </a:p>
        </p:txBody>
      </p:sp>
      <p:sp>
        <p:nvSpPr>
          <p:cNvPr id="165" name="Google Shape;165;p37"/>
          <p:cNvSpPr txBox="1"/>
          <p:nvPr>
            <p:ph idx="1" type="body"/>
          </p:nvPr>
        </p:nvSpPr>
        <p:spPr>
          <a:xfrm>
            <a:off x="938500" y="1117850"/>
            <a:ext cx="4946400" cy="367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As it is stated in Article 21 in the International Declaration of Human rights:</a:t>
            </a:r>
            <a:endParaRPr/>
          </a:p>
          <a:p>
            <a:pPr indent="-298450" lvl="0" marL="457200" rtl="0" algn="l">
              <a:lnSpc>
                <a:spcPct val="150000"/>
              </a:lnSpc>
              <a:spcBef>
                <a:spcPts val="1600"/>
              </a:spcBef>
              <a:spcAft>
                <a:spcPts val="0"/>
              </a:spcAft>
              <a:buSzPts val="1100"/>
              <a:buAutoNum type="arabicPeriod"/>
            </a:pPr>
            <a:r>
              <a:rPr lang="el" sz="1100"/>
              <a:t>Everyone has the right to take part in the government of his country, directly or through freely chosen representatives.</a:t>
            </a:r>
            <a:endParaRPr sz="1100"/>
          </a:p>
          <a:p>
            <a:pPr indent="0" lvl="0" marL="457200" rtl="0" algn="l">
              <a:lnSpc>
                <a:spcPct val="150000"/>
              </a:lnSpc>
              <a:spcBef>
                <a:spcPts val="1200"/>
              </a:spcBef>
              <a:spcAft>
                <a:spcPts val="0"/>
              </a:spcAft>
              <a:buNone/>
            </a:pPr>
            <a:r>
              <a:t/>
            </a:r>
            <a:endParaRPr sz="1100"/>
          </a:p>
          <a:p>
            <a:pPr indent="-298450" lvl="0" marL="457200" rtl="0" algn="l">
              <a:lnSpc>
                <a:spcPct val="150000"/>
              </a:lnSpc>
              <a:spcBef>
                <a:spcPts val="1200"/>
              </a:spcBef>
              <a:spcAft>
                <a:spcPts val="0"/>
              </a:spcAft>
              <a:buSzPts val="1100"/>
              <a:buAutoNum type="arabicPeriod"/>
            </a:pPr>
            <a:r>
              <a:rPr lang="el" sz="1100"/>
              <a:t>Everyone has the right of equal access to public service in his country.</a:t>
            </a:r>
            <a:endParaRPr sz="1100"/>
          </a:p>
          <a:p>
            <a:pPr indent="0" lvl="0" marL="457200" rtl="0" algn="l">
              <a:lnSpc>
                <a:spcPct val="150000"/>
              </a:lnSpc>
              <a:spcBef>
                <a:spcPts val="1200"/>
              </a:spcBef>
              <a:spcAft>
                <a:spcPts val="0"/>
              </a:spcAft>
              <a:buNone/>
            </a:pPr>
            <a:r>
              <a:t/>
            </a:r>
            <a:endParaRPr sz="1000"/>
          </a:p>
          <a:p>
            <a:pPr indent="-292100" lvl="0" marL="457200" rtl="0" algn="l">
              <a:lnSpc>
                <a:spcPct val="150000"/>
              </a:lnSpc>
              <a:spcBef>
                <a:spcPts val="1200"/>
              </a:spcBef>
              <a:spcAft>
                <a:spcPts val="0"/>
              </a:spcAft>
              <a:buSzPts val="1000"/>
              <a:buAutoNum type="arabicPeriod"/>
            </a:pPr>
            <a:r>
              <a:rPr lang="el" sz="1000"/>
              <a:t>The will of the people shall be the basis of the authority of government; this will shall be expressed in periodic and genuine elections which shall be by universal and equal suffrage and shall be held by secret vote or by equivalent free voting procedures.</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8"/>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2700"/>
              <a:t>Is the right to vote violated?</a:t>
            </a:r>
            <a:endParaRPr sz="2700"/>
          </a:p>
          <a:p>
            <a:pPr indent="0" lvl="0" marL="0" rtl="0" algn="l">
              <a:spcBef>
                <a:spcPts val="0"/>
              </a:spcBef>
              <a:spcAft>
                <a:spcPts val="0"/>
              </a:spcAft>
              <a:buNone/>
            </a:pPr>
            <a:r>
              <a:t/>
            </a:r>
            <a:endParaRPr/>
          </a:p>
        </p:txBody>
      </p:sp>
      <p:sp>
        <p:nvSpPr>
          <p:cNvPr id="171" name="Google Shape;171;p38"/>
          <p:cNvSpPr txBox="1"/>
          <p:nvPr>
            <p:ph idx="1" type="body"/>
          </p:nvPr>
        </p:nvSpPr>
        <p:spPr>
          <a:xfrm>
            <a:off x="938500" y="1749675"/>
            <a:ext cx="4946400" cy="288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l" sz="1700"/>
              <a:t>In most countries everyone has the right to vote. People are deprived of this right mostly when a country is under dictatorship, and the right to vote along with other rights are violated. </a:t>
            </a:r>
            <a:r>
              <a:rPr lang="el" sz="1700"/>
              <a:t>Nowadays</a:t>
            </a:r>
            <a:r>
              <a:rPr lang="el" sz="1700"/>
              <a:t> more and more countries are passing laws in order to ensure that even women can be voted, a right that they didn’t have </a:t>
            </a:r>
            <a:r>
              <a:rPr lang="el" sz="1700"/>
              <a:t>until</a:t>
            </a:r>
            <a:r>
              <a:rPr lang="el" sz="1700"/>
              <a:t> the last couple of years.</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9"/>
          <p:cNvSpPr txBox="1"/>
          <p:nvPr>
            <p:ph type="title"/>
          </p:nvPr>
        </p:nvSpPr>
        <p:spPr>
          <a:xfrm>
            <a:off x="938500" y="445025"/>
            <a:ext cx="4629300" cy="94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Examples of violations</a:t>
            </a:r>
            <a:endParaRPr/>
          </a:p>
        </p:txBody>
      </p:sp>
      <p:sp>
        <p:nvSpPr>
          <p:cNvPr id="177" name="Google Shape;177;p39"/>
          <p:cNvSpPr txBox="1"/>
          <p:nvPr>
            <p:ph idx="1" type="body"/>
          </p:nvPr>
        </p:nvSpPr>
        <p:spPr>
          <a:xfrm>
            <a:off x="938500" y="1659275"/>
            <a:ext cx="4946400" cy="27609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Arial"/>
              <a:buAutoNum type="arabicPeriod"/>
            </a:pPr>
            <a:r>
              <a:rPr lang="el" sz="1100">
                <a:latin typeface="Arial"/>
                <a:ea typeface="Arial"/>
                <a:cs typeface="Arial"/>
                <a:sym typeface="Arial"/>
              </a:rPr>
              <a:t>In Zimbabwe, hundreds of human rights defenders and members of the main opposition party, the Movement for Democratic Change (MDC), were arrested for participating in peaceful gatherings.</a:t>
            </a:r>
            <a:endParaRPr sz="1100">
              <a:latin typeface="Arial"/>
              <a:ea typeface="Arial"/>
              <a:cs typeface="Arial"/>
              <a:sym typeface="Arial"/>
            </a:endParaRPr>
          </a:p>
          <a:p>
            <a:pPr indent="0" lvl="0" marL="457200" rtl="0" algn="l">
              <a:spcBef>
                <a:spcPts val="1600"/>
              </a:spcBef>
              <a:spcAft>
                <a:spcPts val="0"/>
              </a:spcAft>
              <a:buNone/>
            </a:pPr>
            <a:r>
              <a:t/>
            </a:r>
            <a:endParaRPr sz="1100">
              <a:latin typeface="Arial"/>
              <a:ea typeface="Arial"/>
              <a:cs typeface="Arial"/>
              <a:sym typeface="Arial"/>
            </a:endParaRPr>
          </a:p>
          <a:p>
            <a:pPr indent="-292100" lvl="0" marL="457200" rtl="0" algn="l">
              <a:spcBef>
                <a:spcPts val="1600"/>
              </a:spcBef>
              <a:spcAft>
                <a:spcPts val="0"/>
              </a:spcAft>
              <a:buSzPts val="1000"/>
              <a:buFont typeface="Arial"/>
              <a:buAutoNum type="arabicPeriod"/>
            </a:pPr>
            <a:r>
              <a:rPr lang="el" sz="1100">
                <a:latin typeface="Arial"/>
                <a:ea typeface="Arial"/>
                <a:cs typeface="Arial"/>
                <a:sym typeface="Arial"/>
              </a:rPr>
              <a:t>In Pakistan, thousands of lawyers, journalists, human rights defenders and political activists were arrested for demanding democracy, the rule of law and an independent judiciary.</a:t>
            </a:r>
            <a:endParaRPr sz="1100">
              <a:latin typeface="Arial"/>
              <a:ea typeface="Arial"/>
              <a:cs typeface="Arial"/>
              <a:sym typeface="Arial"/>
            </a:endParaRPr>
          </a:p>
          <a:p>
            <a:pPr indent="0" lvl="0" marL="457200" rtl="0" algn="l">
              <a:spcBef>
                <a:spcPts val="1600"/>
              </a:spcBef>
              <a:spcAft>
                <a:spcPts val="0"/>
              </a:spcAft>
              <a:buNone/>
            </a:pPr>
            <a:r>
              <a:t/>
            </a:r>
            <a:endParaRPr sz="1200">
              <a:latin typeface="Arial"/>
              <a:ea typeface="Arial"/>
              <a:cs typeface="Arial"/>
              <a:sym typeface="Arial"/>
            </a:endParaRPr>
          </a:p>
          <a:p>
            <a:pPr indent="-292100" lvl="0" marL="457200" rtl="0" algn="l">
              <a:spcBef>
                <a:spcPts val="1600"/>
              </a:spcBef>
              <a:spcAft>
                <a:spcPts val="0"/>
              </a:spcAft>
              <a:buSzPts val="1000"/>
              <a:buFont typeface="Arial"/>
              <a:buAutoNum type="arabicPeriod"/>
            </a:pPr>
            <a:r>
              <a:rPr lang="el" sz="1200">
                <a:latin typeface="Arial"/>
                <a:ea typeface="Arial"/>
                <a:cs typeface="Arial"/>
                <a:sym typeface="Arial"/>
              </a:rPr>
              <a:t>In Cuba, at the end of 2007, sixty two prisoners of conscience remained incarcerated for their nonviolent political views or activities</a:t>
            </a:r>
            <a:r>
              <a:rPr lang="el" sz="1100">
                <a:latin typeface="Arial"/>
                <a:ea typeface="Arial"/>
                <a:cs typeface="Arial"/>
                <a:sym typeface="Arial"/>
              </a:rPr>
              <a:t>.</a:t>
            </a:r>
            <a:endParaRPr sz="10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0"/>
          <p:cNvSpPr txBox="1"/>
          <p:nvPr>
            <p:ph type="title"/>
          </p:nvPr>
        </p:nvSpPr>
        <p:spPr>
          <a:xfrm>
            <a:off x="1920750" y="1634425"/>
            <a:ext cx="5302500" cy="111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l" sz="3100">
                <a:solidFill>
                  <a:srgbClr val="85200C"/>
                </a:solidFill>
                <a:latin typeface="Montserrat"/>
                <a:ea typeface="Montserrat"/>
                <a:cs typeface="Montserrat"/>
                <a:sym typeface="Montserrat"/>
              </a:rPr>
              <a:t>Theodoropoulos Kostas</a:t>
            </a:r>
            <a:endParaRPr sz="3100">
              <a:solidFill>
                <a:srgbClr val="85200C"/>
              </a:solidFill>
              <a:latin typeface="Montserrat"/>
              <a:ea typeface="Montserrat"/>
              <a:cs typeface="Montserrat"/>
              <a:sym typeface="Montserrat"/>
            </a:endParaRPr>
          </a:p>
        </p:txBody>
      </p:sp>
      <p:sp>
        <p:nvSpPr>
          <p:cNvPr id="183" name="Google Shape;183;p40"/>
          <p:cNvSpPr txBox="1"/>
          <p:nvPr>
            <p:ph idx="1" type="body"/>
          </p:nvPr>
        </p:nvSpPr>
        <p:spPr>
          <a:xfrm>
            <a:off x="2786550" y="2751025"/>
            <a:ext cx="3570900" cy="567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l" sz="3100">
                <a:solidFill>
                  <a:srgbClr val="85200C"/>
                </a:solidFill>
              </a:rPr>
              <a:t>Kechagias Panos</a:t>
            </a:r>
            <a:endParaRPr sz="3100">
              <a:solidFill>
                <a:srgbClr val="85200C"/>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uturistic Background by Slidesgo">
  <a:themeElements>
    <a:clrScheme name="Simple Light">
      <a:dk1>
        <a:srgbClr val="001633"/>
      </a:dk1>
      <a:lt1>
        <a:srgbClr val="FFFFFF"/>
      </a:lt1>
      <a:dk2>
        <a:srgbClr val="85D5E6"/>
      </a:dk2>
      <a:lt2>
        <a:srgbClr val="FFAB40"/>
      </a:lt2>
      <a:accent1>
        <a:srgbClr val="FFAB40"/>
      </a:accent1>
      <a:accent2>
        <a:srgbClr val="85D5E6"/>
      </a:accent2>
      <a:accent3>
        <a:srgbClr val="78909C"/>
      </a:accent3>
      <a:accent4>
        <a:srgbClr val="FFAB40"/>
      </a:accent4>
      <a:accent5>
        <a:srgbClr val="0097A7"/>
      </a:accent5>
      <a:accent6>
        <a:srgbClr val="00163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