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slide" Target="slides/slide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l-GR" dirty="0"/>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dirty="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1/8/2025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l-GR" dirty="0"/>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1/8/2025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l-GR" dirty="0"/>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1/8/2025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dirty="0"/>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1/8/2025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l-GR" dirty="0"/>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dirty="0"/>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dirty="0"/>
              <a:t>1/8/2025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l-GR" dirty="0"/>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1/8/2025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l-GR" dirty="0"/>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dirty="0"/>
              <a:t>Στυλ κειμένου υποδείγματος</a:t>
            </a:r>
          </a:p>
        </p:txBody>
      </p:sp>
      <p:sp>
        <p:nvSpPr>
          <p:cNvPr id="4" name="Content Placeholder 3"/>
          <p:cNvSpPr>
            <a:spLocks noGrp="1"/>
          </p:cNvSpPr>
          <p:nvPr>
            <p:ph sz="half" idx="2"/>
          </p:nvPr>
        </p:nvSpPr>
        <p:spPr>
          <a:xfrm>
            <a:off x="2609285" y="2851331"/>
            <a:ext cx="3893623" cy="3071434"/>
          </a:xfrm>
        </p:spPr>
        <p:txBody>
          <a:body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dirty="0"/>
              <a:t>Στυλ κειμένου υποδείγματος</a:t>
            </a:r>
          </a:p>
        </p:txBody>
      </p:sp>
      <p:sp>
        <p:nvSpPr>
          <p:cNvPr id="6" name="Content Placeholder 5"/>
          <p:cNvSpPr>
            <a:spLocks noGrp="1"/>
          </p:cNvSpPr>
          <p:nvPr>
            <p:ph sz="quarter" idx="4"/>
          </p:nvPr>
        </p:nvSpPr>
        <p:spPr>
          <a:xfrm>
            <a:off x="6666635" y="2851331"/>
            <a:ext cx="3899798" cy="3071434"/>
          </a:xfrm>
        </p:spPr>
        <p:txBody>
          <a:body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1/8/2025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dirty="0"/>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1/8/2025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1/8/2025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l-GR" dirty="0"/>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dirty="0"/>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dirty="0"/>
              <a:t>1/8/2025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l-GR" dirty="0"/>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dirty="0"/>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dirty="0"/>
              <a:t>1/8/2025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3.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dirty="0"/>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1/8/2025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9F862235-BEE2-90EE-CAF1-DA4088F08859}"/>
              </a:ext>
            </a:extLst>
          </p:cNvPr>
          <p:cNvSpPr>
            <a:spLocks noGrp="1"/>
          </p:cNvSpPr>
          <p:nvPr>
            <p:ph type="subTitle" idx="1"/>
          </p:nvPr>
        </p:nvSpPr>
        <p:spPr/>
        <p:txBody>
          <a:bodyPr/>
          <a:lstStyle/>
          <a:p>
            <a:r>
              <a:rPr lang="el-GR" sz="4000" b="1">
                <a:solidFill>
                  <a:schemeClr val="bg1"/>
                </a:solidFill>
              </a:rPr>
              <a:t>HUMAN RIGHT</a:t>
            </a:r>
            <a:r>
              <a:rPr lang="el-GR"/>
              <a:t> </a:t>
            </a:r>
          </a:p>
        </p:txBody>
      </p:sp>
      <p:pic>
        <p:nvPicPr>
          <p:cNvPr id="6" name="Εικόνα 5">
            <a:extLst>
              <a:ext uri="{FF2B5EF4-FFF2-40B4-BE49-F238E27FC236}">
                <a16:creationId xmlns:a16="http://schemas.microsoft.com/office/drawing/2014/main" id="{223B7F70-0692-9702-1000-4B499064C2D8}"/>
              </a:ext>
            </a:extLst>
          </p:cNvPr>
          <p:cNvPicPr>
            <a:picLocks noChangeAspect="1"/>
          </p:cNvPicPr>
          <p:nvPr/>
        </p:nvPicPr>
        <p:blipFill>
          <a:blip r:embed="rId2"/>
          <a:stretch>
            <a:fillRect/>
          </a:stretch>
        </p:blipFill>
        <p:spPr>
          <a:xfrm>
            <a:off x="8929398" y="1988126"/>
            <a:ext cx="3495675" cy="3495675"/>
          </a:xfrm>
          <a:prstGeom prst="rect">
            <a:avLst/>
          </a:prstGeom>
        </p:spPr>
      </p:pic>
    </p:spTree>
    <p:extLst>
      <p:ext uri="{BB962C8B-B14F-4D97-AF65-F5344CB8AC3E}">
        <p14:creationId xmlns:p14="http://schemas.microsoft.com/office/powerpoint/2010/main" val="2751316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27B00B-B4AA-32FB-D72F-438A85947CDE}"/>
              </a:ext>
            </a:extLst>
          </p:cNvPr>
          <p:cNvSpPr>
            <a:spLocks noGrp="1"/>
          </p:cNvSpPr>
          <p:nvPr>
            <p:ph type="title"/>
          </p:nvPr>
        </p:nvSpPr>
        <p:spPr/>
        <p:txBody>
          <a:bodyPr/>
          <a:lstStyle/>
          <a:p>
            <a:r>
              <a:rPr lang="el-GR" b="1" i="1" u="sng">
                <a:solidFill>
                  <a:schemeClr val="accent5"/>
                </a:solidFill>
              </a:rPr>
              <a:t>THE RIGHT TO FREEDOM</a:t>
            </a:r>
          </a:p>
        </p:txBody>
      </p:sp>
      <p:sp>
        <p:nvSpPr>
          <p:cNvPr id="3" name="Θέση περιεχομένου 2">
            <a:extLst>
              <a:ext uri="{FF2B5EF4-FFF2-40B4-BE49-F238E27FC236}">
                <a16:creationId xmlns:a16="http://schemas.microsoft.com/office/drawing/2014/main" id="{48DF8BD6-A299-7076-4FF2-9FF2C5182A81}"/>
              </a:ext>
            </a:extLst>
          </p:cNvPr>
          <p:cNvSpPr>
            <a:spLocks noGrp="1"/>
          </p:cNvSpPr>
          <p:nvPr>
            <p:ph idx="1"/>
          </p:nvPr>
        </p:nvSpPr>
        <p:spPr>
          <a:xfrm>
            <a:off x="2441090" y="2175267"/>
            <a:ext cx="7796540" cy="3997828"/>
          </a:xfrm>
        </p:spPr>
        <p:txBody>
          <a:bodyPr>
            <a:normAutofit fontScale="92500" lnSpcReduction="10000"/>
          </a:bodyPr>
          <a:lstStyle/>
          <a:p>
            <a:r>
              <a:rPr lang="af-ZA"/>
              <a:t>The Right to Freedom of ExpressionThe right to freedom of expression is a cornerstone of democracy and a fundamental human right enshrined in the Universal Declaration of Human Rights. It allows individuals to express their opinions, beliefs, and ideas without fear of censorship or retaliation. This right empowers people to challenge injustices, share knowledge, and participate actively in society. However, it comes with responsibilities and limits, such as avoiding hate speech or incitement to violence. In many parts of the world, freedom of expression is under threat due to authoritarian regimes, misinformation, or censorship. Protecting this right is crucial for fostering open, inclusive, and progressive societies.</a:t>
            </a:r>
            <a:endParaRPr lang="el-GR"/>
          </a:p>
        </p:txBody>
      </p:sp>
    </p:spTree>
    <p:extLst>
      <p:ext uri="{BB962C8B-B14F-4D97-AF65-F5344CB8AC3E}">
        <p14:creationId xmlns:p14="http://schemas.microsoft.com/office/powerpoint/2010/main" val="180334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9C138E-D764-D63F-2553-71DC8AF52E42}"/>
              </a:ext>
            </a:extLst>
          </p:cNvPr>
          <p:cNvSpPr>
            <a:spLocks noGrp="1"/>
          </p:cNvSpPr>
          <p:nvPr>
            <p:ph type="title"/>
          </p:nvPr>
        </p:nvSpPr>
        <p:spPr/>
        <p:txBody>
          <a:bodyPr/>
          <a:lstStyle/>
          <a:p>
            <a:r>
              <a:rPr lang="el-GR"/>
              <a:t>ΓΑΒΡΙΉΛ ΝΙΚΟΛΆΟΥ Γ4</a:t>
            </a:r>
          </a:p>
        </p:txBody>
      </p:sp>
      <p:pic>
        <p:nvPicPr>
          <p:cNvPr id="4" name="Θέση περιεχομένου 3">
            <a:extLst>
              <a:ext uri="{FF2B5EF4-FFF2-40B4-BE49-F238E27FC236}">
                <a16:creationId xmlns:a16="http://schemas.microsoft.com/office/drawing/2014/main" id="{A129E88C-11EF-96CD-6995-BB495E2C1AF6}"/>
              </a:ext>
            </a:extLst>
          </p:cNvPr>
          <p:cNvPicPr>
            <a:picLocks noGrp="1" noChangeAspect="1"/>
          </p:cNvPicPr>
          <p:nvPr>
            <p:ph idx="1"/>
          </p:nvPr>
        </p:nvPicPr>
        <p:blipFill>
          <a:blip r:embed="rId2"/>
          <a:stretch>
            <a:fillRect/>
          </a:stretch>
        </p:blipFill>
        <p:spPr>
          <a:xfrm>
            <a:off x="2204910" y="1885285"/>
            <a:ext cx="7782180" cy="4678666"/>
          </a:xfrm>
        </p:spPr>
      </p:pic>
    </p:spTree>
    <p:extLst>
      <p:ext uri="{BB962C8B-B14F-4D97-AF65-F5344CB8AC3E}">
        <p14:creationId xmlns:p14="http://schemas.microsoft.com/office/powerpoint/2010/main" val="17500509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Ευρεία οθόνη</PresentationFormat>
  <Slides>3</Slides>
  <Notes>0</Notes>
  <HiddenSlides>0</HiddenSlide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Μάντισον</vt:lpstr>
      <vt:lpstr>Παρουσίαση του PowerPoint</vt:lpstr>
      <vt:lpstr>THE RIGHT TO FREEDOM</vt:lpstr>
      <vt:lpstr>ΓΑΒΡΙΉΛ ΝΙΚΟΛΆΟΥ Γ4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Gabriel Nikolaou</dc:creator>
  <cp:lastModifiedBy>Gabriel Nikolaou</cp:lastModifiedBy>
  <cp:revision>2</cp:revision>
  <dcterms:created xsi:type="dcterms:W3CDTF">2025-01-08T12:33:25Z</dcterms:created>
  <dcterms:modified xsi:type="dcterms:W3CDTF">2025-01-08T12:45:10Z</dcterms:modified>
</cp:coreProperties>
</file>