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0148E4-C965-4335-9BCE-B7C34B534ED7}" v="15" dt="2024-12-18T20:24:33.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8E99B9-A9F6-8D7B-05FB-B46A9797B36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F447294-A39F-76E8-D2E3-49E3F31715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E1041CB-06CC-66E6-4AAC-DAF2E2195550}"/>
              </a:ext>
            </a:extLst>
          </p:cNvPr>
          <p:cNvSpPr>
            <a:spLocks noGrp="1"/>
          </p:cNvSpPr>
          <p:nvPr>
            <p:ph type="dt" sz="half" idx="10"/>
          </p:nvPr>
        </p:nvSpPr>
        <p:spPr/>
        <p:txBody>
          <a:bodyPr/>
          <a:lstStyle/>
          <a:p>
            <a:fld id="{D906E6D4-515A-437B-92D0-A1A8A9EAD158}" type="datetimeFigureOut">
              <a:rPr lang="el-GR" smtClean="0"/>
              <a:t>18/12/2024</a:t>
            </a:fld>
            <a:endParaRPr lang="el-GR"/>
          </a:p>
        </p:txBody>
      </p:sp>
      <p:sp>
        <p:nvSpPr>
          <p:cNvPr id="5" name="Θέση υποσέλιδου 4">
            <a:extLst>
              <a:ext uri="{FF2B5EF4-FFF2-40B4-BE49-F238E27FC236}">
                <a16:creationId xmlns:a16="http://schemas.microsoft.com/office/drawing/2014/main" id="{02EF6D9B-A995-6F5A-12A9-E9E929E6711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1A2D964-0673-6F3A-50EC-BCB5C3548556}"/>
              </a:ext>
            </a:extLst>
          </p:cNvPr>
          <p:cNvSpPr>
            <a:spLocks noGrp="1"/>
          </p:cNvSpPr>
          <p:nvPr>
            <p:ph type="sldNum" sz="quarter" idx="12"/>
          </p:nvPr>
        </p:nvSpPr>
        <p:spPr/>
        <p:txBody>
          <a:bodyPr/>
          <a:lstStyle/>
          <a:p>
            <a:fld id="{DA9D59BF-BC59-4E67-8B91-EBB3C8EB7539}" type="slidenum">
              <a:rPr lang="el-GR" smtClean="0"/>
              <a:t>‹#›</a:t>
            </a:fld>
            <a:endParaRPr lang="el-GR"/>
          </a:p>
        </p:txBody>
      </p:sp>
    </p:spTree>
    <p:extLst>
      <p:ext uri="{BB962C8B-B14F-4D97-AF65-F5344CB8AC3E}">
        <p14:creationId xmlns:p14="http://schemas.microsoft.com/office/powerpoint/2010/main" val="390892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CD36C1-227C-BE09-0145-0DA27A65409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460811D-0B93-7547-0D4B-3E7FEB45DFA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18991A5-6343-36D6-D16D-0D0275941F83}"/>
              </a:ext>
            </a:extLst>
          </p:cNvPr>
          <p:cNvSpPr>
            <a:spLocks noGrp="1"/>
          </p:cNvSpPr>
          <p:nvPr>
            <p:ph type="dt" sz="half" idx="10"/>
          </p:nvPr>
        </p:nvSpPr>
        <p:spPr/>
        <p:txBody>
          <a:bodyPr/>
          <a:lstStyle/>
          <a:p>
            <a:fld id="{D906E6D4-515A-437B-92D0-A1A8A9EAD158}" type="datetimeFigureOut">
              <a:rPr lang="el-GR" smtClean="0"/>
              <a:t>18/12/2024</a:t>
            </a:fld>
            <a:endParaRPr lang="el-GR"/>
          </a:p>
        </p:txBody>
      </p:sp>
      <p:sp>
        <p:nvSpPr>
          <p:cNvPr id="5" name="Θέση υποσέλιδου 4">
            <a:extLst>
              <a:ext uri="{FF2B5EF4-FFF2-40B4-BE49-F238E27FC236}">
                <a16:creationId xmlns:a16="http://schemas.microsoft.com/office/drawing/2014/main" id="{7639F61B-8E98-98BF-170D-41744ABE5A2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E65FAAF-BF7B-5258-F316-1784608A9EA8}"/>
              </a:ext>
            </a:extLst>
          </p:cNvPr>
          <p:cNvSpPr>
            <a:spLocks noGrp="1"/>
          </p:cNvSpPr>
          <p:nvPr>
            <p:ph type="sldNum" sz="quarter" idx="12"/>
          </p:nvPr>
        </p:nvSpPr>
        <p:spPr/>
        <p:txBody>
          <a:bodyPr/>
          <a:lstStyle/>
          <a:p>
            <a:fld id="{DA9D59BF-BC59-4E67-8B91-EBB3C8EB7539}" type="slidenum">
              <a:rPr lang="el-GR" smtClean="0"/>
              <a:t>‹#›</a:t>
            </a:fld>
            <a:endParaRPr lang="el-GR"/>
          </a:p>
        </p:txBody>
      </p:sp>
    </p:spTree>
    <p:extLst>
      <p:ext uri="{BB962C8B-B14F-4D97-AF65-F5344CB8AC3E}">
        <p14:creationId xmlns:p14="http://schemas.microsoft.com/office/powerpoint/2010/main" val="228184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7AF128D-7E79-EACC-CA08-CB9901B6C98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6985DCF-DF38-49E6-70EB-0D4209C1BF0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4E1F43B-1A1E-9984-5ECE-606E77CF0376}"/>
              </a:ext>
            </a:extLst>
          </p:cNvPr>
          <p:cNvSpPr>
            <a:spLocks noGrp="1"/>
          </p:cNvSpPr>
          <p:nvPr>
            <p:ph type="dt" sz="half" idx="10"/>
          </p:nvPr>
        </p:nvSpPr>
        <p:spPr/>
        <p:txBody>
          <a:bodyPr/>
          <a:lstStyle/>
          <a:p>
            <a:fld id="{D906E6D4-515A-437B-92D0-A1A8A9EAD158}" type="datetimeFigureOut">
              <a:rPr lang="el-GR" smtClean="0"/>
              <a:t>18/12/2024</a:t>
            </a:fld>
            <a:endParaRPr lang="el-GR"/>
          </a:p>
        </p:txBody>
      </p:sp>
      <p:sp>
        <p:nvSpPr>
          <p:cNvPr id="5" name="Θέση υποσέλιδου 4">
            <a:extLst>
              <a:ext uri="{FF2B5EF4-FFF2-40B4-BE49-F238E27FC236}">
                <a16:creationId xmlns:a16="http://schemas.microsoft.com/office/drawing/2014/main" id="{07874313-B4C0-DF07-C1F0-45FF4E4D704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02746ED-DD59-9CBB-7332-9E80B19F1E87}"/>
              </a:ext>
            </a:extLst>
          </p:cNvPr>
          <p:cNvSpPr>
            <a:spLocks noGrp="1"/>
          </p:cNvSpPr>
          <p:nvPr>
            <p:ph type="sldNum" sz="quarter" idx="12"/>
          </p:nvPr>
        </p:nvSpPr>
        <p:spPr/>
        <p:txBody>
          <a:bodyPr/>
          <a:lstStyle/>
          <a:p>
            <a:fld id="{DA9D59BF-BC59-4E67-8B91-EBB3C8EB7539}" type="slidenum">
              <a:rPr lang="el-GR" smtClean="0"/>
              <a:t>‹#›</a:t>
            </a:fld>
            <a:endParaRPr lang="el-GR"/>
          </a:p>
        </p:txBody>
      </p:sp>
    </p:spTree>
    <p:extLst>
      <p:ext uri="{BB962C8B-B14F-4D97-AF65-F5344CB8AC3E}">
        <p14:creationId xmlns:p14="http://schemas.microsoft.com/office/powerpoint/2010/main" val="316632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913C3B-55A9-5729-959F-E1D5D7552EA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8199BCA-F161-3194-F69C-1C01740F0C0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1942E3E-275E-B549-CF39-38257A152A1D}"/>
              </a:ext>
            </a:extLst>
          </p:cNvPr>
          <p:cNvSpPr>
            <a:spLocks noGrp="1"/>
          </p:cNvSpPr>
          <p:nvPr>
            <p:ph type="dt" sz="half" idx="10"/>
          </p:nvPr>
        </p:nvSpPr>
        <p:spPr/>
        <p:txBody>
          <a:bodyPr/>
          <a:lstStyle/>
          <a:p>
            <a:fld id="{D906E6D4-515A-437B-92D0-A1A8A9EAD158}" type="datetimeFigureOut">
              <a:rPr lang="el-GR" smtClean="0"/>
              <a:t>18/12/2024</a:t>
            </a:fld>
            <a:endParaRPr lang="el-GR"/>
          </a:p>
        </p:txBody>
      </p:sp>
      <p:sp>
        <p:nvSpPr>
          <p:cNvPr id="5" name="Θέση υποσέλιδου 4">
            <a:extLst>
              <a:ext uri="{FF2B5EF4-FFF2-40B4-BE49-F238E27FC236}">
                <a16:creationId xmlns:a16="http://schemas.microsoft.com/office/drawing/2014/main" id="{FFE8C541-6F0A-AE3F-C413-88167BE6F60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5352BA6-74C5-88A8-A1AB-F973B8775665}"/>
              </a:ext>
            </a:extLst>
          </p:cNvPr>
          <p:cNvSpPr>
            <a:spLocks noGrp="1"/>
          </p:cNvSpPr>
          <p:nvPr>
            <p:ph type="sldNum" sz="quarter" idx="12"/>
          </p:nvPr>
        </p:nvSpPr>
        <p:spPr/>
        <p:txBody>
          <a:bodyPr/>
          <a:lstStyle/>
          <a:p>
            <a:fld id="{DA9D59BF-BC59-4E67-8B91-EBB3C8EB7539}" type="slidenum">
              <a:rPr lang="el-GR" smtClean="0"/>
              <a:t>‹#›</a:t>
            </a:fld>
            <a:endParaRPr lang="el-GR"/>
          </a:p>
        </p:txBody>
      </p:sp>
    </p:spTree>
    <p:extLst>
      <p:ext uri="{BB962C8B-B14F-4D97-AF65-F5344CB8AC3E}">
        <p14:creationId xmlns:p14="http://schemas.microsoft.com/office/powerpoint/2010/main" val="168788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1F41FF-0EDE-43E8-288A-8CEE71D6A2B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542168A-0C0E-9421-67DE-E51D6A6391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28807EF-C596-03A5-2628-6AAABBC3DC43}"/>
              </a:ext>
            </a:extLst>
          </p:cNvPr>
          <p:cNvSpPr>
            <a:spLocks noGrp="1"/>
          </p:cNvSpPr>
          <p:nvPr>
            <p:ph type="dt" sz="half" idx="10"/>
          </p:nvPr>
        </p:nvSpPr>
        <p:spPr/>
        <p:txBody>
          <a:bodyPr/>
          <a:lstStyle/>
          <a:p>
            <a:fld id="{D906E6D4-515A-437B-92D0-A1A8A9EAD158}" type="datetimeFigureOut">
              <a:rPr lang="el-GR" smtClean="0"/>
              <a:t>18/12/2024</a:t>
            </a:fld>
            <a:endParaRPr lang="el-GR"/>
          </a:p>
        </p:txBody>
      </p:sp>
      <p:sp>
        <p:nvSpPr>
          <p:cNvPr id="5" name="Θέση υποσέλιδου 4">
            <a:extLst>
              <a:ext uri="{FF2B5EF4-FFF2-40B4-BE49-F238E27FC236}">
                <a16:creationId xmlns:a16="http://schemas.microsoft.com/office/drawing/2014/main" id="{854B6AF1-CC28-294D-BAAE-C7060A3C39D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3DFC9B0-3680-ACCD-0ACA-BF12EBCDCD17}"/>
              </a:ext>
            </a:extLst>
          </p:cNvPr>
          <p:cNvSpPr>
            <a:spLocks noGrp="1"/>
          </p:cNvSpPr>
          <p:nvPr>
            <p:ph type="sldNum" sz="quarter" idx="12"/>
          </p:nvPr>
        </p:nvSpPr>
        <p:spPr/>
        <p:txBody>
          <a:bodyPr/>
          <a:lstStyle/>
          <a:p>
            <a:fld id="{DA9D59BF-BC59-4E67-8B91-EBB3C8EB7539}" type="slidenum">
              <a:rPr lang="el-GR" smtClean="0"/>
              <a:t>‹#›</a:t>
            </a:fld>
            <a:endParaRPr lang="el-GR"/>
          </a:p>
        </p:txBody>
      </p:sp>
    </p:spTree>
    <p:extLst>
      <p:ext uri="{BB962C8B-B14F-4D97-AF65-F5344CB8AC3E}">
        <p14:creationId xmlns:p14="http://schemas.microsoft.com/office/powerpoint/2010/main" val="2551598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0583D1-B773-55A2-3578-FA1642DC2F5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02D30F0-6388-14CE-B2CF-71BE643CE18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E05A3BB-D928-E78C-BA31-023E498BC4D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7E8D7A7-84CD-B991-6AAB-4FA67B2976E7}"/>
              </a:ext>
            </a:extLst>
          </p:cNvPr>
          <p:cNvSpPr>
            <a:spLocks noGrp="1"/>
          </p:cNvSpPr>
          <p:nvPr>
            <p:ph type="dt" sz="half" idx="10"/>
          </p:nvPr>
        </p:nvSpPr>
        <p:spPr/>
        <p:txBody>
          <a:bodyPr/>
          <a:lstStyle/>
          <a:p>
            <a:fld id="{D906E6D4-515A-437B-92D0-A1A8A9EAD158}" type="datetimeFigureOut">
              <a:rPr lang="el-GR" smtClean="0"/>
              <a:t>18/12/2024</a:t>
            </a:fld>
            <a:endParaRPr lang="el-GR"/>
          </a:p>
        </p:txBody>
      </p:sp>
      <p:sp>
        <p:nvSpPr>
          <p:cNvPr id="6" name="Θέση υποσέλιδου 5">
            <a:extLst>
              <a:ext uri="{FF2B5EF4-FFF2-40B4-BE49-F238E27FC236}">
                <a16:creationId xmlns:a16="http://schemas.microsoft.com/office/drawing/2014/main" id="{288EF5FA-B230-0C7E-1FE1-5454BFE7BDF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36CBA03-20D8-3F76-E512-F992954D9A8E}"/>
              </a:ext>
            </a:extLst>
          </p:cNvPr>
          <p:cNvSpPr>
            <a:spLocks noGrp="1"/>
          </p:cNvSpPr>
          <p:nvPr>
            <p:ph type="sldNum" sz="quarter" idx="12"/>
          </p:nvPr>
        </p:nvSpPr>
        <p:spPr/>
        <p:txBody>
          <a:bodyPr/>
          <a:lstStyle/>
          <a:p>
            <a:fld id="{DA9D59BF-BC59-4E67-8B91-EBB3C8EB7539}" type="slidenum">
              <a:rPr lang="el-GR" smtClean="0"/>
              <a:t>‹#›</a:t>
            </a:fld>
            <a:endParaRPr lang="el-GR"/>
          </a:p>
        </p:txBody>
      </p:sp>
    </p:spTree>
    <p:extLst>
      <p:ext uri="{BB962C8B-B14F-4D97-AF65-F5344CB8AC3E}">
        <p14:creationId xmlns:p14="http://schemas.microsoft.com/office/powerpoint/2010/main" val="285454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A2ACA-2861-DAF9-7F01-7158B7849D0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C244521-E46C-D26D-6501-F7B8E250DE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D449E26-000F-DB2E-F8C1-18D9FB63A3A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85E2E39-2503-AAA3-6BE7-3D2EA4217D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785253F-E402-FD0E-132C-406280414F6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AA0EC908-0605-CB87-8328-FE409891514B}"/>
              </a:ext>
            </a:extLst>
          </p:cNvPr>
          <p:cNvSpPr>
            <a:spLocks noGrp="1"/>
          </p:cNvSpPr>
          <p:nvPr>
            <p:ph type="dt" sz="half" idx="10"/>
          </p:nvPr>
        </p:nvSpPr>
        <p:spPr/>
        <p:txBody>
          <a:bodyPr/>
          <a:lstStyle/>
          <a:p>
            <a:fld id="{D906E6D4-515A-437B-92D0-A1A8A9EAD158}" type="datetimeFigureOut">
              <a:rPr lang="el-GR" smtClean="0"/>
              <a:t>18/12/2024</a:t>
            </a:fld>
            <a:endParaRPr lang="el-GR"/>
          </a:p>
        </p:txBody>
      </p:sp>
      <p:sp>
        <p:nvSpPr>
          <p:cNvPr id="8" name="Θέση υποσέλιδου 7">
            <a:extLst>
              <a:ext uri="{FF2B5EF4-FFF2-40B4-BE49-F238E27FC236}">
                <a16:creationId xmlns:a16="http://schemas.microsoft.com/office/drawing/2014/main" id="{47C47FD3-913A-D151-99D6-218E0730F29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662F638-CC4F-F808-8AA3-AC44F94840DF}"/>
              </a:ext>
            </a:extLst>
          </p:cNvPr>
          <p:cNvSpPr>
            <a:spLocks noGrp="1"/>
          </p:cNvSpPr>
          <p:nvPr>
            <p:ph type="sldNum" sz="quarter" idx="12"/>
          </p:nvPr>
        </p:nvSpPr>
        <p:spPr/>
        <p:txBody>
          <a:bodyPr/>
          <a:lstStyle/>
          <a:p>
            <a:fld id="{DA9D59BF-BC59-4E67-8B91-EBB3C8EB7539}" type="slidenum">
              <a:rPr lang="el-GR" smtClean="0"/>
              <a:t>‹#›</a:t>
            </a:fld>
            <a:endParaRPr lang="el-GR"/>
          </a:p>
        </p:txBody>
      </p:sp>
    </p:spTree>
    <p:extLst>
      <p:ext uri="{BB962C8B-B14F-4D97-AF65-F5344CB8AC3E}">
        <p14:creationId xmlns:p14="http://schemas.microsoft.com/office/powerpoint/2010/main" val="235819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59098A-3405-358F-7337-B9176669A5D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9E30EFF3-AB9E-AAEB-B652-AA93DA850EC2}"/>
              </a:ext>
            </a:extLst>
          </p:cNvPr>
          <p:cNvSpPr>
            <a:spLocks noGrp="1"/>
          </p:cNvSpPr>
          <p:nvPr>
            <p:ph type="dt" sz="half" idx="10"/>
          </p:nvPr>
        </p:nvSpPr>
        <p:spPr/>
        <p:txBody>
          <a:bodyPr/>
          <a:lstStyle/>
          <a:p>
            <a:fld id="{D906E6D4-515A-437B-92D0-A1A8A9EAD158}" type="datetimeFigureOut">
              <a:rPr lang="el-GR" smtClean="0"/>
              <a:t>18/12/2024</a:t>
            </a:fld>
            <a:endParaRPr lang="el-GR"/>
          </a:p>
        </p:txBody>
      </p:sp>
      <p:sp>
        <p:nvSpPr>
          <p:cNvPr id="4" name="Θέση υποσέλιδου 3">
            <a:extLst>
              <a:ext uri="{FF2B5EF4-FFF2-40B4-BE49-F238E27FC236}">
                <a16:creationId xmlns:a16="http://schemas.microsoft.com/office/drawing/2014/main" id="{5D02096D-38DA-0B97-3699-49E36962D01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700A716-455D-E21A-39B0-6B66C2D89103}"/>
              </a:ext>
            </a:extLst>
          </p:cNvPr>
          <p:cNvSpPr>
            <a:spLocks noGrp="1"/>
          </p:cNvSpPr>
          <p:nvPr>
            <p:ph type="sldNum" sz="quarter" idx="12"/>
          </p:nvPr>
        </p:nvSpPr>
        <p:spPr/>
        <p:txBody>
          <a:bodyPr/>
          <a:lstStyle/>
          <a:p>
            <a:fld id="{DA9D59BF-BC59-4E67-8B91-EBB3C8EB7539}" type="slidenum">
              <a:rPr lang="el-GR" smtClean="0"/>
              <a:t>‹#›</a:t>
            </a:fld>
            <a:endParaRPr lang="el-GR"/>
          </a:p>
        </p:txBody>
      </p:sp>
    </p:spTree>
    <p:extLst>
      <p:ext uri="{BB962C8B-B14F-4D97-AF65-F5344CB8AC3E}">
        <p14:creationId xmlns:p14="http://schemas.microsoft.com/office/powerpoint/2010/main" val="252973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7CFB3B6-A2AF-8557-EE24-575F355C08F4}"/>
              </a:ext>
            </a:extLst>
          </p:cNvPr>
          <p:cNvSpPr>
            <a:spLocks noGrp="1"/>
          </p:cNvSpPr>
          <p:nvPr>
            <p:ph type="dt" sz="half" idx="10"/>
          </p:nvPr>
        </p:nvSpPr>
        <p:spPr/>
        <p:txBody>
          <a:bodyPr/>
          <a:lstStyle/>
          <a:p>
            <a:fld id="{D906E6D4-515A-437B-92D0-A1A8A9EAD158}" type="datetimeFigureOut">
              <a:rPr lang="el-GR" smtClean="0"/>
              <a:t>18/12/2024</a:t>
            </a:fld>
            <a:endParaRPr lang="el-GR"/>
          </a:p>
        </p:txBody>
      </p:sp>
      <p:sp>
        <p:nvSpPr>
          <p:cNvPr id="3" name="Θέση υποσέλιδου 2">
            <a:extLst>
              <a:ext uri="{FF2B5EF4-FFF2-40B4-BE49-F238E27FC236}">
                <a16:creationId xmlns:a16="http://schemas.microsoft.com/office/drawing/2014/main" id="{94C5312B-8C0F-CE93-2031-5A6E05F7D7F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5D0C0FA-92CA-1DDA-3C54-78801431E862}"/>
              </a:ext>
            </a:extLst>
          </p:cNvPr>
          <p:cNvSpPr>
            <a:spLocks noGrp="1"/>
          </p:cNvSpPr>
          <p:nvPr>
            <p:ph type="sldNum" sz="quarter" idx="12"/>
          </p:nvPr>
        </p:nvSpPr>
        <p:spPr/>
        <p:txBody>
          <a:bodyPr/>
          <a:lstStyle/>
          <a:p>
            <a:fld id="{DA9D59BF-BC59-4E67-8B91-EBB3C8EB7539}" type="slidenum">
              <a:rPr lang="el-GR" smtClean="0"/>
              <a:t>‹#›</a:t>
            </a:fld>
            <a:endParaRPr lang="el-GR"/>
          </a:p>
        </p:txBody>
      </p:sp>
    </p:spTree>
    <p:extLst>
      <p:ext uri="{BB962C8B-B14F-4D97-AF65-F5344CB8AC3E}">
        <p14:creationId xmlns:p14="http://schemas.microsoft.com/office/powerpoint/2010/main" val="231089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EFDCBC-1464-8CF7-A791-02F3595B9C1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E5B588D-E123-FADE-9E67-ABC366A77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2762A1A-C31A-FCB7-8560-B9B39B110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763992D-6FF3-61B1-02EA-4C600694F3C0}"/>
              </a:ext>
            </a:extLst>
          </p:cNvPr>
          <p:cNvSpPr>
            <a:spLocks noGrp="1"/>
          </p:cNvSpPr>
          <p:nvPr>
            <p:ph type="dt" sz="half" idx="10"/>
          </p:nvPr>
        </p:nvSpPr>
        <p:spPr/>
        <p:txBody>
          <a:bodyPr/>
          <a:lstStyle/>
          <a:p>
            <a:fld id="{D906E6D4-515A-437B-92D0-A1A8A9EAD158}" type="datetimeFigureOut">
              <a:rPr lang="el-GR" smtClean="0"/>
              <a:t>18/12/2024</a:t>
            </a:fld>
            <a:endParaRPr lang="el-GR"/>
          </a:p>
        </p:txBody>
      </p:sp>
      <p:sp>
        <p:nvSpPr>
          <p:cNvPr id="6" name="Θέση υποσέλιδου 5">
            <a:extLst>
              <a:ext uri="{FF2B5EF4-FFF2-40B4-BE49-F238E27FC236}">
                <a16:creationId xmlns:a16="http://schemas.microsoft.com/office/drawing/2014/main" id="{28E9CC97-FDA3-B6DF-E5E7-8AAA1D0C2A3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62A3774-FF4E-E314-C2A2-7160B609404F}"/>
              </a:ext>
            </a:extLst>
          </p:cNvPr>
          <p:cNvSpPr>
            <a:spLocks noGrp="1"/>
          </p:cNvSpPr>
          <p:nvPr>
            <p:ph type="sldNum" sz="quarter" idx="12"/>
          </p:nvPr>
        </p:nvSpPr>
        <p:spPr/>
        <p:txBody>
          <a:bodyPr/>
          <a:lstStyle/>
          <a:p>
            <a:fld id="{DA9D59BF-BC59-4E67-8B91-EBB3C8EB7539}" type="slidenum">
              <a:rPr lang="el-GR" smtClean="0"/>
              <a:t>‹#›</a:t>
            </a:fld>
            <a:endParaRPr lang="el-GR"/>
          </a:p>
        </p:txBody>
      </p:sp>
    </p:spTree>
    <p:extLst>
      <p:ext uri="{BB962C8B-B14F-4D97-AF65-F5344CB8AC3E}">
        <p14:creationId xmlns:p14="http://schemas.microsoft.com/office/powerpoint/2010/main" val="1815536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3D442D-0D2A-3CDF-30EC-FCAC6D7720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8D52A1C-F70C-E9B5-06A4-9FA871EC01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FD8B9A4-876B-0FD8-8B7A-24BF54199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7009423-81AD-BBA0-2ADF-82657BE2132E}"/>
              </a:ext>
            </a:extLst>
          </p:cNvPr>
          <p:cNvSpPr>
            <a:spLocks noGrp="1"/>
          </p:cNvSpPr>
          <p:nvPr>
            <p:ph type="dt" sz="half" idx="10"/>
          </p:nvPr>
        </p:nvSpPr>
        <p:spPr/>
        <p:txBody>
          <a:bodyPr/>
          <a:lstStyle/>
          <a:p>
            <a:fld id="{D906E6D4-515A-437B-92D0-A1A8A9EAD158}" type="datetimeFigureOut">
              <a:rPr lang="el-GR" smtClean="0"/>
              <a:t>18/12/2024</a:t>
            </a:fld>
            <a:endParaRPr lang="el-GR"/>
          </a:p>
        </p:txBody>
      </p:sp>
      <p:sp>
        <p:nvSpPr>
          <p:cNvPr id="6" name="Θέση υποσέλιδου 5">
            <a:extLst>
              <a:ext uri="{FF2B5EF4-FFF2-40B4-BE49-F238E27FC236}">
                <a16:creationId xmlns:a16="http://schemas.microsoft.com/office/drawing/2014/main" id="{7DF9D465-3073-7C78-F110-A7D6890C519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12E002F-DEFD-2DDA-D24F-F4260CA2EDFA}"/>
              </a:ext>
            </a:extLst>
          </p:cNvPr>
          <p:cNvSpPr>
            <a:spLocks noGrp="1"/>
          </p:cNvSpPr>
          <p:nvPr>
            <p:ph type="sldNum" sz="quarter" idx="12"/>
          </p:nvPr>
        </p:nvSpPr>
        <p:spPr/>
        <p:txBody>
          <a:bodyPr/>
          <a:lstStyle/>
          <a:p>
            <a:fld id="{DA9D59BF-BC59-4E67-8B91-EBB3C8EB7539}" type="slidenum">
              <a:rPr lang="el-GR" smtClean="0"/>
              <a:t>‹#›</a:t>
            </a:fld>
            <a:endParaRPr lang="el-GR"/>
          </a:p>
        </p:txBody>
      </p:sp>
    </p:spTree>
    <p:extLst>
      <p:ext uri="{BB962C8B-B14F-4D97-AF65-F5344CB8AC3E}">
        <p14:creationId xmlns:p14="http://schemas.microsoft.com/office/powerpoint/2010/main" val="11336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4168173-DE57-1E07-DA7A-6DE9782320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E4F6847-A63F-FBE9-5B62-1DF22892F8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78D61A2-0FE1-6BC8-72F6-134C201B62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06E6D4-515A-437B-92D0-A1A8A9EAD158}" type="datetimeFigureOut">
              <a:rPr lang="el-GR" smtClean="0"/>
              <a:t>18/12/2024</a:t>
            </a:fld>
            <a:endParaRPr lang="el-GR"/>
          </a:p>
        </p:txBody>
      </p:sp>
      <p:sp>
        <p:nvSpPr>
          <p:cNvPr id="5" name="Θέση υποσέλιδου 4">
            <a:extLst>
              <a:ext uri="{FF2B5EF4-FFF2-40B4-BE49-F238E27FC236}">
                <a16:creationId xmlns:a16="http://schemas.microsoft.com/office/drawing/2014/main" id="{F3DF70B7-988C-0EBC-9D74-E212FF85C3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E8B9480-F022-C80E-6163-18FECD960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9D59BF-BC59-4E67-8B91-EBB3C8EB7539}" type="slidenum">
              <a:rPr lang="el-GR" smtClean="0"/>
              <a:t>‹#›</a:t>
            </a:fld>
            <a:endParaRPr lang="el-GR"/>
          </a:p>
        </p:txBody>
      </p:sp>
    </p:spTree>
    <p:extLst>
      <p:ext uri="{BB962C8B-B14F-4D97-AF65-F5344CB8AC3E}">
        <p14:creationId xmlns:p14="http://schemas.microsoft.com/office/powerpoint/2010/main" val="3738425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300EF731-1492-1EC3-EBD5-35F5A8E32D71}"/>
              </a:ext>
            </a:extLst>
          </p:cNvPr>
          <p:cNvPicPr>
            <a:picLocks noChangeAspect="1"/>
          </p:cNvPicPr>
          <p:nvPr/>
        </p:nvPicPr>
        <p:blipFill>
          <a:blip r:embed="rId2">
            <a:alphaModFix amt="50000"/>
          </a:blip>
          <a:srcRect t="17068" r="1" b="37229"/>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id="{B4016345-757F-C6C5-1FEF-B045B352465A}"/>
              </a:ext>
            </a:extLst>
          </p:cNvPr>
          <p:cNvSpPr>
            <a:spLocks noGrp="1"/>
          </p:cNvSpPr>
          <p:nvPr>
            <p:ph type="ctrTitle"/>
          </p:nvPr>
        </p:nvSpPr>
        <p:spPr>
          <a:xfrm>
            <a:off x="1381760" y="258762"/>
            <a:ext cx="9144000" cy="2900518"/>
          </a:xfrm>
        </p:spPr>
        <p:txBody>
          <a:bodyPr>
            <a:normAutofit/>
          </a:bodyPr>
          <a:lstStyle/>
          <a:p>
            <a:r>
              <a:rPr lang="en-US" sz="7200" b="1" dirty="0">
                <a:solidFill>
                  <a:srgbClr val="FFFFFF"/>
                </a:solidFill>
                <a:latin typeface="Arial" panose="020B0604020202020204" pitchFamily="34" charset="0"/>
                <a:cs typeface="Arial" panose="020B0604020202020204" pitchFamily="34" charset="0"/>
              </a:rPr>
              <a:t>The right to religion</a:t>
            </a:r>
            <a:endParaRPr lang="el-GR" sz="7200" b="1" dirty="0">
              <a:solidFill>
                <a:srgbClr val="FFFFFF"/>
              </a:solidFill>
              <a:latin typeface="Arial" panose="020B0604020202020204" pitchFamily="34" charset="0"/>
              <a:cs typeface="Arial" panose="020B0604020202020204" pitchFamily="34" charset="0"/>
            </a:endParaRPr>
          </a:p>
        </p:txBody>
      </p:sp>
      <p:sp>
        <p:nvSpPr>
          <p:cNvPr id="3" name="Υπότιτλος 2">
            <a:extLst>
              <a:ext uri="{FF2B5EF4-FFF2-40B4-BE49-F238E27FC236}">
                <a16:creationId xmlns:a16="http://schemas.microsoft.com/office/drawing/2014/main" id="{8292E01E-654A-47B1-2DDC-FD74554C2CD8}"/>
              </a:ext>
            </a:extLst>
          </p:cNvPr>
          <p:cNvSpPr>
            <a:spLocks noGrp="1"/>
          </p:cNvSpPr>
          <p:nvPr>
            <p:ph type="subTitle" idx="1"/>
          </p:nvPr>
        </p:nvSpPr>
        <p:spPr>
          <a:xfrm>
            <a:off x="7816645" y="5840720"/>
            <a:ext cx="4218039" cy="1098395"/>
          </a:xfrm>
        </p:spPr>
        <p:txBody>
          <a:bodyPr>
            <a:normAutofit/>
          </a:bodyPr>
          <a:lstStyle/>
          <a:p>
            <a:pPr algn="just"/>
            <a:r>
              <a:rPr lang="en-US" b="1" dirty="0">
                <a:solidFill>
                  <a:srgbClr val="FFFFFF"/>
                </a:solidFill>
              </a:rPr>
              <a:t>Supervision: </a:t>
            </a:r>
            <a:r>
              <a:rPr lang="en-US" b="1" dirty="0" err="1">
                <a:solidFill>
                  <a:srgbClr val="FFFFFF"/>
                </a:solidFill>
              </a:rPr>
              <a:t>T</a:t>
            </a:r>
            <a:r>
              <a:rPr lang="en-US" dirty="0" err="1">
                <a:solidFill>
                  <a:srgbClr val="FFFFFF"/>
                </a:solidFill>
              </a:rPr>
              <a:t>eloni</a:t>
            </a:r>
            <a:r>
              <a:rPr lang="en-US" dirty="0">
                <a:solidFill>
                  <a:srgbClr val="FFFFFF"/>
                </a:solidFill>
              </a:rPr>
              <a:t> Theodora</a:t>
            </a:r>
          </a:p>
          <a:p>
            <a:pPr algn="just"/>
            <a:r>
              <a:rPr lang="en-US" dirty="0">
                <a:solidFill>
                  <a:srgbClr val="FFFFFF"/>
                </a:solidFill>
              </a:rPr>
              <a:t>                            </a:t>
            </a:r>
            <a:r>
              <a:rPr lang="en-US" dirty="0" err="1">
                <a:solidFill>
                  <a:srgbClr val="FFFFFF"/>
                </a:solidFill>
              </a:rPr>
              <a:t>Tremouli</a:t>
            </a:r>
            <a:r>
              <a:rPr lang="en-US" dirty="0">
                <a:solidFill>
                  <a:srgbClr val="FFFFFF"/>
                </a:solidFill>
              </a:rPr>
              <a:t> </a:t>
            </a:r>
            <a:r>
              <a:rPr lang="en-US" dirty="0" err="1">
                <a:solidFill>
                  <a:srgbClr val="FFFFFF"/>
                </a:solidFill>
              </a:rPr>
              <a:t>Kleoniki</a:t>
            </a:r>
            <a:endParaRPr lang="en-US" dirty="0">
              <a:solidFill>
                <a:srgbClr val="FFFFFF"/>
              </a:solidFill>
            </a:endParaRPr>
          </a:p>
        </p:txBody>
      </p:sp>
    </p:spTree>
    <p:extLst>
      <p:ext uri="{BB962C8B-B14F-4D97-AF65-F5344CB8AC3E}">
        <p14:creationId xmlns:p14="http://schemas.microsoft.com/office/powerpoint/2010/main" val="31267337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a:extLst>
              <a:ext uri="{FF2B5EF4-FFF2-40B4-BE49-F238E27FC236}">
                <a16:creationId xmlns:a16="http://schemas.microsoft.com/office/drawing/2014/main" id="{6D6A3A87-E37D-AA40-C0D3-A94722E0785B}"/>
              </a:ext>
            </a:extLst>
          </p:cNvPr>
          <p:cNvPicPr>
            <a:picLocks noChangeAspect="1"/>
          </p:cNvPicPr>
          <p:nvPr/>
        </p:nvPicPr>
        <p:blipFill>
          <a:blip r:embed="rId2"/>
          <a:srcRect r="1542" b="2"/>
          <a:stretch/>
        </p:blipFill>
        <p:spPr>
          <a:xfrm>
            <a:off x="20" y="431"/>
            <a:ext cx="8115280" cy="6408311"/>
          </a:xfrm>
          <a:prstGeom prst="rect">
            <a:avLst/>
          </a:prstGeom>
        </p:spPr>
      </p:pic>
      <p:sp>
        <p:nvSpPr>
          <p:cNvPr id="7" name="TextBox 6">
            <a:extLst>
              <a:ext uri="{FF2B5EF4-FFF2-40B4-BE49-F238E27FC236}">
                <a16:creationId xmlns:a16="http://schemas.microsoft.com/office/drawing/2014/main" id="{A2B55483-26A9-304A-4EAC-9C9469233569}"/>
              </a:ext>
            </a:extLst>
          </p:cNvPr>
          <p:cNvSpPr txBox="1"/>
          <p:nvPr/>
        </p:nvSpPr>
        <p:spPr>
          <a:xfrm>
            <a:off x="8531433" y="1087448"/>
            <a:ext cx="2942813" cy="354026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b="0" i="0" dirty="0">
                <a:effectLst/>
              </a:rPr>
              <a:t>Everyone has the right to freedom of thought, conscience and religion; this right includes freedom to change his religion or belief and freedom, either alone or in community with others and in public or private, to manifest his religion or belief, in worship, teaching, practice and observance. </a:t>
            </a:r>
            <a:endParaRPr lang="en-US" sz="1900" dirty="0"/>
          </a:p>
        </p:txBody>
      </p:sp>
      <p:sp>
        <p:nvSpPr>
          <p:cNvPr id="29" name="Rectangle 2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5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5E27DD-AF90-BA50-CEFA-BFB559BCC5C3}"/>
              </a:ext>
            </a:extLst>
          </p:cNvPr>
          <p:cNvSpPr txBox="1"/>
          <p:nvPr/>
        </p:nvSpPr>
        <p:spPr>
          <a:xfrm>
            <a:off x="648929" y="618592"/>
            <a:ext cx="6096000" cy="2224904"/>
          </a:xfrm>
          <a:prstGeom prst="rect">
            <a:avLst/>
          </a:prstGeom>
          <a:noFill/>
        </p:spPr>
        <p:txBody>
          <a:bodyPr wrap="square">
            <a:spAutoFit/>
          </a:bodyPr>
          <a:lstStyle/>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100" kern="0" dirty="0">
                <a:solidFill>
                  <a:srgbClr val="1F1F1F"/>
                </a:solidFill>
                <a:effectLst/>
                <a:latin typeface="inherit"/>
                <a:ea typeface="Times New Roman" panose="02020603050405020304" pitchFamily="18" charset="0"/>
                <a:cs typeface="Courier New" panose="02070309020205020404" pitchFamily="49" charset="0"/>
              </a:rPr>
              <a:t>The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right</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to</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freedom</a:t>
            </a:r>
            <a:r>
              <a:rPr lang="el-GR" sz="2100" kern="0" dirty="0">
                <a:solidFill>
                  <a:srgbClr val="1F1F1F"/>
                </a:solidFill>
                <a:effectLst/>
                <a:latin typeface="inherit"/>
                <a:ea typeface="Times New Roman" panose="02020603050405020304" pitchFamily="18" charset="0"/>
                <a:cs typeface="Courier New" panose="02070309020205020404" pitchFamily="49" charset="0"/>
              </a:rPr>
              <a:t> of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religion</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or</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belief</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is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fundamental</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right</a:t>
            </a:r>
            <a:r>
              <a:rPr lang="el-GR" sz="2100" kern="0" dirty="0">
                <a:solidFill>
                  <a:srgbClr val="1F1F1F"/>
                </a:solidFill>
                <a:effectLst/>
                <a:latin typeface="inherit"/>
                <a:ea typeface="Times New Roman" panose="02020603050405020304" pitchFamily="18" charset="0"/>
                <a:cs typeface="Courier New" panose="02070309020205020404" pitchFamily="49" charset="0"/>
              </a:rPr>
              <a:t> of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every</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human</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being</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everywhere</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However</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global</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religious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freedom</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is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under</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attack</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with</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severe</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restrictions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appearing</a:t>
            </a:r>
            <a:r>
              <a:rPr lang="el-GR" sz="2100" kern="0" dirty="0">
                <a:solidFill>
                  <a:srgbClr val="1F1F1F"/>
                </a:solidFill>
                <a:effectLst/>
                <a:latin typeface="inherit"/>
                <a:ea typeface="Times New Roman" panose="02020603050405020304" pitchFamily="18" charset="0"/>
                <a:cs typeface="Courier New" panose="02070309020205020404" pitchFamily="49" charset="0"/>
              </a:rPr>
              <a:t> in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all</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five</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major</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parts</a:t>
            </a:r>
            <a:r>
              <a:rPr lang="el-GR" sz="2100" kern="0" dirty="0">
                <a:solidFill>
                  <a:srgbClr val="1F1F1F"/>
                </a:solidFill>
                <a:effectLst/>
                <a:latin typeface="inherit"/>
                <a:ea typeface="Times New Roman" panose="02020603050405020304" pitchFamily="18" charset="0"/>
                <a:cs typeface="Courier New" panose="02070309020205020404" pitchFamily="49" charset="0"/>
              </a:rPr>
              <a:t> of the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world</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over</a:t>
            </a:r>
            <a:r>
              <a:rPr lang="el-GR" sz="2100" kern="0" dirty="0">
                <a:solidFill>
                  <a:srgbClr val="1F1F1F"/>
                </a:solidFill>
                <a:effectLst/>
                <a:latin typeface="inherit"/>
                <a:ea typeface="Times New Roman" panose="02020603050405020304" pitchFamily="18" charset="0"/>
                <a:cs typeface="Courier New" panose="02070309020205020404" pitchFamily="49" charset="0"/>
              </a:rPr>
              <a:t> the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past</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decade</a:t>
            </a:r>
            <a:r>
              <a:rPr lang="el-GR" sz="2100" kern="0" dirty="0">
                <a:solidFill>
                  <a:srgbClr val="1F1F1F"/>
                </a:solidFill>
                <a:effectLst/>
                <a:latin typeface="inherit"/>
                <a:ea typeface="Times New Roman" panose="02020603050405020304" pitchFamily="18" charset="0"/>
                <a:cs typeface="Courier New" panose="02070309020205020404" pitchFamily="49" charset="0"/>
              </a:rPr>
              <a:t>.</a:t>
            </a: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C5731D2-987D-09EC-310D-F9F09FC85CC1}"/>
              </a:ext>
            </a:extLst>
          </p:cNvPr>
          <p:cNvSpPr txBox="1"/>
          <p:nvPr/>
        </p:nvSpPr>
        <p:spPr>
          <a:xfrm>
            <a:off x="648929" y="2736384"/>
            <a:ext cx="6096000" cy="2157065"/>
          </a:xfrm>
          <a:prstGeom prst="rect">
            <a:avLst/>
          </a:prstGeom>
          <a:noFill/>
        </p:spPr>
        <p:txBody>
          <a:bodyPr wrap="square">
            <a:spAutoFit/>
          </a:bodyPr>
          <a:lstStyle/>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100" kern="0" dirty="0" err="1">
                <a:solidFill>
                  <a:srgbClr val="1F1F1F"/>
                </a:solidFill>
                <a:effectLst/>
                <a:latin typeface="inherit"/>
                <a:ea typeface="Times New Roman" panose="02020603050405020304" pitchFamily="18" charset="0"/>
                <a:cs typeface="Courier New" panose="02070309020205020404" pitchFamily="49" charset="0"/>
              </a:rPr>
              <a:t>Abuses</a:t>
            </a:r>
            <a:r>
              <a:rPr lang="el-GR" sz="2100" kern="0" dirty="0">
                <a:solidFill>
                  <a:srgbClr val="1F1F1F"/>
                </a:solidFill>
                <a:effectLst/>
                <a:latin typeface="inherit"/>
                <a:ea typeface="Times New Roman" panose="02020603050405020304" pitchFamily="18" charset="0"/>
                <a:cs typeface="Courier New" panose="02070309020205020404" pitchFamily="49" charset="0"/>
              </a:rPr>
              <a:t> of the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right</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to</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religious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freedom</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are</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widespread</a:t>
            </a:r>
            <a:r>
              <a:rPr lang="el-GR" sz="2100" kern="0" dirty="0">
                <a:solidFill>
                  <a:srgbClr val="1F1F1F"/>
                </a:solidFill>
                <a:effectLst/>
                <a:latin typeface="inherit"/>
                <a:ea typeface="Times New Roman" panose="02020603050405020304" pitchFamily="18" charset="0"/>
                <a:cs typeface="Courier New" panose="02070309020205020404" pitchFamily="49" charset="0"/>
              </a:rPr>
              <a:t> and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affect</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people</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around</a:t>
            </a:r>
            <a:r>
              <a:rPr lang="el-GR" sz="2100" kern="0" dirty="0">
                <a:solidFill>
                  <a:srgbClr val="1F1F1F"/>
                </a:solidFill>
                <a:effectLst/>
                <a:latin typeface="inherit"/>
                <a:ea typeface="Times New Roman" panose="02020603050405020304" pitchFamily="18" charset="0"/>
                <a:cs typeface="Courier New" panose="02070309020205020404" pitchFamily="49" charset="0"/>
              </a:rPr>
              <a:t> the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world</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Religious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organizations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and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individuals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participating</a:t>
            </a:r>
            <a:r>
              <a:rPr lang="el-GR" sz="2100" kern="0" dirty="0">
                <a:solidFill>
                  <a:srgbClr val="1F1F1F"/>
                </a:solidFill>
                <a:effectLst/>
                <a:latin typeface="inherit"/>
                <a:ea typeface="Times New Roman" panose="02020603050405020304" pitchFamily="18" charset="0"/>
                <a:cs typeface="Courier New" panose="02070309020205020404" pitchFamily="49" charset="0"/>
              </a:rPr>
              <a:t> in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religious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communities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must</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overcome</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increased</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repression</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when</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expressing</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their</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beliefs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or</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demonstrating</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their</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religion</a:t>
            </a:r>
            <a:r>
              <a:rPr lang="el-GR" sz="2100" kern="0" dirty="0">
                <a:solidFill>
                  <a:srgbClr val="1F1F1F"/>
                </a:solidFill>
                <a:effectLst/>
                <a:latin typeface="inherit"/>
                <a:ea typeface="Times New Roman" panose="02020603050405020304" pitchFamily="18" charset="0"/>
                <a:cs typeface="Courier New" panose="02070309020205020404" pitchFamily="49" charset="0"/>
              </a:rPr>
              <a:t> in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public</a:t>
            </a:r>
            <a:r>
              <a:rPr lang="el-GR" sz="2100" kern="0" dirty="0">
                <a:solidFill>
                  <a:srgbClr val="1F1F1F"/>
                </a:solidFill>
                <a:effectLst/>
                <a:latin typeface="inherit"/>
                <a:ea typeface="Times New Roman" panose="02020603050405020304" pitchFamily="18" charset="0"/>
                <a:cs typeface="Courier New" panose="02070309020205020404" pitchFamily="49" charset="0"/>
              </a:rPr>
              <a:t>.</a:t>
            </a:r>
            <a:endParaRPr lang="el-GR"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Εικόνα 12">
            <a:extLst>
              <a:ext uri="{FF2B5EF4-FFF2-40B4-BE49-F238E27FC236}">
                <a16:creationId xmlns:a16="http://schemas.microsoft.com/office/drawing/2014/main" id="{5E65CBF2-F2F9-E8F6-1A1E-14AB4088D393}"/>
              </a:ext>
            </a:extLst>
          </p:cNvPr>
          <p:cNvPicPr>
            <a:picLocks noChangeAspect="1"/>
          </p:cNvPicPr>
          <p:nvPr/>
        </p:nvPicPr>
        <p:blipFill>
          <a:blip r:embed="rId2"/>
          <a:stretch>
            <a:fillRect/>
          </a:stretch>
        </p:blipFill>
        <p:spPr>
          <a:xfrm>
            <a:off x="6744929" y="864450"/>
            <a:ext cx="6329680" cy="5374958"/>
          </a:xfrm>
          <a:prstGeom prst="rect">
            <a:avLst/>
          </a:prstGeom>
        </p:spPr>
      </p:pic>
    </p:spTree>
    <p:extLst>
      <p:ext uri="{BB962C8B-B14F-4D97-AF65-F5344CB8AC3E}">
        <p14:creationId xmlns:p14="http://schemas.microsoft.com/office/powerpoint/2010/main" val="112135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B090E0-6369-23E3-7B88-78269AB71327}"/>
              </a:ext>
            </a:extLst>
          </p:cNvPr>
          <p:cNvSpPr txBox="1"/>
          <p:nvPr/>
        </p:nvSpPr>
        <p:spPr>
          <a:xfrm>
            <a:off x="845574" y="585238"/>
            <a:ext cx="6096000" cy="1464568"/>
          </a:xfrm>
          <a:prstGeom prst="rect">
            <a:avLst/>
          </a:prstGeom>
          <a:noFill/>
        </p:spPr>
        <p:txBody>
          <a:bodyPr wrap="square">
            <a:spAutoFit/>
          </a:bodyPr>
          <a:lstStyle/>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100" kern="0" dirty="0" err="1">
                <a:solidFill>
                  <a:srgbClr val="1F1F1F"/>
                </a:solidFill>
                <a:effectLst/>
                <a:latin typeface="inherit"/>
                <a:ea typeface="Times New Roman" panose="02020603050405020304" pitchFamily="18" charset="0"/>
                <a:cs typeface="Courier New" panose="02070309020205020404" pitchFamily="49" charset="0"/>
              </a:rPr>
              <a:t>People</a:t>
            </a:r>
            <a:r>
              <a:rPr lang="el-GR" sz="2100" kern="0" dirty="0">
                <a:solidFill>
                  <a:srgbClr val="1F1F1F"/>
                </a:solidFill>
                <a:effectLst/>
                <a:latin typeface="inherit"/>
                <a:ea typeface="Times New Roman" panose="02020603050405020304" pitchFamily="18" charset="0"/>
                <a:cs typeface="Courier New" panose="02070309020205020404" pitchFamily="49" charset="0"/>
              </a:rPr>
              <a:t> of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good</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will</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can</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do</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much</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by</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working</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together</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to</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reverse</a:t>
            </a:r>
            <a:r>
              <a:rPr lang="el-GR" sz="2100" kern="0" dirty="0">
                <a:solidFill>
                  <a:srgbClr val="1F1F1F"/>
                </a:solidFill>
                <a:effectLst/>
                <a:latin typeface="inherit"/>
                <a:ea typeface="Times New Roman" panose="02020603050405020304" pitchFamily="18" charset="0"/>
                <a:cs typeface="Courier New" panose="02070309020205020404" pitchFamily="49" charset="0"/>
              </a:rPr>
              <a:t> the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rising</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tide</a:t>
            </a:r>
            <a:r>
              <a:rPr lang="el-GR" sz="2100" kern="0" dirty="0">
                <a:solidFill>
                  <a:srgbClr val="1F1F1F"/>
                </a:solidFill>
                <a:effectLst/>
                <a:latin typeface="inherit"/>
                <a:ea typeface="Times New Roman" panose="02020603050405020304" pitchFamily="18" charset="0"/>
                <a:cs typeface="Courier New" panose="02070309020205020404" pitchFamily="49" charset="0"/>
              </a:rPr>
              <a:t> of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religious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repression</a:t>
            </a:r>
            <a:r>
              <a:rPr lang="el-GR" sz="2100" kern="0" dirty="0">
                <a:solidFill>
                  <a:srgbClr val="1F1F1F"/>
                </a:solidFill>
                <a:effectLst/>
                <a:latin typeface="inherit"/>
                <a:ea typeface="Times New Roman" panose="02020603050405020304" pitchFamily="18" charset="0"/>
                <a:cs typeface="Courier New" panose="02070309020205020404" pitchFamily="49" charset="0"/>
              </a:rPr>
              <a:t> and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strengthen</a:t>
            </a:r>
            <a:r>
              <a:rPr lang="el-GR" sz="2100" kern="0" dirty="0">
                <a:solidFill>
                  <a:srgbClr val="1F1F1F"/>
                </a:solidFill>
                <a:effectLst/>
                <a:latin typeface="inherit"/>
                <a:ea typeface="Times New Roman" panose="02020603050405020304" pitchFamily="18" charset="0"/>
                <a:cs typeface="Courier New" panose="02070309020205020404" pitchFamily="49" charset="0"/>
              </a:rPr>
              <a:t> the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universal</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right</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to</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religious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freedom</a:t>
            </a:r>
            <a:r>
              <a:rPr lang="el-GR" sz="2100" kern="0" dirty="0">
                <a:solidFill>
                  <a:srgbClr val="1F1F1F"/>
                </a:solidFill>
                <a:effectLst/>
                <a:latin typeface="inherit"/>
                <a:ea typeface="Times New Roman" panose="02020603050405020304" pitchFamily="18" charset="0"/>
                <a:cs typeface="Courier New" panose="02070309020205020404" pitchFamily="49" charset="0"/>
              </a:rPr>
              <a:t> for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all</a:t>
            </a:r>
            <a:r>
              <a:rPr lang="el-GR" sz="2100" kern="0" dirty="0">
                <a:solidFill>
                  <a:srgbClr val="1F1F1F"/>
                </a:solidFill>
                <a:effectLst/>
                <a:latin typeface="inherit"/>
                <a:ea typeface="Times New Roman" panose="02020603050405020304" pitchFamily="18" charset="0"/>
                <a:cs typeface="Courier New" panose="02070309020205020404" pitchFamily="49" charset="0"/>
              </a:rPr>
              <a:t>.</a:t>
            </a:r>
            <a:endParaRPr lang="el-GR"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AE9EDBA-0B7B-D38B-89AA-879BEFCA1B33}"/>
              </a:ext>
            </a:extLst>
          </p:cNvPr>
          <p:cNvSpPr txBox="1"/>
          <p:nvPr/>
        </p:nvSpPr>
        <p:spPr>
          <a:xfrm>
            <a:off x="766916" y="2264435"/>
            <a:ext cx="6096000" cy="2157065"/>
          </a:xfrm>
          <a:prstGeom prst="rect">
            <a:avLst/>
          </a:prstGeom>
          <a:noFill/>
        </p:spPr>
        <p:txBody>
          <a:bodyPr wrap="square">
            <a:spAutoFit/>
          </a:bodyPr>
          <a:lstStyle/>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100" kern="0" dirty="0">
                <a:solidFill>
                  <a:srgbClr val="1F1F1F"/>
                </a:solidFill>
                <a:effectLst/>
                <a:latin typeface="inherit"/>
                <a:ea typeface="Times New Roman" panose="02020603050405020304" pitchFamily="18" charset="0"/>
                <a:cs typeface="Courier New" panose="02070309020205020404" pitchFamily="49" charset="0"/>
              </a:rPr>
              <a:t>First,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they</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can</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understand</a:t>
            </a:r>
            <a:r>
              <a:rPr lang="el-GR" sz="2100" kern="0" dirty="0">
                <a:solidFill>
                  <a:srgbClr val="1F1F1F"/>
                </a:solidFill>
                <a:effectLst/>
                <a:latin typeface="inherit"/>
                <a:ea typeface="Times New Roman" panose="02020603050405020304" pitchFamily="18" charset="0"/>
                <a:cs typeface="Courier New" panose="02070309020205020404" pitchFamily="49" charset="0"/>
              </a:rPr>
              <a:t> the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nature</a:t>
            </a:r>
            <a:r>
              <a:rPr lang="el-GR" sz="2100" kern="0" dirty="0">
                <a:solidFill>
                  <a:srgbClr val="1F1F1F"/>
                </a:solidFill>
                <a:effectLst/>
                <a:latin typeface="inherit"/>
                <a:ea typeface="Times New Roman" panose="02020603050405020304" pitchFamily="18" charset="0"/>
                <a:cs typeface="Courier New" panose="02070309020205020404" pitchFamily="49" charset="0"/>
              </a:rPr>
              <a:t> of the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right</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to</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religious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freedom</a:t>
            </a:r>
            <a:r>
              <a:rPr lang="el-GR" sz="2100" kern="0" dirty="0">
                <a:solidFill>
                  <a:srgbClr val="1F1F1F"/>
                </a:solidFill>
                <a:effectLst/>
                <a:latin typeface="inherit"/>
                <a:ea typeface="Times New Roman" panose="02020603050405020304" pitchFamily="18" charset="0"/>
                <a:cs typeface="Courier New" panose="02070309020205020404" pitchFamily="49" charset="0"/>
              </a:rPr>
              <a:t> and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take</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action</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against</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threats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to</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that</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right</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Second</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they</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can</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apply</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these</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principles</a:t>
            </a:r>
            <a:r>
              <a:rPr lang="el-GR" sz="2100" kern="0" dirty="0">
                <a:solidFill>
                  <a:srgbClr val="1F1F1F"/>
                </a:solidFill>
                <a:effectLst/>
                <a:latin typeface="inherit"/>
                <a:ea typeface="Times New Roman" panose="02020603050405020304" pitchFamily="18" charset="0"/>
                <a:cs typeface="Courier New" panose="02070309020205020404" pitchFamily="49" charset="0"/>
              </a:rPr>
              <a:t> of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religious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freedom</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respecting</a:t>
            </a:r>
            <a:r>
              <a:rPr lang="el-GR" sz="2100" kern="0" dirty="0">
                <a:solidFill>
                  <a:srgbClr val="1F1F1F"/>
                </a:solidFill>
                <a:effectLst/>
                <a:latin typeface="inherit"/>
                <a:ea typeface="Times New Roman" panose="02020603050405020304" pitchFamily="18" charset="0"/>
                <a:cs typeface="Courier New" panose="02070309020205020404" pitchFamily="49" charset="0"/>
              </a:rPr>
              <a:t> the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rights</a:t>
            </a:r>
            <a:r>
              <a:rPr lang="el-GR" sz="2100" kern="0" dirty="0">
                <a:solidFill>
                  <a:srgbClr val="1F1F1F"/>
                </a:solidFill>
                <a:effectLst/>
                <a:latin typeface="inherit"/>
                <a:ea typeface="Times New Roman" panose="02020603050405020304" pitchFamily="18" charset="0"/>
                <a:cs typeface="Courier New" panose="02070309020205020404" pitchFamily="49" charset="0"/>
              </a:rPr>
              <a:t> of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all</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religions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and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religious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beliefs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without</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discriminating</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against</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anyone</a:t>
            </a:r>
            <a:r>
              <a:rPr lang="el-GR" sz="2100" kern="0" dirty="0">
                <a:solidFill>
                  <a:srgbClr val="1F1F1F"/>
                </a:solidFill>
                <a:effectLst/>
                <a:latin typeface="inherit"/>
                <a:ea typeface="Times New Roman" panose="02020603050405020304" pitchFamily="18" charset="0"/>
                <a:cs typeface="Courier New" panose="02070309020205020404" pitchFamily="49" charset="0"/>
              </a:rPr>
              <a:t>.</a:t>
            </a:r>
            <a:endParaRPr lang="el-GR"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6CE7B62-26A5-2E60-E099-142491FF6E13}"/>
              </a:ext>
            </a:extLst>
          </p:cNvPr>
          <p:cNvSpPr txBox="1"/>
          <p:nvPr/>
        </p:nvSpPr>
        <p:spPr>
          <a:xfrm>
            <a:off x="845574" y="4636129"/>
            <a:ext cx="6096000" cy="1118319"/>
          </a:xfrm>
          <a:prstGeom prst="rect">
            <a:avLst/>
          </a:prstGeom>
          <a:noFill/>
        </p:spPr>
        <p:txBody>
          <a:bodyPr wrap="square">
            <a:spAutoFit/>
          </a:bodyPr>
          <a:lstStyle/>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100" kern="0" dirty="0" err="1">
                <a:solidFill>
                  <a:srgbClr val="1F1F1F"/>
                </a:solidFill>
                <a:effectLst/>
                <a:latin typeface="inherit"/>
                <a:ea typeface="Times New Roman" panose="02020603050405020304" pitchFamily="18" charset="0"/>
                <a:cs typeface="Courier New" panose="02070309020205020404" pitchFamily="49" charset="0"/>
              </a:rPr>
              <a:t>Finally</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they</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can</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work</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with</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people</a:t>
            </a:r>
            <a:r>
              <a:rPr lang="el-GR" sz="2100" kern="0" dirty="0">
                <a:solidFill>
                  <a:srgbClr val="1F1F1F"/>
                </a:solidFill>
                <a:effectLst/>
                <a:latin typeface="inherit"/>
                <a:ea typeface="Times New Roman" panose="02020603050405020304" pitchFamily="18" charset="0"/>
                <a:cs typeface="Courier New" panose="02070309020205020404" pitchFamily="49" charset="0"/>
              </a:rPr>
              <a:t> of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all</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faiths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to</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promote</a:t>
            </a:r>
            <a:r>
              <a:rPr lang="el-GR" sz="2100" kern="0" dirty="0">
                <a:solidFill>
                  <a:srgbClr val="1F1F1F"/>
                </a:solidFill>
                <a:effectLst/>
                <a:latin typeface="inherit"/>
                <a:ea typeface="Times New Roman" panose="02020603050405020304" pitchFamily="18" charset="0"/>
                <a:cs typeface="Courier New" panose="02070309020205020404" pitchFamily="49" charset="0"/>
              </a:rPr>
              <a:t> and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protect</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religious</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freedom</a:t>
            </a:r>
            <a:r>
              <a:rPr lang="el-GR" sz="2100" kern="0" dirty="0">
                <a:solidFill>
                  <a:srgbClr val="1F1F1F"/>
                </a:solidFill>
                <a:effectLst/>
                <a:latin typeface="inherit"/>
                <a:ea typeface="Times New Roman" panose="02020603050405020304" pitchFamily="18" charset="0"/>
                <a:cs typeface="Courier New" panose="02070309020205020404" pitchFamily="49" charset="0"/>
              </a:rPr>
              <a:t> and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tolerance</a:t>
            </a:r>
            <a:r>
              <a:rPr lang="el-GR" sz="2100" kern="0" dirty="0">
                <a:solidFill>
                  <a:srgbClr val="1F1F1F"/>
                </a:solidFill>
                <a:effectLst/>
                <a:latin typeface="inherit"/>
                <a:ea typeface="Times New Roman" panose="02020603050405020304" pitchFamily="18" charset="0"/>
                <a:cs typeface="Courier New" panose="02070309020205020404" pitchFamily="49" charset="0"/>
              </a:rPr>
              <a:t> for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all</a:t>
            </a:r>
            <a:r>
              <a:rPr lang="el-GR" sz="2100" kern="0" dirty="0">
                <a:solidFill>
                  <a:srgbClr val="1F1F1F"/>
                </a:solidFill>
                <a:effectLst/>
                <a:latin typeface="inherit"/>
                <a:ea typeface="Times New Roman" panose="02020603050405020304" pitchFamily="18" charset="0"/>
                <a:cs typeface="Courier New" panose="02070309020205020404" pitchFamily="49" charset="0"/>
              </a:rPr>
              <a:t>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nationally</a:t>
            </a:r>
            <a:r>
              <a:rPr lang="el-GR" sz="2100" kern="0" dirty="0">
                <a:solidFill>
                  <a:srgbClr val="1F1F1F"/>
                </a:solidFill>
                <a:effectLst/>
                <a:latin typeface="inherit"/>
                <a:ea typeface="Times New Roman" panose="02020603050405020304" pitchFamily="18" charset="0"/>
                <a:cs typeface="Courier New" panose="02070309020205020404" pitchFamily="49" charset="0"/>
              </a:rPr>
              <a:t> and </a:t>
            </a:r>
            <a:r>
              <a:rPr lang="el-GR" sz="2100" kern="0" dirty="0" err="1">
                <a:solidFill>
                  <a:srgbClr val="1F1F1F"/>
                </a:solidFill>
                <a:effectLst/>
                <a:latin typeface="inherit"/>
                <a:ea typeface="Times New Roman" panose="02020603050405020304" pitchFamily="18" charset="0"/>
                <a:cs typeface="Courier New" panose="02070309020205020404" pitchFamily="49" charset="0"/>
              </a:rPr>
              <a:t>internationally</a:t>
            </a:r>
            <a:r>
              <a:rPr lang="el-GR" sz="2100" kern="0" dirty="0">
                <a:solidFill>
                  <a:srgbClr val="1F1F1F"/>
                </a:solidFill>
                <a:effectLst/>
                <a:latin typeface="inherit"/>
                <a:ea typeface="Times New Roman" panose="02020603050405020304" pitchFamily="18" charset="0"/>
                <a:cs typeface="Courier New" panose="02070309020205020404" pitchFamily="49" charset="0"/>
              </a:rPr>
              <a:t>.</a:t>
            </a:r>
            <a:endParaRPr lang="el-GR"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Εικόνα 12">
            <a:extLst>
              <a:ext uri="{FF2B5EF4-FFF2-40B4-BE49-F238E27FC236}">
                <a16:creationId xmlns:a16="http://schemas.microsoft.com/office/drawing/2014/main" id="{6381CFCE-60CD-01C1-59A6-4EFB28EF06B7}"/>
              </a:ext>
            </a:extLst>
          </p:cNvPr>
          <p:cNvPicPr>
            <a:picLocks noChangeAspect="1"/>
          </p:cNvPicPr>
          <p:nvPr/>
        </p:nvPicPr>
        <p:blipFill>
          <a:blip r:embed="rId2"/>
          <a:stretch>
            <a:fillRect/>
          </a:stretch>
        </p:blipFill>
        <p:spPr>
          <a:xfrm>
            <a:off x="7426960" y="812800"/>
            <a:ext cx="4592320" cy="4551680"/>
          </a:xfrm>
          <a:prstGeom prst="rect">
            <a:avLst/>
          </a:prstGeom>
        </p:spPr>
      </p:pic>
    </p:spTree>
    <p:extLst>
      <p:ext uri="{BB962C8B-B14F-4D97-AF65-F5344CB8AC3E}">
        <p14:creationId xmlns:p14="http://schemas.microsoft.com/office/powerpoint/2010/main" val="234897979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251</Words>
  <Application>Microsoft Office PowerPoint</Application>
  <PresentationFormat>Ευρεία οθόνη</PresentationFormat>
  <Paragraphs>9</Paragraphs>
  <Slides>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vt:i4>
      </vt:variant>
    </vt:vector>
  </HeadingPairs>
  <TitlesOfParts>
    <vt:vector size="9" baseType="lpstr">
      <vt:lpstr>Aptos</vt:lpstr>
      <vt:lpstr>Aptos Display</vt:lpstr>
      <vt:lpstr>Arial</vt:lpstr>
      <vt:lpstr>inherit</vt:lpstr>
      <vt:lpstr>Θέμα του Office</vt:lpstr>
      <vt:lpstr>The right to religion</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βασιλικη λυγκου</dc:creator>
  <cp:lastModifiedBy>βασιλικη λυγκου</cp:lastModifiedBy>
  <cp:revision>1</cp:revision>
  <dcterms:created xsi:type="dcterms:W3CDTF">2024-12-18T20:03:10Z</dcterms:created>
  <dcterms:modified xsi:type="dcterms:W3CDTF">2024-12-18T20:25:41Z</dcterms:modified>
</cp:coreProperties>
</file>