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6" r:id="rId1"/>
  </p:sldMasterIdLst>
  <p:sldIdLst>
    <p:sldId id="256" r:id="rId2"/>
    <p:sldId id="257" r:id="rId3"/>
    <p:sldId id="258" r:id="rId4"/>
    <p:sldId id="259" r:id="rId5"/>
    <p:sldId id="260" r:id="rId6"/>
    <p:sldId id="261" r:id="rId7"/>
    <p:sldId id="262" r:id="rId8"/>
    <p:sldId id="263" r:id="rId9"/>
    <p:sldId id="264" r:id="rId10"/>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9" d="100"/>
          <a:sy n="109" d="100"/>
        </p:scale>
        <p:origin x="-1674" y="-8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bg>
      <p:bgRef idx="1002">
        <a:schemeClr val="bg1"/>
      </p:bgRef>
    </p:bg>
    <p:spTree>
      <p:nvGrpSpPr>
        <p:cNvPr id="1" name=""/>
        <p:cNvGrpSpPr/>
        <p:nvPr/>
      </p:nvGrpSpPr>
      <p:grpSpPr>
        <a:xfrm>
          <a:off x="0" y="0"/>
          <a:ext cx="0" cy="0"/>
          <a:chOff x="0" y="0"/>
          <a:chExt cx="0" cy="0"/>
        </a:xfrm>
      </p:grpSpPr>
      <p:sp>
        <p:nvSpPr>
          <p:cNvPr id="8" name="7 - Ορθογώνιο"/>
          <p:cNvSpPr/>
          <p:nvPr/>
        </p:nvSpPr>
        <p:spPr>
          <a:xfrm flipH="1">
            <a:off x="2667000" y="0"/>
            <a:ext cx="6477000" cy="6858000"/>
          </a:xfrm>
          <a:prstGeom prst="rect">
            <a:avLst/>
          </a:prstGeom>
          <a:blipFill>
            <a:blip r:embed="rId2" cstate="print">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8 - Ευθεία γραμμή σύνδεσης"/>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11 - Τίτλος"/>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el-GR" smtClean="0"/>
              <a:t>Kλικ για επεξεργασία του τίτλου</a:t>
            </a:r>
            <a:endParaRPr kumimoji="0" lang="en-US"/>
          </a:p>
        </p:txBody>
      </p:sp>
      <p:sp>
        <p:nvSpPr>
          <p:cNvPr id="25" name="24 - Υπότιτλος"/>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l-GR" smtClean="0"/>
              <a:t>Κάντε κλικ για να επεξεργαστείτε τον υπότιτλο του υποδείγματος</a:t>
            </a:r>
            <a:endParaRPr kumimoji="0" lang="en-US"/>
          </a:p>
        </p:txBody>
      </p:sp>
      <p:sp>
        <p:nvSpPr>
          <p:cNvPr id="31" name="30 - Θέση ημερομηνίας"/>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fld id="{88DBF430-4BD0-409C-B451-5BCF9254367D}" type="datetimeFigureOut">
              <a:rPr lang="el-GR" smtClean="0"/>
              <a:t>24/12/2024</a:t>
            </a:fld>
            <a:endParaRPr lang="el-GR"/>
          </a:p>
        </p:txBody>
      </p:sp>
      <p:sp>
        <p:nvSpPr>
          <p:cNvPr id="18" name="17 - Θέση υποσέλιδου"/>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endParaRPr lang="el-GR"/>
          </a:p>
        </p:txBody>
      </p:sp>
      <p:sp>
        <p:nvSpPr>
          <p:cNvPr id="29" name="28 - Θέση αριθμού διαφάνειας"/>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fld id="{368620E3-3663-4C71-B813-B337B1729F1B}" type="slidenum">
              <a:rPr lang="el-GR" smtClean="0"/>
              <a:t>‹#›</a:t>
            </a:fld>
            <a:endParaRPr lang="el-GR"/>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extLs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p:txBody>
          <a:bodyPr vert="eaVert"/>
          <a:lstStyle>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extLst/>
          </a:lstStyle>
          <a:p>
            <a:fld id="{88DBF430-4BD0-409C-B451-5BCF9254367D}" type="datetimeFigureOut">
              <a:rPr lang="el-GR" smtClean="0"/>
              <a:t>24/12/2024</a:t>
            </a:fld>
            <a:endParaRPr lang="el-GR"/>
          </a:p>
        </p:txBody>
      </p:sp>
      <p:sp>
        <p:nvSpPr>
          <p:cNvPr id="5" name="4 - Θέση υποσέλιδου"/>
          <p:cNvSpPr>
            <a:spLocks noGrp="1"/>
          </p:cNvSpPr>
          <p:nvPr>
            <p:ph type="ftr" sz="quarter" idx="11"/>
          </p:nvPr>
        </p:nvSpPr>
        <p:spPr/>
        <p:txBody>
          <a:bodyPr/>
          <a:lstStyle>
            <a:extLst/>
          </a:lstStyle>
          <a:p>
            <a:endParaRPr lang="el-GR"/>
          </a:p>
        </p:txBody>
      </p:sp>
      <p:sp>
        <p:nvSpPr>
          <p:cNvPr id="6" name="5 - Θέση αριθμού διαφάνειας"/>
          <p:cNvSpPr>
            <a:spLocks noGrp="1"/>
          </p:cNvSpPr>
          <p:nvPr>
            <p:ph type="sldNum" sz="quarter" idx="12"/>
          </p:nvPr>
        </p:nvSpPr>
        <p:spPr/>
        <p:txBody>
          <a:bodyPr/>
          <a:lstStyle>
            <a:extLst/>
          </a:lstStyle>
          <a:p>
            <a:fld id="{368620E3-3663-4C71-B813-B337B1729F1B}" type="slidenum">
              <a:rPr lang="el-GR" smtClean="0"/>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553200" y="274955"/>
            <a:ext cx="1524000" cy="5851525"/>
          </a:xfrm>
        </p:spPr>
        <p:txBody>
          <a:bodyPr vert="eaVert" anchor="t"/>
          <a:lstStyle>
            <a:extLs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457200" y="274642"/>
            <a:ext cx="6019800" cy="5851525"/>
          </a:xfrm>
        </p:spPr>
        <p:txBody>
          <a:bodyPr vert="eaVert"/>
          <a:lstStyle>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a:xfrm>
            <a:off x="4242816" y="6557946"/>
            <a:ext cx="2002464" cy="226902"/>
          </a:xfrm>
        </p:spPr>
        <p:txBody>
          <a:bodyPr/>
          <a:lstStyle>
            <a:extLst/>
          </a:lstStyle>
          <a:p>
            <a:fld id="{88DBF430-4BD0-409C-B451-5BCF9254367D}" type="datetimeFigureOut">
              <a:rPr lang="el-GR" smtClean="0"/>
              <a:t>24/12/2024</a:t>
            </a:fld>
            <a:endParaRPr lang="el-GR"/>
          </a:p>
        </p:txBody>
      </p:sp>
      <p:sp>
        <p:nvSpPr>
          <p:cNvPr id="5" name="4 - Θέση υποσέλιδου"/>
          <p:cNvSpPr>
            <a:spLocks noGrp="1"/>
          </p:cNvSpPr>
          <p:nvPr>
            <p:ph type="ftr" sz="quarter" idx="11"/>
          </p:nvPr>
        </p:nvSpPr>
        <p:spPr>
          <a:xfrm>
            <a:off x="457200" y="6556248"/>
            <a:ext cx="3657600" cy="228600"/>
          </a:xfrm>
        </p:spPr>
        <p:txBody>
          <a:bodyPr/>
          <a:lstStyle>
            <a:extLst/>
          </a:lstStyle>
          <a:p>
            <a:endParaRPr lang="el-GR"/>
          </a:p>
        </p:txBody>
      </p:sp>
      <p:sp>
        <p:nvSpPr>
          <p:cNvPr id="6" name="5 - Θέση αριθμού διαφάνειας"/>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368620E3-3663-4C71-B813-B337B1729F1B}" type="slidenum">
              <a:rPr lang="el-GR" smtClean="0"/>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extLst/>
          </a:lstStyle>
          <a:p>
            <a:r>
              <a:rPr kumimoji="0" lang="el-GR" smtClean="0"/>
              <a:t>Kλικ για επεξεργασία του τίτλου</a:t>
            </a:r>
            <a:endParaRPr kumimoji="0" lang="en-US"/>
          </a:p>
        </p:txBody>
      </p:sp>
      <p:sp>
        <p:nvSpPr>
          <p:cNvPr id="3" name="2 - Θέση περιεχομένου"/>
          <p:cNvSpPr>
            <a:spLocks noGrp="1"/>
          </p:cNvSpPr>
          <p:nvPr>
            <p:ph idx="1"/>
          </p:nvPr>
        </p:nvSpPr>
        <p:spPr/>
        <p:txBody>
          <a:bodyPr/>
          <a:lstStyle>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extLst/>
          </a:lstStyle>
          <a:p>
            <a:fld id="{88DBF430-4BD0-409C-B451-5BCF9254367D}" type="datetimeFigureOut">
              <a:rPr lang="el-GR" smtClean="0"/>
              <a:t>24/12/2024</a:t>
            </a:fld>
            <a:endParaRPr lang="el-GR"/>
          </a:p>
        </p:txBody>
      </p:sp>
      <p:sp>
        <p:nvSpPr>
          <p:cNvPr id="5" name="4 - Θέση υποσέλιδου"/>
          <p:cNvSpPr>
            <a:spLocks noGrp="1"/>
          </p:cNvSpPr>
          <p:nvPr>
            <p:ph type="ftr" sz="quarter" idx="11"/>
          </p:nvPr>
        </p:nvSpPr>
        <p:spPr/>
        <p:txBody>
          <a:bodyPr/>
          <a:lstStyle>
            <a:extLst/>
          </a:lstStyle>
          <a:p>
            <a:endParaRPr lang="el-GR"/>
          </a:p>
        </p:txBody>
      </p:sp>
      <p:sp>
        <p:nvSpPr>
          <p:cNvPr id="6" name="5 - Θέση αριθμού διαφάνειας"/>
          <p:cNvSpPr>
            <a:spLocks noGrp="1"/>
          </p:cNvSpPr>
          <p:nvPr>
            <p:ph type="sldNum" sz="quarter" idx="12"/>
          </p:nvPr>
        </p:nvSpPr>
        <p:spPr/>
        <p:txBody>
          <a:bodyPr/>
          <a:lstStyle>
            <a:extLst/>
          </a:lstStyle>
          <a:p>
            <a:fld id="{368620E3-3663-4C71-B813-B337B1729F1B}" type="slidenum">
              <a:rPr lang="el-GR" smtClean="0"/>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bg>
      <p:bgRef idx="1001">
        <a:schemeClr val="bg1"/>
      </p:bgRef>
    </p:bg>
    <p:spTree>
      <p:nvGrpSpPr>
        <p:cNvPr id="1" name=""/>
        <p:cNvGrpSpPr/>
        <p:nvPr/>
      </p:nvGrpSpPr>
      <p:grpSpPr>
        <a:xfrm>
          <a:off x="0" y="0"/>
          <a:ext cx="0" cy="0"/>
          <a:chOff x="0" y="0"/>
          <a:chExt cx="0" cy="0"/>
        </a:xfrm>
      </p:grpSpPr>
      <p:sp>
        <p:nvSpPr>
          <p:cNvPr id="2" name="1 - Τίτλος"/>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l-GR" smtClean="0"/>
              <a:t>Kλικ για επεξεργασία των στυλ του υποδείγματος</a:t>
            </a:r>
          </a:p>
        </p:txBody>
      </p:sp>
      <p:sp>
        <p:nvSpPr>
          <p:cNvPr id="4" name="3 - Θέση ημερομηνίας"/>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fld id="{88DBF430-4BD0-409C-B451-5BCF9254367D}" type="datetimeFigureOut">
              <a:rPr lang="el-GR" smtClean="0"/>
              <a:t>24/12/2024</a:t>
            </a:fld>
            <a:endParaRPr lang="el-GR"/>
          </a:p>
        </p:txBody>
      </p:sp>
      <p:sp>
        <p:nvSpPr>
          <p:cNvPr id="5" name="4 - Θέση υποσέλιδου"/>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endParaRPr lang="el-GR"/>
          </a:p>
        </p:txBody>
      </p:sp>
      <p:sp>
        <p:nvSpPr>
          <p:cNvPr id="6" name="5 - Θέση αριθμού διαφάνειας"/>
          <p:cNvSpPr>
            <a:spLocks noGrp="1"/>
          </p:cNvSpPr>
          <p:nvPr>
            <p:ph type="sldNum" sz="quarter" idx="12"/>
          </p:nvPr>
        </p:nvSpPr>
        <p:spPr>
          <a:xfrm>
            <a:off x="6733952" y="6555112"/>
            <a:ext cx="588336" cy="228600"/>
          </a:xfrm>
        </p:spPr>
        <p:txBody>
          <a:bodyPr/>
          <a:lstStyle>
            <a:extLst/>
          </a:lstStyle>
          <a:p>
            <a:fld id="{368620E3-3663-4C71-B813-B337B1729F1B}" type="slidenum">
              <a:rPr lang="el-GR" smtClean="0"/>
              <a:t>‹#›</a:t>
            </a:fld>
            <a:endParaRPr lang="el-GR"/>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320040"/>
            <a:ext cx="7242048" cy="1143000"/>
          </a:xfrm>
        </p:spPr>
        <p:txBody>
          <a:bodyPr/>
          <a:lstStyle>
            <a:extLst/>
          </a:lstStyle>
          <a:p>
            <a:r>
              <a:rPr kumimoji="0" lang="el-GR" smtClean="0"/>
              <a:t>Kλικ για επεξεργασία του τίτλου</a:t>
            </a:r>
            <a:endParaRPr kumimoji="0" lang="en-US"/>
          </a:p>
        </p:txBody>
      </p:sp>
      <p:sp>
        <p:nvSpPr>
          <p:cNvPr id="3" name="2 - Θέση περιεχομένου"/>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περιεχομένου"/>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p:txBody>
          <a:bodyPr/>
          <a:lstStyle>
            <a:extLst/>
          </a:lstStyle>
          <a:p>
            <a:fld id="{88DBF430-4BD0-409C-B451-5BCF9254367D}" type="datetimeFigureOut">
              <a:rPr lang="el-GR" smtClean="0"/>
              <a:t>24/12/2024</a:t>
            </a:fld>
            <a:endParaRPr lang="el-GR"/>
          </a:p>
        </p:txBody>
      </p:sp>
      <p:sp>
        <p:nvSpPr>
          <p:cNvPr id="6" name="5 - Θέση υποσέλιδου"/>
          <p:cNvSpPr>
            <a:spLocks noGrp="1"/>
          </p:cNvSpPr>
          <p:nvPr>
            <p:ph type="ftr" sz="quarter" idx="11"/>
          </p:nvPr>
        </p:nvSpPr>
        <p:spPr/>
        <p:txBody>
          <a:bodyPr/>
          <a:lstStyle>
            <a:extLst/>
          </a:lstStyle>
          <a:p>
            <a:endParaRPr lang="el-GR"/>
          </a:p>
        </p:txBody>
      </p:sp>
      <p:sp>
        <p:nvSpPr>
          <p:cNvPr id="7" name="6 - Θέση αριθμού διαφάνειας"/>
          <p:cNvSpPr>
            <a:spLocks noGrp="1"/>
          </p:cNvSpPr>
          <p:nvPr>
            <p:ph type="sldNum" sz="quarter" idx="12"/>
          </p:nvPr>
        </p:nvSpPr>
        <p:spPr/>
        <p:txBody>
          <a:bodyPr/>
          <a:lstStyle>
            <a:extLst/>
          </a:lstStyle>
          <a:p>
            <a:fld id="{368620E3-3663-4C71-B813-B337B1729F1B}" type="slidenum">
              <a:rPr lang="el-GR" smtClean="0"/>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320040"/>
            <a:ext cx="7242048" cy="1143000"/>
          </a:xfrm>
        </p:spPr>
        <p:txBody>
          <a:bodyPr anchor="b"/>
          <a:lstStyle>
            <a:lvl1pPr>
              <a:defRPr/>
            </a:lvl1pPr>
            <a:extLst/>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l-GR" smtClean="0"/>
              <a:t>Kλικ για επεξεργασία των στυλ του υποδείγματος</a:t>
            </a:r>
          </a:p>
        </p:txBody>
      </p:sp>
      <p:sp>
        <p:nvSpPr>
          <p:cNvPr id="4" name="3 - Θέση κειμένου"/>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l-GR" smtClean="0"/>
              <a:t>Kλικ για επεξεργασία των στυλ του υποδείγματος</a:t>
            </a:r>
          </a:p>
        </p:txBody>
      </p:sp>
      <p:sp>
        <p:nvSpPr>
          <p:cNvPr id="5" name="4 - Θέση περιεχομένου"/>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6" name="5 - Θέση περιεχομένου"/>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7" name="6 - Θέση ημερομηνίας"/>
          <p:cNvSpPr>
            <a:spLocks noGrp="1"/>
          </p:cNvSpPr>
          <p:nvPr>
            <p:ph type="dt" sz="half" idx="10"/>
          </p:nvPr>
        </p:nvSpPr>
        <p:spPr/>
        <p:txBody>
          <a:bodyPr/>
          <a:lstStyle>
            <a:extLst/>
          </a:lstStyle>
          <a:p>
            <a:fld id="{88DBF430-4BD0-409C-B451-5BCF9254367D}" type="datetimeFigureOut">
              <a:rPr lang="el-GR" smtClean="0"/>
              <a:t>24/12/2024</a:t>
            </a:fld>
            <a:endParaRPr lang="el-GR"/>
          </a:p>
        </p:txBody>
      </p:sp>
      <p:sp>
        <p:nvSpPr>
          <p:cNvPr id="8" name="7 - Θέση υποσέλιδου"/>
          <p:cNvSpPr>
            <a:spLocks noGrp="1"/>
          </p:cNvSpPr>
          <p:nvPr>
            <p:ph type="ftr" sz="quarter" idx="11"/>
          </p:nvPr>
        </p:nvSpPr>
        <p:spPr/>
        <p:txBody>
          <a:bodyPr/>
          <a:lstStyle>
            <a:extLst/>
          </a:lstStyle>
          <a:p>
            <a:endParaRPr lang="el-GR"/>
          </a:p>
        </p:txBody>
      </p:sp>
      <p:sp>
        <p:nvSpPr>
          <p:cNvPr id="9" name="8 - Θέση αριθμού διαφάνειας"/>
          <p:cNvSpPr>
            <a:spLocks noGrp="1"/>
          </p:cNvSpPr>
          <p:nvPr>
            <p:ph type="sldNum" sz="quarter" idx="12"/>
          </p:nvPr>
        </p:nvSpPr>
        <p:spPr/>
        <p:txBody>
          <a:bodyPr/>
          <a:lstStyle>
            <a:extLst/>
          </a:lstStyle>
          <a:p>
            <a:fld id="{368620E3-3663-4C71-B813-B337B1729F1B}" type="slidenum">
              <a:rPr lang="el-GR" smtClean="0"/>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320040"/>
            <a:ext cx="7242048" cy="1143000"/>
          </a:xfrm>
        </p:spPr>
        <p:txBody>
          <a:bodyPr/>
          <a:lstStyle>
            <a:extLst/>
          </a:lstStyle>
          <a:p>
            <a:r>
              <a:rPr kumimoji="0" lang="el-GR" smtClean="0"/>
              <a:t>Kλικ για επεξεργασία του τίτλου</a:t>
            </a:r>
            <a:endParaRPr kumimoji="0" lang="en-US"/>
          </a:p>
        </p:txBody>
      </p:sp>
      <p:sp>
        <p:nvSpPr>
          <p:cNvPr id="3" name="2 - Θέση ημερομηνίας"/>
          <p:cNvSpPr>
            <a:spLocks noGrp="1"/>
          </p:cNvSpPr>
          <p:nvPr>
            <p:ph type="dt" sz="half" idx="10"/>
          </p:nvPr>
        </p:nvSpPr>
        <p:spPr/>
        <p:txBody>
          <a:bodyPr/>
          <a:lstStyle>
            <a:extLst/>
          </a:lstStyle>
          <a:p>
            <a:fld id="{88DBF430-4BD0-409C-B451-5BCF9254367D}" type="datetimeFigureOut">
              <a:rPr lang="el-GR" smtClean="0"/>
              <a:t>24/12/2024</a:t>
            </a:fld>
            <a:endParaRPr lang="el-GR"/>
          </a:p>
        </p:txBody>
      </p:sp>
      <p:sp>
        <p:nvSpPr>
          <p:cNvPr id="4" name="3 - Θέση υποσέλιδου"/>
          <p:cNvSpPr>
            <a:spLocks noGrp="1"/>
          </p:cNvSpPr>
          <p:nvPr>
            <p:ph type="ftr" sz="quarter" idx="11"/>
          </p:nvPr>
        </p:nvSpPr>
        <p:spPr/>
        <p:txBody>
          <a:bodyPr/>
          <a:lstStyle>
            <a:extLst/>
          </a:lstStyle>
          <a:p>
            <a:endParaRPr lang="el-GR"/>
          </a:p>
        </p:txBody>
      </p:sp>
      <p:sp>
        <p:nvSpPr>
          <p:cNvPr id="5" name="4 - Θέση αριθμού διαφάνειας"/>
          <p:cNvSpPr>
            <a:spLocks noGrp="1"/>
          </p:cNvSpPr>
          <p:nvPr>
            <p:ph type="sldNum" sz="quarter" idx="12"/>
          </p:nvPr>
        </p:nvSpPr>
        <p:spPr/>
        <p:txBody>
          <a:bodyPr/>
          <a:lstStyle>
            <a:extLst/>
          </a:lstStyle>
          <a:p>
            <a:fld id="{368620E3-3663-4C71-B813-B337B1729F1B}" type="slidenum">
              <a:rPr lang="el-GR" smtClean="0"/>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lvl1pPr>
              <a:defRPr>
                <a:solidFill>
                  <a:schemeClr val="tx2"/>
                </a:solidFill>
              </a:defRPr>
            </a:lvl1pPr>
            <a:extLst/>
          </a:lstStyle>
          <a:p>
            <a:fld id="{88DBF430-4BD0-409C-B451-5BCF9254367D}" type="datetimeFigureOut">
              <a:rPr lang="el-GR" smtClean="0"/>
              <a:t>24/12/2024</a:t>
            </a:fld>
            <a:endParaRPr lang="el-GR"/>
          </a:p>
        </p:txBody>
      </p:sp>
      <p:sp>
        <p:nvSpPr>
          <p:cNvPr id="3" name="2 - Θέση υποσέλιδου"/>
          <p:cNvSpPr>
            <a:spLocks noGrp="1"/>
          </p:cNvSpPr>
          <p:nvPr>
            <p:ph type="ftr" sz="quarter" idx="11"/>
          </p:nvPr>
        </p:nvSpPr>
        <p:spPr/>
        <p:txBody>
          <a:bodyPr/>
          <a:lstStyle>
            <a:lvl1pPr>
              <a:defRPr>
                <a:solidFill>
                  <a:schemeClr val="tx2"/>
                </a:solidFill>
              </a:defRPr>
            </a:lvl1pPr>
            <a:extLst/>
          </a:lstStyle>
          <a:p>
            <a:endParaRPr lang="el-GR"/>
          </a:p>
        </p:txBody>
      </p:sp>
      <p:sp>
        <p:nvSpPr>
          <p:cNvPr id="4" name="3 - Θέση αριθμού διαφάνειας"/>
          <p:cNvSpPr>
            <a:spLocks noGrp="1"/>
          </p:cNvSpPr>
          <p:nvPr>
            <p:ph type="sldNum" sz="quarter" idx="12"/>
          </p:nvPr>
        </p:nvSpPr>
        <p:spPr/>
        <p:txBody>
          <a:bodyPr/>
          <a:lstStyle>
            <a:extLst/>
          </a:lstStyle>
          <a:p>
            <a:fld id="{368620E3-3663-4C71-B813-B337B1729F1B}" type="slidenum">
              <a:rPr lang="el-GR" smtClean="0"/>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el-GR" smtClean="0"/>
              <a:t>Kλικ για επεξεργασία του τίτλου</a:t>
            </a:r>
            <a:endParaRPr kumimoji="0" lang="en-US"/>
          </a:p>
        </p:txBody>
      </p:sp>
      <p:sp>
        <p:nvSpPr>
          <p:cNvPr id="3" name="2 - Θέση κειμένου"/>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l-GR" smtClean="0"/>
              <a:t>Kλικ για επεξεργασία των στυλ του υποδείγματος</a:t>
            </a:r>
          </a:p>
        </p:txBody>
      </p:sp>
      <p:sp>
        <p:nvSpPr>
          <p:cNvPr id="4" name="3 - Θέση περιεχομένου"/>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p:txBody>
          <a:bodyPr/>
          <a:lstStyle>
            <a:extLst/>
          </a:lstStyle>
          <a:p>
            <a:fld id="{88DBF430-4BD0-409C-B451-5BCF9254367D}" type="datetimeFigureOut">
              <a:rPr lang="el-GR" smtClean="0"/>
              <a:t>24/12/2024</a:t>
            </a:fld>
            <a:endParaRPr lang="el-GR"/>
          </a:p>
        </p:txBody>
      </p:sp>
      <p:sp>
        <p:nvSpPr>
          <p:cNvPr id="6" name="5 - Θέση υποσέλιδου"/>
          <p:cNvSpPr>
            <a:spLocks noGrp="1"/>
          </p:cNvSpPr>
          <p:nvPr>
            <p:ph type="ftr" sz="quarter" idx="11"/>
          </p:nvPr>
        </p:nvSpPr>
        <p:spPr/>
        <p:txBody>
          <a:bodyPr/>
          <a:lstStyle>
            <a:extLst/>
          </a:lstStyle>
          <a:p>
            <a:endParaRPr lang="el-GR"/>
          </a:p>
        </p:txBody>
      </p:sp>
      <p:sp>
        <p:nvSpPr>
          <p:cNvPr id="7" name="6 - Θέση αριθμού διαφάνειας"/>
          <p:cNvSpPr>
            <a:spLocks noGrp="1"/>
          </p:cNvSpPr>
          <p:nvPr>
            <p:ph type="sldNum" sz="quarter" idx="12"/>
          </p:nvPr>
        </p:nvSpPr>
        <p:spPr/>
        <p:txBody>
          <a:bodyPr/>
          <a:lstStyle>
            <a:extLst/>
          </a:lstStyle>
          <a:p>
            <a:fld id="{368620E3-3663-4C71-B813-B337B1729F1B}" type="slidenum">
              <a:rPr lang="el-GR" smtClean="0"/>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bg>
      <p:bgRef idx="1002">
        <a:schemeClr val="bg2"/>
      </p:bgRef>
    </p:bg>
    <p:spTree>
      <p:nvGrpSpPr>
        <p:cNvPr id="1" name=""/>
        <p:cNvGrpSpPr/>
        <p:nvPr/>
      </p:nvGrpSpPr>
      <p:grpSpPr>
        <a:xfrm>
          <a:off x="0" y="0"/>
          <a:ext cx="0" cy="0"/>
          <a:chOff x="0" y="0"/>
          <a:chExt cx="0" cy="0"/>
        </a:xfrm>
      </p:grpSpPr>
      <p:sp>
        <p:nvSpPr>
          <p:cNvPr id="8" name="7 - Ορθογώνιο"/>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8 - Ορθογώνιο"/>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1 - Τίτλος"/>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el-GR" smtClean="0"/>
              <a:t>Kλικ για επεξεργασία του τίτλου</a:t>
            </a:r>
            <a:endParaRPr kumimoji="0" lang="en-US" dirty="0"/>
          </a:p>
        </p:txBody>
      </p:sp>
      <p:sp>
        <p:nvSpPr>
          <p:cNvPr id="4" name="3 - Θέση κειμένου"/>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extLst/>
          </a:lstStyle>
          <a:p>
            <a:fld id="{88DBF430-4BD0-409C-B451-5BCF9254367D}" type="datetimeFigureOut">
              <a:rPr lang="el-GR" smtClean="0"/>
              <a:t>24/12/2024</a:t>
            </a:fld>
            <a:endParaRPr lang="el-GR"/>
          </a:p>
        </p:txBody>
      </p:sp>
      <p:sp>
        <p:nvSpPr>
          <p:cNvPr id="6" name="5 - Θέση υποσέλιδου"/>
          <p:cNvSpPr>
            <a:spLocks noGrp="1"/>
          </p:cNvSpPr>
          <p:nvPr>
            <p:ph type="ftr" sz="quarter" idx="11"/>
          </p:nvPr>
        </p:nvSpPr>
        <p:spPr/>
        <p:txBody>
          <a:bodyPr/>
          <a:lstStyle>
            <a:extLst/>
          </a:lstStyle>
          <a:p>
            <a:endParaRPr lang="el-GR"/>
          </a:p>
        </p:txBody>
      </p:sp>
      <p:sp>
        <p:nvSpPr>
          <p:cNvPr id="7" name="6 - Θέση αριθμού διαφάνειας"/>
          <p:cNvSpPr>
            <a:spLocks noGrp="1"/>
          </p:cNvSpPr>
          <p:nvPr>
            <p:ph type="sldNum" sz="quarter" idx="12"/>
          </p:nvPr>
        </p:nvSpPr>
        <p:spPr/>
        <p:txBody>
          <a:bodyPr/>
          <a:lstStyle>
            <a:extLst/>
          </a:lstStyle>
          <a:p>
            <a:fld id="{368620E3-3663-4C71-B813-B337B1729F1B}" type="slidenum">
              <a:rPr lang="el-GR" smtClean="0"/>
              <a:t>‹#›</a:t>
            </a:fld>
            <a:endParaRPr lang="el-GR"/>
          </a:p>
        </p:txBody>
      </p:sp>
      <p:sp>
        <p:nvSpPr>
          <p:cNvPr id="10" name="9 - Θέση εικόνας"/>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el-GR" smtClean="0"/>
              <a:t>Κάντε κλικ στο εικονίδιο για να προσθέσετε μια εικόνα</a:t>
            </a:r>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8 - Ορθογώνιο"/>
          <p:cNvSpPr/>
          <p:nvPr/>
        </p:nvSpPr>
        <p:spPr>
          <a:xfrm flipH="1">
            <a:off x="8153400" y="0"/>
            <a:ext cx="990600" cy="6858000"/>
          </a:xfrm>
          <a:prstGeom prst="rect">
            <a:avLst/>
          </a:prstGeom>
          <a:blipFill>
            <a:blip r:embed="rId13" cstate="print">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2 - Θέση τίτλου"/>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extLst/>
          </a:lstStyle>
          <a:p>
            <a:r>
              <a:rPr kumimoji="0" lang="el-GR" smtClean="0"/>
              <a:t>Kλικ για επεξεργασία του τίτλου</a:t>
            </a:r>
            <a:endParaRPr kumimoji="0" lang="en-US"/>
          </a:p>
        </p:txBody>
      </p:sp>
      <p:sp>
        <p:nvSpPr>
          <p:cNvPr id="31" name="30 - Θέση κειμένου"/>
          <p:cNvSpPr>
            <a:spLocks noGrp="1"/>
          </p:cNvSpPr>
          <p:nvPr>
            <p:ph type="body" idx="1"/>
          </p:nvPr>
        </p:nvSpPr>
        <p:spPr>
          <a:xfrm>
            <a:off x="457200" y="1609416"/>
            <a:ext cx="7239000" cy="4846320"/>
          </a:xfrm>
          <a:prstGeom prst="rect">
            <a:avLst/>
          </a:prstGeom>
        </p:spPr>
        <p:txBody>
          <a:bodyPr vert="horz">
            <a:normAutofit/>
          </a:bodyPr>
          <a:lstStyle>
            <a:extLst/>
          </a:lstStyle>
          <a:p>
            <a:pPr lvl="0" eaLnBrk="1" latinLnBrk="0" hangingPunct="1"/>
            <a:r>
              <a:rPr kumimoji="0" lang="el-GR" smtClean="0"/>
              <a:t>Kλικ για επεξεργασία των στυλ του υποδείγματος</a:t>
            </a:r>
          </a:p>
          <a:p>
            <a:pPr lvl="1" eaLnBrk="1" latinLnBrk="0" hangingPunct="1"/>
            <a:r>
              <a:rPr kumimoji="0" lang="el-GR" smtClean="0"/>
              <a:t>Δεύτερου επιπέδου</a:t>
            </a:r>
          </a:p>
          <a:p>
            <a:pPr lvl="2" eaLnBrk="1" latinLnBrk="0" hangingPunct="1"/>
            <a:r>
              <a:rPr kumimoji="0" lang="el-GR" smtClean="0"/>
              <a:t>Τρίτου επιπέδου</a:t>
            </a:r>
          </a:p>
          <a:p>
            <a:pPr lvl="3" eaLnBrk="1" latinLnBrk="0" hangingPunct="1"/>
            <a:r>
              <a:rPr kumimoji="0" lang="el-GR" smtClean="0"/>
              <a:t>Τέταρτου επιπέδου</a:t>
            </a:r>
          </a:p>
          <a:p>
            <a:pPr lvl="4" eaLnBrk="1" latinLnBrk="0" hangingPunct="1"/>
            <a:r>
              <a:rPr kumimoji="0" lang="el-GR" smtClean="0"/>
              <a:t>Πέμπτου επιπέδου</a:t>
            </a:r>
            <a:endParaRPr kumimoji="0" lang="en-US"/>
          </a:p>
        </p:txBody>
      </p:sp>
      <p:sp>
        <p:nvSpPr>
          <p:cNvPr id="27" name="26 - Θέση ημερομηνίας"/>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fld id="{88DBF430-4BD0-409C-B451-5BCF9254367D}" type="datetimeFigureOut">
              <a:rPr lang="el-GR" smtClean="0"/>
              <a:t>24/12/2024</a:t>
            </a:fld>
            <a:endParaRPr lang="el-GR"/>
          </a:p>
        </p:txBody>
      </p:sp>
      <p:sp>
        <p:nvSpPr>
          <p:cNvPr id="4" name="3 - Θέση υποσέλιδου"/>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endParaRPr lang="el-GR"/>
          </a:p>
        </p:txBody>
      </p:sp>
      <p:sp>
        <p:nvSpPr>
          <p:cNvPr id="16" name="15 - Θέση αριθμού διαφάνειας"/>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368620E3-3663-4C71-B813-B337B1729F1B}" type="slidenum">
              <a:rPr lang="el-GR" smtClean="0"/>
              <a:t>‹#›</a:t>
            </a:fld>
            <a:endParaRPr lang="el-GR"/>
          </a:p>
        </p:txBody>
      </p:sp>
    </p:spTree>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p:txStyles>
    <p:title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1.xml"/><Relationship Id="rId1" Type="http://schemas.openxmlformats.org/officeDocument/2006/relationships/audio" Target="file:///C:\Users\USER\Downloads\USA%20For%20Africa%20-%20We%20Are%20The%20World%20(HQ%20official%20Video).mp3" TargetMode="Externa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9.xml"/></Relationships>
</file>

<file path=ppt/slides/_rels/slide5.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hyperlink" Target="https://youtu.be/ew993Wdc0zo" TargetMode="Externa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9.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p:txBody>
          <a:bodyPr>
            <a:normAutofit fontScale="90000"/>
          </a:bodyPr>
          <a:lstStyle/>
          <a:p>
            <a:r>
              <a:rPr lang="en-US" sz="6700" b="1" i="1" dirty="0"/>
              <a:t>Human Rights</a:t>
            </a:r>
            <a:r>
              <a:rPr lang="en-US" dirty="0" smtClean="0"/>
              <a:t/>
            </a:r>
            <a:br>
              <a:rPr lang="en-US" dirty="0" smtClean="0"/>
            </a:br>
            <a:r>
              <a:rPr lang="en-US" sz="2200" dirty="0"/>
              <a:t>A presentation on the importance of equality and dignity for all.</a:t>
            </a:r>
            <a:r>
              <a:rPr lang="en-US" dirty="0" smtClean="0"/>
              <a:t/>
            </a:r>
            <a:br>
              <a:rPr lang="en-US" dirty="0" smtClean="0"/>
            </a:br>
            <a:endParaRPr lang="el-GR" dirty="0"/>
          </a:p>
        </p:txBody>
      </p:sp>
      <p:pic>
        <p:nvPicPr>
          <p:cNvPr id="1026" name="Picture 2" descr="Human Rights"/>
          <p:cNvPicPr>
            <a:picLocks noChangeAspect="1" noChangeArrowheads="1"/>
          </p:cNvPicPr>
          <p:nvPr/>
        </p:nvPicPr>
        <p:blipFill>
          <a:blip r:embed="rId3" cstate="print">
            <a:lum bright="-10000"/>
          </a:blip>
          <a:srcRect/>
          <a:stretch>
            <a:fillRect/>
          </a:stretch>
        </p:blipFill>
        <p:spPr bwMode="auto">
          <a:xfrm>
            <a:off x="214282" y="2928934"/>
            <a:ext cx="5143505" cy="3643314"/>
          </a:xfrm>
          <a:prstGeom prst="rect">
            <a:avLst/>
          </a:prstGeom>
          <a:noFill/>
          <a:effectLst>
            <a:outerShdw blurRad="50800" dist="38100" dir="2700000" algn="tl" rotWithShape="0">
              <a:prstClr val="black">
                <a:alpha val="40000"/>
              </a:prstClr>
            </a:outerShdw>
          </a:effectLst>
        </p:spPr>
      </p:pic>
      <p:pic>
        <p:nvPicPr>
          <p:cNvPr id="6" name="USA For Africa - We Are The World (HQ official Video).mp3">
            <a:hlinkClick r:id="" action="ppaction://media"/>
          </p:cNvPr>
          <p:cNvPicPr>
            <a:picLocks noRot="1" noChangeAspect="1"/>
          </p:cNvPicPr>
          <p:nvPr>
            <a:audioFile r:link="rId1"/>
          </p:nvPr>
        </p:nvPicPr>
        <p:blipFill>
          <a:blip r:embed="rId4" cstate="print"/>
          <a:stretch>
            <a:fillRect/>
          </a:stretch>
        </p:blipFill>
        <p:spPr>
          <a:xfrm>
            <a:off x="500034" y="428604"/>
            <a:ext cx="304800" cy="304800"/>
          </a:xfrm>
          <a:prstGeom prst="rect">
            <a:avLst/>
          </a:prstGeom>
        </p:spPr>
      </p:pic>
      <p:sp>
        <p:nvSpPr>
          <p:cNvPr id="7" name="6 - Ορθογώνιο"/>
          <p:cNvSpPr/>
          <p:nvPr/>
        </p:nvSpPr>
        <p:spPr>
          <a:xfrm>
            <a:off x="-428660" y="642918"/>
            <a:ext cx="2160029" cy="338554"/>
          </a:xfrm>
          <a:prstGeom prst="rect">
            <a:avLst/>
          </a:prstGeom>
          <a:noFill/>
        </p:spPr>
        <p:txBody>
          <a:bodyPr wrap="square" lIns="91440" tIns="45720" rIns="91440" bIns="45720">
            <a:spAutoFit/>
          </a:bodyPr>
          <a:lstStyle/>
          <a:p>
            <a:pPr algn="ctr"/>
            <a:r>
              <a:rPr lang="en-US" sz="1600" b="1" cap="none" spc="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Click here</a:t>
            </a:r>
            <a:endParaRPr lang="el-GR" sz="1600" b="1" cap="none" spc="0"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p:txBody>
      </p:sp>
      <p:sp>
        <p:nvSpPr>
          <p:cNvPr id="8" name="7 - Ορθογώνιο"/>
          <p:cNvSpPr/>
          <p:nvPr/>
        </p:nvSpPr>
        <p:spPr>
          <a:xfrm>
            <a:off x="-357222" y="1000108"/>
            <a:ext cx="3307652" cy="830997"/>
          </a:xfrm>
          <a:prstGeom prst="rect">
            <a:avLst/>
          </a:prstGeom>
          <a:noFill/>
        </p:spPr>
        <p:txBody>
          <a:bodyPr wrap="square" lIns="91440" tIns="45720" rIns="91440" bIns="45720">
            <a:spAutoFit/>
          </a:bodyPr>
          <a:lstStyle/>
          <a:p>
            <a:pPr algn="ctr"/>
            <a:r>
              <a:rPr lang="en-US" sz="2400" b="1" cap="none" spc="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Song :</a:t>
            </a:r>
          </a:p>
          <a:p>
            <a:pPr algn="ctr"/>
            <a:r>
              <a:rPr lang="en-US" sz="2400" b="1" cap="none" spc="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 We are the world</a:t>
            </a:r>
            <a:endParaRPr lang="el-GR" sz="2400" b="1" cap="none" spc="0"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p:txBody>
      </p:sp>
      <p:sp>
        <p:nvSpPr>
          <p:cNvPr id="10" name="9 - Ορθογώνιο"/>
          <p:cNvSpPr/>
          <p:nvPr/>
        </p:nvSpPr>
        <p:spPr>
          <a:xfrm>
            <a:off x="5857884" y="6000768"/>
            <a:ext cx="3081293" cy="707886"/>
          </a:xfrm>
          <a:prstGeom prst="rect">
            <a:avLst/>
          </a:prstGeom>
          <a:noFill/>
        </p:spPr>
        <p:txBody>
          <a:bodyPr wrap="none" lIns="91440" tIns="45720" rIns="91440" bIns="45720">
            <a:spAutoFit/>
          </a:bodyPr>
          <a:lstStyle/>
          <a:p>
            <a:pPr algn="ctr"/>
            <a:r>
              <a:rPr lang="el-GR" sz="2000" dirty="0" smtClean="0">
                <a:ln w="10160">
                  <a:solidFill>
                    <a:schemeClr val="accent1"/>
                  </a:solidFill>
                  <a:prstDash val="solid"/>
                </a:ln>
                <a:solidFill>
                  <a:srgbClr val="FFFFFF"/>
                </a:solidFill>
                <a:effectLst>
                  <a:outerShdw blurRad="38100" dist="32000" dir="5400000" algn="tl">
                    <a:srgbClr val="000000">
                      <a:alpha val="30000"/>
                    </a:srgbClr>
                  </a:outerShdw>
                </a:effectLst>
              </a:rPr>
              <a:t>ΣΠΥΡΙΔΑΚΟΥ ΠΑΡΑΣΚΕΥΗ</a:t>
            </a:r>
          </a:p>
          <a:p>
            <a:pPr algn="ctr"/>
            <a:r>
              <a:rPr lang="el-GR" sz="2000" dirty="0" smtClean="0">
                <a:ln w="10160">
                  <a:solidFill>
                    <a:schemeClr val="accent1"/>
                  </a:solidFill>
                  <a:prstDash val="solid"/>
                </a:ln>
                <a:solidFill>
                  <a:srgbClr val="FFFFFF"/>
                </a:solidFill>
                <a:effectLst>
                  <a:outerShdw blurRad="38100" dist="32000" dir="5400000" algn="tl">
                    <a:srgbClr val="000000">
                      <a:alpha val="30000"/>
                    </a:srgbClr>
                  </a:outerShdw>
                </a:effectLst>
              </a:rPr>
              <a:t>ΦΛΑΜΠΟΥΡΗ ΣΤΑΥΡΟΥΛΑ</a:t>
            </a:r>
            <a:endParaRPr lang="el-GR" sz="2000" dirty="0">
              <a:ln w="10160">
                <a:solidFill>
                  <a:schemeClr val="accent1"/>
                </a:solidFill>
                <a:prstDash val="solid"/>
              </a:ln>
              <a:solidFill>
                <a:srgbClr val="FFFFFF"/>
              </a:solidFill>
              <a:effectLst>
                <a:outerShdw blurRad="38100" dist="32000" dir="5400000" algn="tl">
                  <a:srgbClr val="000000">
                    <a:alpha val="30000"/>
                  </a:srgbClr>
                </a:outerShdw>
              </a:effectLs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426769" fill="hold"/>
                                        <p:tgtEl>
                                          <p:spTgt spid="6"/>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p:cTn id="7" fill="hold" display="0">
                  <p:stCondLst>
                    <p:cond delay="indefinite"/>
                  </p:stCondLst>
                  <p:endCondLst>
                    <p:cond evt="onNext" delay="0">
                      <p:tgtEl>
                        <p:sldTgt/>
                      </p:tgtEl>
                    </p:cond>
                    <p:cond evt="onPrev" delay="0">
                      <p:tgtEl>
                        <p:sldTgt/>
                      </p:tgtEl>
                    </p:cond>
                    <p:cond evt="onStopAudio" delay="0">
                      <p:tgtEl>
                        <p:sldTgt/>
                      </p:tgtEl>
                    </p:cond>
                  </p:endCondLst>
                </p:cTn>
                <p:tgtEl>
                  <p:spTgt spid="6"/>
                </p:tgtEl>
              </p:cMediaNode>
            </p:audio>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n-US" dirty="0" smtClean="0"/>
              <a:t>What Are Human Rights?</a:t>
            </a:r>
            <a:endParaRPr lang="el-GR" dirty="0"/>
          </a:p>
        </p:txBody>
      </p:sp>
      <p:sp>
        <p:nvSpPr>
          <p:cNvPr id="3" name="2 - Θέση περιεχομένου"/>
          <p:cNvSpPr>
            <a:spLocks noGrp="1"/>
          </p:cNvSpPr>
          <p:nvPr>
            <p:ph idx="1"/>
          </p:nvPr>
        </p:nvSpPr>
        <p:spPr/>
        <p:txBody>
          <a:bodyPr/>
          <a:lstStyle/>
          <a:p>
            <a:r>
              <a:rPr lang="en-US" dirty="0" smtClean="0"/>
              <a:t/>
            </a:r>
            <a:br>
              <a:rPr lang="en-US" dirty="0" smtClean="0"/>
            </a:br>
            <a:r>
              <a:rPr lang="en-US" dirty="0" smtClean="0"/>
              <a:t>•Human rights are basic rights and freedoms that belong to every person in the world, from birth until death. They are based on shared values like dignity, fairness, equality, and respect.</a:t>
            </a:r>
            <a:endParaRPr lang="el-GR" dirty="0"/>
          </a:p>
        </p:txBody>
      </p:sp>
      <p:pic>
        <p:nvPicPr>
          <p:cNvPr id="77826" name="Picture 2" descr="What business can do to celebrate human rights | Trellis"/>
          <p:cNvPicPr>
            <a:picLocks noChangeAspect="1" noChangeArrowheads="1"/>
          </p:cNvPicPr>
          <p:nvPr/>
        </p:nvPicPr>
        <p:blipFill>
          <a:blip r:embed="rId2" cstate="print"/>
          <a:srcRect/>
          <a:stretch>
            <a:fillRect/>
          </a:stretch>
        </p:blipFill>
        <p:spPr bwMode="auto">
          <a:xfrm>
            <a:off x="2786050" y="3593834"/>
            <a:ext cx="5364977" cy="3264166"/>
          </a:xfrm>
          <a:prstGeom prst="rect">
            <a:avLst/>
          </a:prstGeom>
          <a:noFill/>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p:txBody>
          <a:bodyPr/>
          <a:lstStyle/>
          <a:p>
            <a:r>
              <a:rPr lang="en-US" dirty="0" smtClean="0"/>
              <a:t>Key Principles of Human Rights</a:t>
            </a:r>
            <a:endParaRPr lang="el-GR" dirty="0"/>
          </a:p>
        </p:txBody>
      </p:sp>
      <p:sp>
        <p:nvSpPr>
          <p:cNvPr id="3" name="2 - Υπότιτλος"/>
          <p:cNvSpPr>
            <a:spLocks noGrp="1"/>
          </p:cNvSpPr>
          <p:nvPr>
            <p:ph type="subTitle" idx="1"/>
          </p:nvPr>
        </p:nvSpPr>
        <p:spPr/>
        <p:txBody>
          <a:bodyPr>
            <a:normAutofit fontScale="25000" lnSpcReduction="20000"/>
          </a:bodyPr>
          <a:lstStyle/>
          <a:p>
            <a:pPr algn="l"/>
            <a:r>
              <a:rPr lang="en-US" dirty="0" smtClean="0"/>
              <a:t/>
            </a:r>
            <a:br>
              <a:rPr lang="en-US" dirty="0" smtClean="0"/>
            </a:br>
            <a:r>
              <a:rPr lang="en-US" sz="7200" dirty="0" smtClean="0"/>
              <a:t>•1. Universality: Rights apply to everyone, everywhere.</a:t>
            </a:r>
            <a:br>
              <a:rPr lang="en-US" sz="7200" dirty="0" smtClean="0"/>
            </a:br>
            <a:r>
              <a:rPr lang="en-US" sz="7200" dirty="0" smtClean="0"/>
              <a:t>•2. Equality: All people are equal in dignity and rights.</a:t>
            </a:r>
            <a:br>
              <a:rPr lang="en-US" sz="7200" dirty="0" smtClean="0"/>
            </a:br>
            <a:r>
              <a:rPr lang="en-US" sz="7200" dirty="0" smtClean="0"/>
              <a:t>•3. Indivisibility: Rights are interconnected and equally important.</a:t>
            </a:r>
            <a:br>
              <a:rPr lang="en-US" sz="7200" dirty="0" smtClean="0"/>
            </a:br>
            <a:r>
              <a:rPr lang="en-US" sz="7200" dirty="0" smtClean="0"/>
              <a:t>•4. Accountability: Governments must respect and uphold rights.</a:t>
            </a:r>
            <a:br>
              <a:rPr lang="en-US" sz="7200" dirty="0" smtClean="0"/>
            </a:br>
            <a:endParaRPr lang="el-GR" sz="7200" dirty="0"/>
          </a:p>
        </p:txBody>
      </p:sp>
      <p:pic>
        <p:nvPicPr>
          <p:cNvPr id="125954" name="Picture 2" descr="Human Rights Discrimination Law in Red Deer - Taylor Janis Workplace Law"/>
          <p:cNvPicPr>
            <a:picLocks noChangeAspect="1" noChangeArrowheads="1"/>
          </p:cNvPicPr>
          <p:nvPr/>
        </p:nvPicPr>
        <p:blipFill>
          <a:blip r:embed="rId2" cstate="print"/>
          <a:srcRect/>
          <a:stretch>
            <a:fillRect/>
          </a:stretch>
        </p:blipFill>
        <p:spPr bwMode="auto">
          <a:xfrm>
            <a:off x="142844" y="357166"/>
            <a:ext cx="3320207" cy="2214578"/>
          </a:xfrm>
          <a:prstGeom prst="rect">
            <a:avLst/>
          </a:prstGeom>
          <a:noFill/>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n-US" b="0" dirty="0" smtClean="0"/>
              <a:t>Universal Declaration of Human Rights (UDHR)</a:t>
            </a:r>
            <a:r>
              <a:rPr lang="en-US" dirty="0" smtClean="0"/>
              <a:t/>
            </a:r>
            <a:br>
              <a:rPr lang="en-US" dirty="0" smtClean="0"/>
            </a:br>
            <a:endParaRPr lang="el-GR" dirty="0"/>
          </a:p>
        </p:txBody>
      </p:sp>
      <p:sp>
        <p:nvSpPr>
          <p:cNvPr id="3" name="2 - Θέση κειμένου"/>
          <p:cNvSpPr>
            <a:spLocks noGrp="1"/>
          </p:cNvSpPr>
          <p:nvPr>
            <p:ph type="body" sz="half" idx="2"/>
          </p:nvPr>
        </p:nvSpPr>
        <p:spPr/>
        <p:txBody>
          <a:bodyPr>
            <a:normAutofit/>
          </a:bodyPr>
          <a:lstStyle/>
          <a:p>
            <a:r>
              <a:rPr lang="en-US" sz="1800" dirty="0" smtClean="0"/>
              <a:t>•Adopted in 1948 by the United Nations General Assembly, the UDHR is a milestone document proclaiming the inalienable rights of all humans.</a:t>
            </a:r>
            <a:endParaRPr lang="el-GR" sz="1800" dirty="0"/>
          </a:p>
        </p:txBody>
      </p:sp>
      <p:pic>
        <p:nvPicPr>
          <p:cNvPr id="126980" name="Picture 4" descr="Human Rights Series"/>
          <p:cNvPicPr>
            <a:picLocks noGrp="1" noChangeAspect="1" noChangeArrowheads="1"/>
          </p:cNvPicPr>
          <p:nvPr>
            <p:ph type="pic" idx="1"/>
          </p:nvPr>
        </p:nvPicPr>
        <p:blipFill>
          <a:blip r:embed="rId2" cstate="print"/>
          <a:srcRect t="5272" b="5272"/>
          <a:stretch>
            <a:fillRect/>
          </a:stretch>
        </p:blipFill>
        <p:spPr bwMode="auto">
          <a:xfrm>
            <a:off x="663575" y="1041400"/>
            <a:ext cx="4206875" cy="5816600"/>
          </a:xfrm>
          <a:prstGeom prst="rect">
            <a:avLst/>
          </a:prstGeom>
          <a:noFill/>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n-US" b="0" dirty="0" smtClean="0"/>
              <a:t>Current Challenges to Human Rights</a:t>
            </a:r>
            <a:endParaRPr lang="el-GR" dirty="0"/>
          </a:p>
        </p:txBody>
      </p:sp>
      <p:sp>
        <p:nvSpPr>
          <p:cNvPr id="3" name="2 - Ορθογώνιο"/>
          <p:cNvSpPr/>
          <p:nvPr/>
        </p:nvSpPr>
        <p:spPr>
          <a:xfrm>
            <a:off x="500034" y="1643050"/>
            <a:ext cx="6500858" cy="3539430"/>
          </a:xfrm>
          <a:prstGeom prst="rect">
            <a:avLst/>
          </a:prstGeom>
        </p:spPr>
        <p:txBody>
          <a:bodyPr wrap="square">
            <a:spAutoFit/>
          </a:bodyPr>
          <a:lstStyle/>
          <a:p>
            <a:r>
              <a:rPr lang="en-US" sz="2800" dirty="0"/>
              <a:t>Current Challenges to Human Rights</a:t>
            </a:r>
            <a:r>
              <a:rPr lang="en-US" sz="2800" dirty="0" smtClean="0"/>
              <a:t/>
            </a:r>
            <a:br>
              <a:rPr lang="en-US" sz="2800" dirty="0" smtClean="0"/>
            </a:br>
            <a:r>
              <a:rPr lang="en-US" sz="2800" dirty="0"/>
              <a:t>•- Inequality and discrimination</a:t>
            </a:r>
            <a:r>
              <a:rPr lang="en-US" sz="2800" dirty="0" smtClean="0"/>
              <a:t/>
            </a:r>
            <a:br>
              <a:rPr lang="en-US" sz="2800" dirty="0" smtClean="0"/>
            </a:br>
            <a:r>
              <a:rPr lang="en-US" sz="2800" dirty="0"/>
              <a:t>•- Freedom of speech and press restrictions</a:t>
            </a:r>
            <a:r>
              <a:rPr lang="en-US" sz="2800" dirty="0" smtClean="0"/>
              <a:t/>
            </a:r>
            <a:br>
              <a:rPr lang="en-US" sz="2800" dirty="0" smtClean="0"/>
            </a:br>
            <a:r>
              <a:rPr lang="en-US" sz="2800" dirty="0"/>
              <a:t>•- Refugee and migrant crises</a:t>
            </a:r>
            <a:r>
              <a:rPr lang="en-US" sz="2800" dirty="0" smtClean="0"/>
              <a:t/>
            </a:r>
            <a:br>
              <a:rPr lang="en-US" sz="2800" dirty="0" smtClean="0"/>
            </a:br>
            <a:r>
              <a:rPr lang="en-US" sz="2800" dirty="0"/>
              <a:t>•- Gender-based violence and inequality</a:t>
            </a:r>
            <a:r>
              <a:rPr lang="en-US" sz="2800" dirty="0" smtClean="0"/>
              <a:t/>
            </a:r>
            <a:br>
              <a:rPr lang="en-US" sz="2800" dirty="0" smtClean="0"/>
            </a:br>
            <a:r>
              <a:rPr lang="en-US" sz="2800" dirty="0"/>
              <a:t>•- Access to education and healthcare</a:t>
            </a:r>
            <a:endParaRPr lang="el-GR" sz="2800" dirty="0"/>
          </a:p>
        </p:txBody>
      </p:sp>
      <p:pic>
        <p:nvPicPr>
          <p:cNvPr id="128002" name="Picture 2" descr="Human Rights | World Justice Project"/>
          <p:cNvPicPr>
            <a:picLocks noChangeAspect="1" noChangeArrowheads="1"/>
          </p:cNvPicPr>
          <p:nvPr/>
        </p:nvPicPr>
        <p:blipFill>
          <a:blip r:embed="rId2" cstate="print"/>
          <a:srcRect/>
          <a:stretch>
            <a:fillRect/>
          </a:stretch>
        </p:blipFill>
        <p:spPr bwMode="auto">
          <a:xfrm>
            <a:off x="3286116" y="5143512"/>
            <a:ext cx="3929090" cy="1571636"/>
          </a:xfrm>
          <a:prstGeom prst="rect">
            <a:avLst/>
          </a:prstGeom>
          <a:noFill/>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a:xfrm>
            <a:off x="2500298" y="0"/>
            <a:ext cx="6114846" cy="2868168"/>
          </a:xfrm>
        </p:spPr>
        <p:txBody>
          <a:bodyPr/>
          <a:lstStyle/>
          <a:p>
            <a:r>
              <a:rPr lang="en-US" b="0" dirty="0" smtClean="0"/>
              <a:t>How Can We Protect Human Rights?</a:t>
            </a:r>
            <a:endParaRPr lang="el-GR" dirty="0"/>
          </a:p>
        </p:txBody>
      </p:sp>
      <p:sp>
        <p:nvSpPr>
          <p:cNvPr id="3" name="2 - Υπότιτλος"/>
          <p:cNvSpPr>
            <a:spLocks noGrp="1"/>
          </p:cNvSpPr>
          <p:nvPr>
            <p:ph type="subTitle" idx="1"/>
          </p:nvPr>
        </p:nvSpPr>
        <p:spPr>
          <a:xfrm>
            <a:off x="3357554" y="3357562"/>
            <a:ext cx="5114778" cy="1101248"/>
          </a:xfrm>
        </p:spPr>
        <p:txBody>
          <a:bodyPr>
            <a:noAutofit/>
          </a:bodyPr>
          <a:lstStyle/>
          <a:p>
            <a:r>
              <a:rPr lang="en-US" sz="2400" dirty="0" smtClean="0"/>
              <a:t>•- Educate yourself and others about human rights.</a:t>
            </a:r>
            <a:br>
              <a:rPr lang="en-US" sz="2400" dirty="0" smtClean="0"/>
            </a:br>
            <a:r>
              <a:rPr lang="en-US" sz="2400" dirty="0" smtClean="0"/>
              <a:t>•- Support organizations working for justice and equality.</a:t>
            </a:r>
            <a:br>
              <a:rPr lang="en-US" sz="2400" dirty="0" smtClean="0"/>
            </a:br>
            <a:r>
              <a:rPr lang="en-US" sz="2400" dirty="0" smtClean="0"/>
              <a:t>•- Advocate for fair policies and practices.</a:t>
            </a:r>
            <a:br>
              <a:rPr lang="en-US" sz="2400" dirty="0" smtClean="0"/>
            </a:br>
            <a:r>
              <a:rPr lang="en-US" sz="2400" dirty="0" smtClean="0"/>
              <a:t>•- Stand against discrimination and inequality.</a:t>
            </a:r>
            <a:endParaRPr lang="el-GR" sz="24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κειμένου"/>
          <p:cNvSpPr>
            <a:spLocks noGrp="1"/>
          </p:cNvSpPr>
          <p:nvPr>
            <p:ph type="body" idx="1"/>
          </p:nvPr>
        </p:nvSpPr>
        <p:spPr>
          <a:xfrm>
            <a:off x="1071538" y="3786190"/>
            <a:ext cx="6255488" cy="743507"/>
          </a:xfrm>
        </p:spPr>
        <p:txBody>
          <a:bodyPr/>
          <a:lstStyle/>
          <a:p>
            <a:r>
              <a:rPr lang="en-US" dirty="0" smtClean="0">
                <a:hlinkClick r:id="rId2"/>
              </a:rPr>
              <a:t>https://youtu.be/ew993Wdc0zo</a:t>
            </a:r>
            <a:endParaRPr lang="el-GR" dirty="0"/>
          </a:p>
        </p:txBody>
      </p:sp>
      <p:sp>
        <p:nvSpPr>
          <p:cNvPr id="5" name="4 - Τίτλος"/>
          <p:cNvSpPr>
            <a:spLocks noGrp="1"/>
          </p:cNvSpPr>
          <p:nvPr>
            <p:ph type="title"/>
          </p:nvPr>
        </p:nvSpPr>
        <p:spPr/>
        <p:txBody>
          <a:bodyPr/>
          <a:lstStyle/>
          <a:p>
            <a:r>
              <a:rPr lang="en-US" dirty="0" smtClean="0">
                <a:solidFill>
                  <a:srgbClr val="FF0000"/>
                </a:solidFill>
              </a:rPr>
              <a:t>Take a look </a:t>
            </a:r>
            <a:endParaRPr lang="el-GR" dirty="0">
              <a:solidFill>
                <a:srgbClr val="FF0000"/>
              </a:solidFill>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5286380" y="642918"/>
            <a:ext cx="3429000" cy="485780"/>
          </a:xfrm>
        </p:spPr>
        <p:txBody>
          <a:bodyPr/>
          <a:lstStyle/>
          <a:p>
            <a:r>
              <a:rPr lang="en-US" dirty="0" smtClean="0"/>
              <a:t>sources</a:t>
            </a:r>
            <a:endParaRPr lang="el-GR" dirty="0"/>
          </a:p>
        </p:txBody>
      </p:sp>
      <p:sp>
        <p:nvSpPr>
          <p:cNvPr id="3" name="2 - Θέση κειμένου"/>
          <p:cNvSpPr>
            <a:spLocks noGrp="1"/>
          </p:cNvSpPr>
          <p:nvPr>
            <p:ph type="body" sz="half" idx="2"/>
          </p:nvPr>
        </p:nvSpPr>
        <p:spPr>
          <a:xfrm>
            <a:off x="5214942" y="1571612"/>
            <a:ext cx="3429000" cy="1920240"/>
          </a:xfrm>
        </p:spPr>
        <p:txBody>
          <a:bodyPr>
            <a:noAutofit/>
          </a:bodyPr>
          <a:lstStyle/>
          <a:p>
            <a:r>
              <a:rPr lang="en-US" sz="1050" dirty="0" smtClean="0"/>
              <a:t>https://</a:t>
            </a:r>
            <a:r>
              <a:rPr lang="en-US" sz="1050" dirty="0" smtClean="0"/>
              <a:t>www.google.com/search?q=wikipedia&amp;rlz=1C1CHBF_elGR1103GR1103&amp;oq=wik&amp;gs_lcrp=EgZjaHJvbWUqDwgBEAAYQxixAxiABBiKBTIGCAAQRRg5Mg8IARAAGEMYsQMYgAQYigUyDwgCEAAYQxixAxiABBiKBTIKCAMQABixAxiABDISCAQQLhhDGMcBGNEDGIAEGIoFMgcIBRAAGIAEMgcIBhAAGIAEMg0IBxAuGK8BGMcBGIAEMhIICBAuGEMYxwEY0QMYgAQYigXSAQk0MTMzajBqMTWoAgiwAgE&amp;sourceid=chrome&amp;ie=UTF-8</a:t>
            </a:r>
          </a:p>
          <a:p>
            <a:r>
              <a:rPr lang="en-US" sz="1050" dirty="0" smtClean="0"/>
              <a:t>https://www.google.com/search?q=news&amp;sca_esv=5e2a7261dda6c546&amp;rlz=1C1CHBF_elGR1103GR1103&amp;sxsrf=ADLYWILlutJ5qUkUd_dA0LGzeAUaIDw1AQ%3A1735037912505&amp;ei=2JNqZ626HrWB9u8P9ZGH2AQ&amp;ved=0ahUKEwithsnzn8CKAxW1gP0HHfXIAUsQ4dUDCBA&amp;uact=5&amp;oq=news&amp;gs_lp=Egxnd3Mtd2l6LXNlcnAiBG5ld3MyExAAGIAEGLEDGEMYgwEYyQMYigUyCxAAGIAEGLEDGIMBMgsQABiABBixAxiDATILEAAYgAQYsQMYgwEyCxAAGIAEGJIDGIoFMgoQABiABBhDGIoFMgsQABiABBixAxiDATILEAAYgAQYsQMYgwEyEBAAGIAEGLEDGEMYgwEYigUyEBAAGIAEGLEDGEMYgwEYigVIpmZQtDhY011wAngBkAEAmAFnoAHuA6oBAzMuMrgBA8gBAPgBAZgCB6ACngSoAhHCAgoQABiwAxjWBBhHwgINEAAYgAQYsAMYQxiKBcICGRAuGIAEGLADGNEDGEMYxwEYyAMYigXYAQHCAhMQLhiABBiwAxhDGMgDGIoF2AEBwgIKECMYgAQYJxiKBcICERAuGIAEGLEDGNEDGIMBGMcBwgIOEC4YgAQYsQMY0QMYxwHCAgcQLhgnGOoCwgIHECMYJxjqAsICExAAGIAEGEMYtAIYigUY6gLYAQLCAhwQLhiABBjRAxhDGLQCGMcBGMgDGIoFGOoC2AECwgIWEC4YgAQYQxi0AhjIAxiKBRjqAtgBAsICBBAjGCfCAhYQLhiABBixAxjRAxhDGIMBGMcBGIoFwgIQEC4YgAQYsQMYQxiDARiKBZgDDPEFoc-SdtjExbuIBgGQBgy6BgQIARgIugYGCAIQARgBkgcDMy40oAe9Nw&amp;sclient=gws-wiz-serp</a:t>
            </a:r>
            <a:endParaRPr lang="el-GR" sz="1050" dirty="0"/>
          </a:p>
        </p:txBody>
      </p:sp>
      <p:pic>
        <p:nvPicPr>
          <p:cNvPr id="129028" name="Picture 4" descr="Why should you care about human rights? - University of New York in Prague"/>
          <p:cNvPicPr>
            <a:picLocks noGrp="1" noChangeAspect="1" noChangeArrowheads="1"/>
          </p:cNvPicPr>
          <p:nvPr>
            <p:ph type="pic" idx="1"/>
          </p:nvPr>
        </p:nvPicPr>
        <p:blipFill>
          <a:blip r:embed="rId2" cstate="print"/>
          <a:srcRect l="15886" r="15886"/>
          <a:stretch>
            <a:fillRect/>
          </a:stretch>
        </p:blipFill>
        <p:spPr bwMode="auto">
          <a:xfrm>
            <a:off x="142875" y="1041400"/>
            <a:ext cx="5000625" cy="4205288"/>
          </a:xfrm>
          <a:prstGeom prst="rect">
            <a:avLst/>
          </a:prstGeom>
          <a:noFill/>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p:txBody>
          <a:bodyPr/>
          <a:lstStyle/>
          <a:p>
            <a:r>
              <a:rPr lang="en-US" dirty="0" smtClean="0"/>
              <a:t>THANKS FOR </a:t>
            </a:r>
            <a:r>
              <a:rPr lang="en-US" smtClean="0"/>
              <a:t>WATCHING AND </a:t>
            </a:r>
            <a:r>
              <a:rPr lang="en-US" dirty="0" smtClean="0"/>
              <a:t>FOR YOUR TIME!!!!</a:t>
            </a:r>
            <a:endParaRPr lang="el-GR" dirty="0"/>
          </a:p>
        </p:txBody>
      </p:sp>
      <p:sp>
        <p:nvSpPr>
          <p:cNvPr id="3" name="2 - Υπότιτλος"/>
          <p:cNvSpPr>
            <a:spLocks noGrp="1"/>
          </p:cNvSpPr>
          <p:nvPr>
            <p:ph type="subTitle" idx="1"/>
          </p:nvPr>
        </p:nvSpPr>
        <p:spPr/>
        <p:txBody>
          <a:bodyPr/>
          <a:lstStyle/>
          <a:p>
            <a:r>
              <a:rPr lang="en-US" dirty="0" smtClean="0"/>
              <a:t>HAPPY HOLIDAYS</a:t>
            </a:r>
            <a:endParaRPr lang="el-GR"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Αφθονία">
  <a:themeElements>
    <a:clrScheme name="Αφθονία">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Αφθονία">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Αφθονία">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Opulent</Template>
  <TotalTime>32</TotalTime>
  <Words>107</Words>
  <Application>Microsoft Office PowerPoint</Application>
  <PresentationFormat>Προβολή στην οθόνη (4:3)</PresentationFormat>
  <Paragraphs>23</Paragraphs>
  <Slides>9</Slides>
  <Notes>0</Notes>
  <HiddenSlides>0</HiddenSlides>
  <MMClips>1</MMClips>
  <ScaleCrop>false</ScaleCrop>
  <HeadingPairs>
    <vt:vector size="4" baseType="variant">
      <vt:variant>
        <vt:lpstr>Θέμα</vt:lpstr>
      </vt:variant>
      <vt:variant>
        <vt:i4>1</vt:i4>
      </vt:variant>
      <vt:variant>
        <vt:lpstr>Τίτλοι διαφανειών</vt:lpstr>
      </vt:variant>
      <vt:variant>
        <vt:i4>9</vt:i4>
      </vt:variant>
    </vt:vector>
  </HeadingPairs>
  <TitlesOfParts>
    <vt:vector size="10" baseType="lpstr">
      <vt:lpstr>Αφθονία</vt:lpstr>
      <vt:lpstr>Human Rights A presentation on the importance of equality and dignity for all. </vt:lpstr>
      <vt:lpstr>What Are Human Rights?</vt:lpstr>
      <vt:lpstr>Key Principles of Human Rights</vt:lpstr>
      <vt:lpstr>Universal Declaration of Human Rights (UDHR) </vt:lpstr>
      <vt:lpstr>Current Challenges to Human Rights</vt:lpstr>
      <vt:lpstr>How Can We Protect Human Rights?</vt:lpstr>
      <vt:lpstr>Take a look </vt:lpstr>
      <vt:lpstr>sources</vt:lpstr>
      <vt:lpstr>THANKS FOR WATCHING AND FOR YOUR TIME!!!!</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Human Rights A presentation on the importance of equality and dignity for all.</dc:title>
  <dc:creator>USER</dc:creator>
  <cp:lastModifiedBy>USER</cp:lastModifiedBy>
  <cp:revision>5</cp:revision>
  <dcterms:created xsi:type="dcterms:W3CDTF">2024-12-24T10:33:08Z</dcterms:created>
  <dcterms:modified xsi:type="dcterms:W3CDTF">2024-12-24T11:06:04Z</dcterms:modified>
</cp:coreProperties>
</file>