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Human Rights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What They Are and Their Value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Are Human Rights?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Human rights are the fundamental rights and freedoms that belong to every person in the world, from birth until death. These rights are universal, inalienable, and interconnected. They include:</a:t>
            </a:r>
          </a:p>
          <a:p>
            <a:r>
              <a:t>- Right to life</a:t>
            </a:r>
          </a:p>
          <a:p>
            <a:r>
              <a:t>- Freedom of speech</a:t>
            </a:r>
          </a:p>
          <a:p>
            <a:r>
              <a:t>- Freedom of thought and religion</a:t>
            </a:r>
          </a:p>
          <a:p>
            <a:r>
              <a:t>- Equality before the law</a:t>
            </a:r>
          </a:p>
          <a:p>
            <a:r>
              <a:t>- Right to education and health</a:t>
            </a:r>
          </a:p>
          <a:p/>
          <a:p>
            <a:r>
              <a:t>These rights ensure that everyone, regardless of race, gender, nationality, or beliefs, is treated with respect and fairness. They are protected under international laws and agreements.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Value of Human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Human rights are vital because they:</a:t>
            </a:r>
          </a:p>
          <a:p>
            <a:r>
              <a:t>- Protect individual dignity and freedom</a:t>
            </a:r>
          </a:p>
          <a:p>
            <a:r>
              <a:t>- Promote justice and equality</a:t>
            </a:r>
          </a:p>
          <a:p>
            <a:r>
              <a:t>- Ensure access to basic needs like education and healthcare</a:t>
            </a:r>
          </a:p>
          <a:p>
            <a:r>
              <a:t>- Foster peaceful coexistence and social harmony</a:t>
            </a:r>
          </a:p>
          <a:p>
            <a:r>
              <a:t>- Serve as a foundation for democracy and rule of law</a:t>
            </a:r>
          </a:p>
          <a:p/>
          <a:p>
            <a:r>
              <a:t>Recognizing and upholding human rights ensures a fair society where everyone can thrive and contribute to the community.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Universal Declaration of Human Rights (UDHR)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Adopted by the United Nations General Assembly in 1948, the UDHR outlines 30 articles defining human rights. It serves as a global standard for human dignity and freedom, inspiring legal frameworks worldwide.</a:t>
            </a:r>
          </a:p>
          <a:p/>
          <a:p>
            <a:r>
              <a:t>The UDHR emphasizes that all human beings are born free and equal in dignity and rights. It highlights the importance of freedom, justice, and peace.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Examples of Human Rights in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Providing access to education for all children, regardless of background.</a:t>
            </a:r>
          </a:p>
          <a:p>
            <a:r>
              <a:t>2. Ensuring freedom of the press and freedom of expression.</a:t>
            </a:r>
          </a:p>
          <a:p>
            <a:r>
              <a:t>3. Fighting against discrimination in workplaces and communities.</a:t>
            </a:r>
          </a:p>
          <a:p>
            <a:r>
              <a:t>4. Supporting refugees and asylum seekers with basic rights and protections.</a:t>
            </a:r>
          </a:p>
          <a:p>
            <a:r>
              <a:t>5. Campaigning for fair trials and protection from torture.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