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066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93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31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506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52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8158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798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3928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36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4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138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826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296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05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85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38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44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959E002-D914-4BA0-82D5-A53F9AAE9D4D}" type="datetimeFigureOut">
              <a:rPr lang="pl-PL" smtClean="0"/>
              <a:t>08.01.2025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9C3D4-18F6-48CB-94B1-836285A23D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76659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870A72-C1D9-EDFB-F9A0-F5AE9A4C3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3744" y="207963"/>
            <a:ext cx="9144000" cy="2387600"/>
          </a:xfrm>
        </p:spPr>
        <p:txBody>
          <a:bodyPr/>
          <a:lstStyle/>
          <a:p>
            <a:r>
              <a:rPr lang="pl-PL" dirty="0"/>
              <a:t>Human Rights: An Overview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F848B53-FEA4-59BC-9915-A559BA48BF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524000" y="3137258"/>
            <a:ext cx="966726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Understanding the Importance of Human Rights in the Modern World</a:t>
            </a:r>
            <a:endParaRPr kumimoji="0" lang="en-US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pl-PL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pl-PL" dirty="0">
                <a:latin typeface="Arial" panose="020B0604020202020204" pitchFamily="34" charset="0"/>
              </a:rPr>
              <a:t>STEFANOS NIKOLOPOULOS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pl-P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ALAXA</a:t>
            </a:r>
            <a:r>
              <a:rPr lang="en-US" altLang="pl-PL" dirty="0">
                <a:latin typeface="Arial" panose="020B0604020202020204" pitchFamily="34" charset="0"/>
              </a:rPr>
              <a:t>NDROS PAPAIOANOU</a:t>
            </a:r>
            <a:endPara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54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ECE39-F507-B243-777C-7E5EE408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Call to Action</a:t>
            </a:r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57410AD-7A8A-F413-5610-B52817F10D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54634"/>
            <a:ext cx="1040797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Summary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Human rights are a fundamental part of ensuring a fair and just world for all.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Despite progress, violations still occur worldwide, requiring constant advocacy and 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Can You Do?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Stay informed about global human rights issues.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Support organizations that promote human rights.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Advocate for policies that protect vulnerable populations.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7516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9ADF8-57C7-AF8D-DB62-CE4FDAACB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058B44-A5C1-3919-BB27-CEE03812B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2548"/>
            <a:ext cx="9144000" cy="2387600"/>
          </a:xfrm>
        </p:spPr>
        <p:txBody>
          <a:bodyPr/>
          <a:lstStyle/>
          <a:p>
            <a:r>
              <a:rPr lang="pl-PL" dirty="0"/>
              <a:t>Introduction to Human Rights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D728D03-5C06-9AF7-C779-CBCF35D9E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22" y="2716228"/>
            <a:ext cx="10944519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Are Human Rights?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Universal rights and freedoms entitled to all individuals, regardless of nationality, sex, ethnicity, language, or religion.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Fundamental rights for a dignified life.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Importance of Human Rights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Promote equality and fairness.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 access to basic needs like education, healthcare, and security.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210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590A0-2DD6-2D38-A45E-541842656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5588"/>
          </a:xfrm>
        </p:spPr>
        <p:txBody>
          <a:bodyPr/>
          <a:lstStyle/>
          <a:p>
            <a:r>
              <a:rPr lang="pl-PL" dirty="0"/>
              <a:t>Historical Background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64798A3-0FD8-ECA9-52B0-905FEB3DD8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93298"/>
            <a:ext cx="105156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Early Concepts of Human Rights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Ancient civilizations (Greek and Roman rights) emphasized freedom, justice, and equality.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Magna Carta (1215)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Early example of limiting royal authority and safeguarding individual rights.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Universal Declaration of Human Rights (UDHR) (1948)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Adopted by the United Nations, it serves as the foundation for modern human rights.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2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BB5459-7C56-EFF4-0F2A-0AEB1CEF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Universal Declaration of Human Rights</a:t>
            </a:r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8DDC447-9AA9-A3CF-644B-8283CE9237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85522"/>
            <a:ext cx="978580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is the UDHR?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declaration adopted by the United Nations General Assembly in 1948.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Defines human rights universally and sets global standards.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Articles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Article 1: Right to Equality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Article 3: Right to Life, Liberty, and 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Article 19: Right to Freedom of Opinion and Expression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Article 21: Right to Participate in Government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3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65A040-ED66-3EAE-2E32-F639692E4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Types of Human Rights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1B38C0-7BBD-2A4B-D6BC-BE16FBF9C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Civil and Political Rights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Right to vote, freedom of speech, and assembly.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Right to a fair trial, privacy, and security.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Economic, Social, and Cultural Rights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Right to work, education, healthcare, and social security.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Collective Rights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Rights of indigenous people, minorities, and self-determination.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323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594F84-E69B-1F0D-7036-5521CD67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Rights Violations Around the World</a:t>
            </a:r>
            <a:br>
              <a:rPr lang="en-US" b="1" dirty="0"/>
            </a:br>
            <a:endParaRPr lang="pl-PL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B29AE8-8500-331A-A83F-8B737B57D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Current Global Issues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Examples: Racial discrimination, refugee crises, gender inequality.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Child labor, modern slavery, and lack of access to education.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Case Studies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Myanmar and the Rohingya crisis.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Human rights abuses in Xinjiang, China.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Restrictions on freedom of speech in several countries.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096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0D36C8-D16B-6A9C-82D4-3AA2B84E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Role of Governments in Protecting Human Rights</a:t>
            </a:r>
            <a:endParaRPr lang="pl-PL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D06F8C-5599-D3BF-7D7A-214D5FAA9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National Responsibility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Governments are obligated to protect citizens' rights.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Enforcing laws that ensure equality, justice, and access to resources.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International Pressure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Human rights organizations (e.g., Amnesty International, Human Rights Watch) monitor violations.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United Nations and regional bodies, like the European Union, work on promoting and enforcing human rights standards.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56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3772A-D2DA-F4DE-047D-61A2E48BD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Human Rights Advocacy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5B907A3-0628-52EA-7500-9223300A60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93298"/>
            <a:ext cx="10316286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International Organizations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United Nations (UN), International Criminal Court (ICC), and Amnesty International.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these organizations address human rights issues worldwide.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Grassroots Movements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role of social movements and activists in raising awareness.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Examples: Black Lives Matter, Women's Rights Movements, LGBTQIA+ rights advocacy.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9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31259F-3A50-7A33-A1A1-DF16D2FAF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Human Rights Protection</a:t>
            </a:r>
            <a:endParaRPr lang="pl-PL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F25C35C-7511-781E-3501-63D345EF7C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3615" y="2450487"/>
            <a:ext cx="953128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Political and Economic Obstacles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Governments resisting international pressure due to political interests.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Economic interests that exploit human rights (e.g., in supply chains).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 Barriers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 practices or traditions that conflict with international human rights standards </a:t>
            </a:r>
            <a:endParaRPr kumimoji="0" lang="en-US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(e.g., child marriage, gender-based violence).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Global Conflicts and Wars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wars and conflicts lead to widespread human rights abuses.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4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602</Words>
  <Application>Microsoft Office PowerPoint</Application>
  <PresentationFormat>Ευρεία οθόνη</PresentationFormat>
  <Paragraphs>76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Ιόν</vt:lpstr>
      <vt:lpstr>Human Rights: An Overview</vt:lpstr>
      <vt:lpstr>Introduction to Human Rights</vt:lpstr>
      <vt:lpstr>Historical Background</vt:lpstr>
      <vt:lpstr>The Universal Declaration of Human Rights</vt:lpstr>
      <vt:lpstr>Types of Human Rights</vt:lpstr>
      <vt:lpstr>Human Rights Violations Around the World </vt:lpstr>
      <vt:lpstr>The Role of Governments in Protecting Human Rights</vt:lpstr>
      <vt:lpstr>Human Rights Advocacy</vt:lpstr>
      <vt:lpstr>Challenges in Human Rights Protection</vt:lpstr>
      <vt:lpstr>Conclusion and Call to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Panteleimon Nikolopoulos</dc:creator>
  <cp:lastModifiedBy>Panteleimon Nikolopoulos</cp:lastModifiedBy>
  <cp:revision>1</cp:revision>
  <dcterms:created xsi:type="dcterms:W3CDTF">2025-01-08T21:20:15Z</dcterms:created>
  <dcterms:modified xsi:type="dcterms:W3CDTF">2025-01-08T21:26:03Z</dcterms:modified>
</cp:coreProperties>
</file>